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'The dynamic of life is to be clear on the destination and flexible on the approach.'  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And in this current climate we are all finding in - there's a need to pivot - to be flexible - In every way!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So, yes, there is HUGE disruption – BUT there is also HUGE gratitude happening. 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And that is where we must focus.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One way is to turn OFF the news - stay informed and not be foolish but do NOT bath in it all day.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If I have learned anything in the past 2 months in dealing with this– it’s that WE need to pivot! We need to take our businesses on line - and how GRATEFUL are we that we are not brick and mortar? 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We need to ask ourselves: HOW CAN WE DO THIS WELL? 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Complaining is just negative energy that exhausts us – we must CHOOSE positivity, choose health, choose success, choose to be courageous!  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But then consider the outcomes??? Positive work outcome is ALWAYS better!  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So, one of things we all have to be grateful for is that we are here. We have doterra already in our lives!  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Now, I am not going to talk to you about washing your hands or sneezing into your elbows. Social distancing or not travelling - These are all VALID and important - PLEASE take them all very seriously.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 am going to talk to you about BASICS &amp; Biohacking – Natural Biohacking. Positive and PROACTIVE things you can be doing to maximize your biology!   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2" name="Google Shape;2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If God made it - eat it - if man made it - DON’T! And take your LLV to get that healthy foundation which will set you up for everything else!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03030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Mineral water!! One under-appreciated mineral is sulfate, and there is A LOT  of sulfate in San Pellegrino specifically. This is a  hugely important signaling molecule for the brain.Then, I want you to Froth your water! This creates energy and supports your </a:t>
            </a:r>
            <a:r>
              <a:rPr lang="en-US" sz="1200">
                <a:solidFill>
                  <a:srgbClr val="303030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mitochondria</a:t>
            </a:r>
            <a:r>
              <a:rPr lang="en-US" sz="1200">
                <a:solidFill>
                  <a:srgbClr val="303030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 and makes E-Z water</a:t>
            </a:r>
            <a:endParaRPr sz="1200">
              <a:solidFill>
                <a:srgbClr val="303030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03030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03030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Forest bathing has many benefits! </a:t>
            </a:r>
            <a:r>
              <a:rPr lang="en-US" sz="1200">
                <a:solidFill>
                  <a:srgbClr val="141414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Reduces your stress, Frees up your creativity, Improves mood, Boosts your immune system, lower blood pressure…NO TECHNOLOGY! Use Cypress and Siberian fir if no forest.</a:t>
            </a:r>
            <a:endParaRPr sz="1200">
              <a:solidFill>
                <a:srgbClr val="303030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03030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Earthing: Grounding Improves Sleep, Pain Management, and Stress. Improves Inflammation and Immunity, Neutralizes Free Radicals and so much more!  Use a sheet or pad if you live in the city</a:t>
            </a:r>
            <a:endParaRPr sz="1200"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898989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Infrared Therapy - </a:t>
            </a: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Cilantro on bottom of your feet while in a Infrared session will detox heavy metals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03030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LIGHT CAN HELP (OR HURT) YOUR MITOCHONDRIA - </a:t>
            </a:r>
            <a:r>
              <a:rPr lang="en-US" sz="1200">
                <a:solidFill>
                  <a:srgbClr val="303030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UNDERSTAND</a:t>
            </a:r>
            <a:r>
              <a:rPr lang="en-US" sz="1200">
                <a:solidFill>
                  <a:srgbClr val="303030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 your light! Junk light as bad as Junk food! Please learn about </a:t>
            </a:r>
            <a:r>
              <a:rPr lang="en-US" sz="1200">
                <a:solidFill>
                  <a:srgbClr val="303030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controlling</a:t>
            </a:r>
            <a:r>
              <a:rPr lang="en-US" sz="1200">
                <a:solidFill>
                  <a:srgbClr val="303030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 the lights around you. This leads right into better sleep.</a:t>
            </a:r>
            <a:endParaRPr sz="1200">
              <a:solidFill>
                <a:srgbClr val="303030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03030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03030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So many sleep hacks - DARK ROOM, eye patch, weighted blankets and of course serenity &amp; </a:t>
            </a:r>
            <a:r>
              <a:rPr lang="en-US" sz="1200">
                <a:solidFill>
                  <a:srgbClr val="303030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Lavender</a:t>
            </a:r>
            <a:r>
              <a:rPr lang="en-US" sz="1200">
                <a:solidFill>
                  <a:srgbClr val="303030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 and others...</a:t>
            </a:r>
            <a:endParaRPr sz="1200">
              <a:solidFill>
                <a:srgbClr val="303030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03030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03030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Breathwork helps Mind, body &amp; Spirit!  Huge fan of Wim Hof - focus on extending your exhale - and feel your cortisol levels drop! </a:t>
            </a:r>
            <a:endParaRPr sz="1200">
              <a:solidFill>
                <a:srgbClr val="303030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9" name="Google Shape;23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15a7d5dc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15a7d5dc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MINDSET - </a:t>
            </a: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Carol Dweck, Joe Dispenza,- find someone you resonate with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Brad Yates - </a:t>
            </a:r>
            <a:r>
              <a:rPr lang="en-US" sz="1200">
                <a:solidFill>
                  <a:srgbClr val="3C404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enhance emotional </a:t>
            </a:r>
            <a:r>
              <a:rPr b="1" lang="en-US" sz="1200">
                <a:solidFill>
                  <a:srgbClr val="52565A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health - </a:t>
            </a:r>
            <a:r>
              <a:rPr lang="en-US" sz="1200">
                <a:solidFill>
                  <a:srgbClr val="3C404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to clear away negative emotions by </a:t>
            </a:r>
            <a:r>
              <a:rPr b="1" lang="en-US" sz="1200">
                <a:solidFill>
                  <a:srgbClr val="52565A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tapping</a:t>
            </a:r>
            <a:r>
              <a:rPr lang="en-US" sz="1200">
                <a:solidFill>
                  <a:srgbClr val="3C404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 fingers on specific points on the body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Vibration plate: 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weight loss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Decreasing your stress.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venir"/>
              <a:buChar char="●"/>
            </a:pPr>
            <a:r>
              <a:rPr lang="en-US" sz="1200">
                <a:solidFill>
                  <a:srgbClr val="222222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Improving circulation.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venir"/>
              <a:buChar char="●"/>
            </a:pPr>
            <a:r>
              <a:rPr lang="en-US" sz="1200">
                <a:solidFill>
                  <a:srgbClr val="222222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flexibility and better balance.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venir"/>
              <a:buChar char="●"/>
            </a:pPr>
            <a:r>
              <a:rPr lang="en-US" sz="1200">
                <a:solidFill>
                  <a:srgbClr val="222222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stronger bones.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venir"/>
              <a:buChar char="●"/>
            </a:pPr>
            <a:r>
              <a:rPr lang="en-US" sz="1200">
                <a:solidFill>
                  <a:srgbClr val="222222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healthier-looking skin.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Do NOT </a:t>
            </a: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lose</a:t>
            </a: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 sight of your WHY during this time!!!  This season is NOT permanent - it is temporary! 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Community - </a:t>
            </a: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Do NOT isolate! ZOOM!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-161925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venir"/>
              <a:buChar char="•"/>
            </a:pPr>
            <a:r>
              <a:rPr b="1" lang="en-US" sz="1200">
                <a:latin typeface="Avenir"/>
                <a:ea typeface="Avenir"/>
                <a:cs typeface="Avenir"/>
                <a:sym typeface="Avenir"/>
              </a:rPr>
              <a:t>Crying is a natural God-given release and we shouldn’t stuff it </a:t>
            </a:r>
            <a:endParaRPr b="1" sz="1200">
              <a:latin typeface="Avenir"/>
              <a:ea typeface="Avenir"/>
              <a:cs typeface="Avenir"/>
              <a:sym typeface="Avenir"/>
            </a:endParaRPr>
          </a:p>
          <a:p>
            <a:pPr indent="-161925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Char char="•"/>
            </a:pPr>
            <a:r>
              <a:rPr b="1"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Crying is calming, </a:t>
            </a: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shedding emotional tears releases oxytocin and endorphins. These chemicals make you feel better and can ease both physical and emotional pain-they lift your spirit! That’s why they are often known as “feel good” chemicals. </a:t>
            </a:r>
            <a:r>
              <a:rPr b="1"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Finally we all know how important sleep is - and a good cry often leads to a good sleep!  </a:t>
            </a:r>
            <a:endParaRPr b="1"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venir"/>
                <a:ea typeface="Avenir"/>
                <a:cs typeface="Avenir"/>
                <a:sym typeface="Avenir"/>
              </a:rPr>
              <a:t>Use the Essential Emotions App! Articulate what you are feeling - for me, Tears of frustration - Neroli! </a:t>
            </a:r>
            <a:r>
              <a:rPr b="1"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And we have numerous oils to support stress - adaptiv, serenity, vetiver - check the app!</a:t>
            </a:r>
            <a:endParaRPr b="1"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venir"/>
                <a:ea typeface="Avenir"/>
                <a:cs typeface="Avenir"/>
                <a:sym typeface="Avenir"/>
              </a:rPr>
              <a:t>Don’t suffer! </a:t>
            </a:r>
            <a:r>
              <a:rPr b="1"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There is ZERO shame in crying!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61925" lvl="0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Char char="•"/>
            </a:pPr>
            <a:r>
              <a:t/>
            </a:r>
            <a:endParaRPr b="1" sz="1200">
              <a:latin typeface="Avenir"/>
              <a:ea typeface="Avenir"/>
              <a:cs typeface="Avenir"/>
              <a:sym typeface="Avenir"/>
            </a:endParaRPr>
          </a:p>
          <a:p>
            <a:pPr indent="-161925" lvl="0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Char char="•"/>
            </a:pPr>
            <a:r>
              <a:t/>
            </a:r>
            <a:endParaRPr b="1"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Now more than ever we need to stay on track!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there is nothing better than calendering to help you do that 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Put in your success and then - OBEY YOUR CALENDAR!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'The dynamic of life is to be clear on the destination and flexible on the approach.' 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Sometimes we may need to update our calendar!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Schedule optimum health - Physically, emotionally, spiritually and business! 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Here a just a few examples of what I have in my calendar: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143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venir"/>
              <a:buChar char="•"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Joovv, vibe &amp; mindset Neuro Tools – 20min - this could also be a forest walk-or a gratitude journal - quiet time.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-161925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venir"/>
              <a:buChar char="•"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 Yes, I put getting dressed in your calendar -  or it may not happen! You’ll feel energized and ready for anything!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-161925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venir"/>
              <a:buChar char="•"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make a monthly meal plan &amp; schedule my shopping &amp; cooking! 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-161925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venir"/>
              <a:buChar char="•"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This is NOT the time for sugars or processed foods - those do NOT support your health.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-161925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Char char="•"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If the day comes that you are suddenly doing online school - schedule it!  For your kids OPTIMUM time! Figure out how to do it well!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You need to keep your business in your calendar 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Family time - puzzles, movies, - Our kids are watching us! If we freak out- they freak out.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-161925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venir"/>
              <a:buChar char="•"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Sleep -  put this in your calendar! 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9" name="Google Shape;24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Be intentional! - you have the power to control a lot of this - don’t give that power up! 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By doing these hacks you will have more energy, a clearer brain - Power of 1% - James Clear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This is not a time for fear, this is not a time for withdrawing.</a:t>
            </a:r>
            <a:endParaRPr b="1"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venir"/>
                <a:ea typeface="Avenir"/>
                <a:cs typeface="Avenir"/>
                <a:sym typeface="Avenir"/>
              </a:rPr>
              <a:t>This is OUR time to bring HOPE!</a:t>
            </a:r>
            <a:endParaRPr b="1"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latin typeface="Avenir"/>
                <a:ea typeface="Avenir"/>
                <a:cs typeface="Avenir"/>
                <a:sym typeface="Avenir"/>
              </a:rPr>
              <a:t>This is OUR time to SHINE! </a:t>
            </a:r>
            <a:endParaRPr b="1"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latin typeface="Avenir"/>
                <a:ea typeface="Avenir"/>
                <a:cs typeface="Avenir"/>
                <a:sym typeface="Avenir"/>
              </a:rPr>
              <a:t>This is OUR time to SERVE!</a:t>
            </a:r>
            <a:endParaRPr b="1"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latin typeface="Avenir"/>
                <a:ea typeface="Avenir"/>
                <a:cs typeface="Avenir"/>
                <a:sym typeface="Avenir"/>
              </a:rPr>
              <a:t>This is OUR time to LIFT OTHERS UP!</a:t>
            </a:r>
            <a:endParaRPr b="1"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latin typeface="Avenir"/>
                <a:ea typeface="Avenir"/>
                <a:cs typeface="Avenir"/>
                <a:sym typeface="Avenir"/>
              </a:rPr>
              <a:t>This is OUR time to be COURAGEOUS!</a:t>
            </a:r>
            <a:endParaRPr b="1"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latin typeface="Avenir"/>
                <a:ea typeface="Avenir"/>
                <a:cs typeface="Avenir"/>
                <a:sym typeface="Avenir"/>
              </a:rPr>
              <a:t>This is our time to LOVE! </a:t>
            </a:r>
            <a:endParaRPr b="1"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venir"/>
                <a:ea typeface="Avenir"/>
                <a:cs typeface="Avenir"/>
                <a:sym typeface="Avenir"/>
              </a:rPr>
              <a:t>OUR time is NOW. How are we going to show up? </a:t>
            </a:r>
            <a:endParaRPr b="1"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latin typeface="Avenir"/>
                <a:ea typeface="Avenir"/>
                <a:cs typeface="Avenir"/>
                <a:sym typeface="Avenir"/>
              </a:rPr>
              <a:t>The world needs us.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5" name="Google Shape;2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3" name="Google Shape;53;p2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2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5" name="Google Shape;55;p2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2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2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2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2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2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2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2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2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2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2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2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2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2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2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2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2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2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2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2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2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2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1" name="Google Shape;111;p2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1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9" name="Google Shape;169;p1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2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5" name="Google Shape;175;p1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3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1" name="Google Shape;181;p13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2" name="Google Shape;182;p1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86" name="Google Shape;186;p13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4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0" name="Google Shape;190;p1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5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6" name="Google Shape;196;p15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7" name="Google Shape;197;p15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8" name="Google Shape;198;p15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9" name="Google Shape;199;p15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15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1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6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7" name="Google Shape;207;p16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08" name="Google Shape;208;p16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9" name="Google Shape;209;p16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0" name="Google Shape;210;p16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11" name="Google Shape;211;p16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2" name="Google Shape;212;p16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3" name="Google Shape;213;p16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14" name="Google Shape;214;p16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5" name="Google Shape;215;p1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1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7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1" name="Google Shape;221;p1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8"/>
          <p:cNvSpPr txBox="1"/>
          <p:nvPr>
            <p:ph idx="1" type="body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7" name="Google Shape;227;p1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1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1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17" name="Google Shape;117;p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9" name="Google Shape;129;p5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0" name="Google Shape;130;p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6" name="Google Shape;136;p6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7" name="Google Shape;137;p6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8" name="Google Shape;138;p6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9" name="Google Shape;139;p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9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4" name="Google Shape;154;p9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55" name="Google Shape;155;p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0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2" name="Google Shape;162;p1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1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1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1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Google Shape;20;p1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1" name="Google Shape;21;p1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1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1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1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1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Google Shape;36;p1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1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1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1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1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" name="Google Shape;47;p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1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49" name="Google Shape;49;p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0" name="Google Shape;50;p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1" name="Google Shape;51;p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blog.daveasprey.com/ez-water/" TargetMode="External"/><Relationship Id="rId4" Type="http://schemas.openxmlformats.org/officeDocument/2006/relationships/hyperlink" Target="https://time.com/5259602/japanese-forest-bathing/" TargetMode="External"/><Relationship Id="rId9" Type="http://schemas.openxmlformats.org/officeDocument/2006/relationships/hyperlink" Target="https://www.wimhofmethod.com/breathing-exercises" TargetMode="External"/><Relationship Id="rId5" Type="http://schemas.openxmlformats.org/officeDocument/2006/relationships/hyperlink" Target="https://www.earthingmovie.com/" TargetMode="External"/><Relationship Id="rId6" Type="http://schemas.openxmlformats.org/officeDocument/2006/relationships/hyperlink" Target="https://joovv.com/pages/learn" TargetMode="External"/><Relationship Id="rId7" Type="http://schemas.openxmlformats.org/officeDocument/2006/relationships/hyperlink" Target="https://www.bulletproof.com/sleep/sleep-hacks/light-hacking-for-better-energy-mood-and-performance/" TargetMode="External"/><Relationship Id="rId8" Type="http://schemas.openxmlformats.org/officeDocument/2006/relationships/hyperlink" Target="https://www.bulletproof.com/sleep/sleep-hacks/how-to-sleep-better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caninstitute.com/" TargetMode="External"/><Relationship Id="rId4" Type="http://schemas.openxmlformats.org/officeDocument/2006/relationships/hyperlink" Target="https://www.thetappingsolution.com/eft-tapping-film/" TargetMode="External"/><Relationship Id="rId5" Type="http://schemas.openxmlformats.org/officeDocument/2006/relationships/hyperlink" Target="https://blog.daveasprey.com/biohacking-fitness-upgrade-whole-body-vibration-training/" TargetMode="External"/><Relationship Id="rId6" Type="http://schemas.openxmlformats.org/officeDocument/2006/relationships/hyperlink" Target="http://www.japanupdate.com/2016/08/sound-frequencies-in-music-heal-our-bodies-and-minds/" TargetMode="External"/><Relationship Id="rId7" Type="http://schemas.openxmlformats.org/officeDocument/2006/relationships/hyperlink" Target="https://www.huffpost.com/entry/the-5-benefits-of-communi_b_10390826" TargetMode="External"/><Relationship Id="rId8" Type="http://schemas.openxmlformats.org/officeDocument/2006/relationships/hyperlink" Target="https://www.medicalnewstoday.com/articles/319631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womenshealthmag.com/fitness/a19037973/15-minute-workout-benefits/" TargetMode="External"/><Relationship Id="rId4" Type="http://schemas.openxmlformats.org/officeDocument/2006/relationships/hyperlink" Target="https://elearningindustry.com/10-study-tips-for-online-learners-getting-the-most-out-of-your-elearning-cours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 txBox="1"/>
          <p:nvPr>
            <p:ph type="ctrTitle"/>
          </p:nvPr>
        </p:nvSpPr>
        <p:spPr>
          <a:xfrm>
            <a:off x="1325279" y="1084785"/>
            <a:ext cx="1021119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BASICS &amp; BIOHACKING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5" name="Google Shape;235;p19"/>
          <p:cNvSpPr txBox="1"/>
          <p:nvPr>
            <p:ph idx="1" type="subTitle"/>
          </p:nvPr>
        </p:nvSpPr>
        <p:spPr>
          <a:xfrm>
            <a:off x="1453019" y="3602038"/>
            <a:ext cx="10083451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</a:pPr>
            <a:r>
              <a:rPr lang="en-US" sz="2800">
                <a:latin typeface="Avenir"/>
                <a:ea typeface="Avenir"/>
                <a:cs typeface="Avenir"/>
                <a:sym typeface="Avenir"/>
              </a:rPr>
              <a:t>NATURAL MODALITIES TO STAY AT YOUR OPTIMUM!!!</a:t>
            </a:r>
            <a:endParaRPr/>
          </a:p>
        </p:txBody>
      </p:sp>
      <p:pic>
        <p:nvPicPr>
          <p:cNvPr id="236" name="Google Shape;2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8757" y="5126050"/>
            <a:ext cx="1576269" cy="1655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/>
          <p:nvPr>
            <p:ph idx="1" type="body"/>
          </p:nvPr>
        </p:nvSpPr>
        <p:spPr>
          <a:xfrm>
            <a:off x="1005850" y="437250"/>
            <a:ext cx="11016300" cy="598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6537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Eat clean, whole food &amp; LLV!!</a:t>
            </a:r>
            <a:endParaRPr/>
          </a:p>
          <a:p>
            <a:pPr indent="-236537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Hydration – add oil and froth</a:t>
            </a:r>
            <a:r>
              <a:rPr lang="en-US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! </a:t>
            </a:r>
            <a:r>
              <a:rPr lang="en-US" u="sng">
                <a:solidFill>
                  <a:srgbClr val="0070C0"/>
                </a:solidFill>
                <a:hlinkClick r:id="rId3"/>
              </a:rPr>
              <a:t>https://blog.daveasprey.com/ez-water/</a:t>
            </a:r>
            <a:endParaRPr>
              <a:solidFill>
                <a:srgbClr val="0070C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36537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Forest Bathing – Cypress -</a:t>
            </a:r>
            <a:r>
              <a:rPr lang="en-US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u="sng">
                <a:solidFill>
                  <a:srgbClr val="0070C0"/>
                </a:solidFill>
                <a:hlinkClick r:id="rId4"/>
              </a:rPr>
              <a:t>https://time.com/5259602/japanese-forest-bathing/</a:t>
            </a:r>
            <a:endParaRPr>
              <a:solidFill>
                <a:srgbClr val="0070C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36537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Earthing – Grounding oils </a:t>
            </a:r>
            <a:r>
              <a:rPr lang="en-US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– </a:t>
            </a:r>
            <a:r>
              <a:rPr lang="en-US" u="sng">
                <a:solidFill>
                  <a:srgbClr val="0070C0"/>
                </a:solidFill>
                <a:hlinkClick r:id="rId5"/>
              </a:rPr>
              <a:t>https://www.earthingmovie.com/</a:t>
            </a:r>
            <a:endParaRPr>
              <a:solidFill>
                <a:srgbClr val="0070C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36537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Infrared Therapy – Cilantro </a:t>
            </a:r>
            <a:r>
              <a:rPr lang="en-US" u="sng">
                <a:solidFill>
                  <a:srgbClr val="0070C0"/>
                </a:solidFill>
                <a:hlinkClick r:id="rId6"/>
              </a:rPr>
              <a:t>https://joovv.com/pages/learn</a:t>
            </a:r>
            <a:endParaRPr>
              <a:solidFill>
                <a:srgbClr val="0070C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36537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Light Hacking - Avoid Junk light </a:t>
            </a:r>
            <a:r>
              <a:rPr lang="en-US" u="sng">
                <a:solidFill>
                  <a:srgbClr val="0070C0"/>
                </a:solidFill>
                <a:hlinkClick r:id="rId7"/>
              </a:rPr>
              <a:t>https://www.bulletproof.com/sleep/sleep-hacks/light-hacking-for-better-energy-mood-and-performance/</a:t>
            </a:r>
            <a:endParaRPr>
              <a:solidFill>
                <a:srgbClr val="0070C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27012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Avenir"/>
              <a:buChar char="•"/>
            </a:pPr>
            <a:r>
              <a:rPr lang="en-US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Sleep </a:t>
            </a:r>
            <a:r>
              <a:rPr lang="en-US" sz="2000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- </a:t>
            </a:r>
            <a:r>
              <a:rPr lang="en-US" sz="2000" u="sng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  <a:hlinkClick r:id="rId8"/>
              </a:rPr>
              <a:t>https://www.bulletproof.com/sleep/sleep-hacks/how-to-sleep-better/</a:t>
            </a:r>
            <a:endParaRPr sz="2000">
              <a:solidFill>
                <a:srgbClr val="0070C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36537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Breath Work – emotion oils</a:t>
            </a:r>
            <a:r>
              <a:rPr lang="en-US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u="sng">
                <a:solidFill>
                  <a:srgbClr val="0070C0"/>
                </a:solidFill>
                <a:hlinkClick r:id="rId9"/>
              </a:rPr>
              <a:t>https://www.wimhofmethod.com/breathing-exercises</a:t>
            </a:r>
            <a:endParaRPr>
              <a:solidFill>
                <a:srgbClr val="0070C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952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/>
          <p:nvPr/>
        </p:nvSpPr>
        <p:spPr>
          <a:xfrm>
            <a:off x="761400" y="543600"/>
            <a:ext cx="11430600" cy="6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6537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Mindset – Adaptiv, Rosemary, Balance</a:t>
            </a:r>
            <a:r>
              <a:rPr lang="en-US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400" u="sng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https://www.icaninstitute.com/</a:t>
            </a:r>
            <a:endParaRPr sz="2400">
              <a:solidFill>
                <a:srgbClr val="0070C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36537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Tapping – In Tune, Past Tense </a:t>
            </a:r>
            <a:r>
              <a:rPr lang="en-US" sz="2000" u="sng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https://www.thetappingsolution.com/eft-tapping-film/</a:t>
            </a:r>
            <a:endParaRPr sz="2000">
              <a:solidFill>
                <a:srgbClr val="0070C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25425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Vibration Plate </a:t>
            </a:r>
            <a:r>
              <a:rPr lang="en-US" sz="2000" u="sng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  <a:hlinkClick r:id="rId5"/>
              </a:rPr>
              <a:t>https://blog.daveasprey.com/biohacking-fitness-upgrade-whole-body-vibration-training/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36537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venir"/>
              <a:buChar char="•"/>
            </a:pPr>
            <a:r>
              <a:rPr lang="en-US" sz="24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Music – Frequencies that compliment oil frequencies  - Rose </a:t>
            </a:r>
            <a:r>
              <a:rPr lang="en-US" sz="2000" u="sng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  <a:hlinkClick r:id="rId6"/>
              </a:rPr>
              <a:t>http://www.japanupdate.com/2016/08/sound-frequencies-in-music-heal-our-bodies-and-minds/</a:t>
            </a:r>
            <a:endParaRPr sz="2000">
              <a:solidFill>
                <a:srgbClr val="0070C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36537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A sense of purpose - </a:t>
            </a:r>
            <a:r>
              <a:rPr b="1" i="1" lang="en-US" sz="24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Chasing happiness is not a biohack. Chasing purpose is </a:t>
            </a:r>
            <a:r>
              <a:rPr lang="en-US" sz="24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- </a:t>
            </a:r>
            <a:endParaRPr sz="24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38125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venir"/>
              <a:buChar char="•"/>
            </a:pPr>
            <a:r>
              <a:rPr lang="en-US" sz="24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Community – </a:t>
            </a:r>
            <a:r>
              <a:rPr lang="en-US" sz="2000" u="sng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  <a:hlinkClick r:id="rId7"/>
              </a:rPr>
              <a:t>https://www.huffpost.com/entry/the-5-benefits-of-communi_b_10390826</a:t>
            </a:r>
            <a:endParaRPr sz="2000">
              <a:solidFill>
                <a:srgbClr val="0070C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38125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venir"/>
              <a:buChar char="•"/>
            </a:pPr>
            <a:r>
              <a:rPr lang="en-US" sz="24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CRY!  It’s healthy! </a:t>
            </a:r>
            <a:r>
              <a:rPr lang="en-US" sz="1800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- </a:t>
            </a:r>
            <a:r>
              <a:rPr lang="en-US" sz="2200" u="sng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  <a:hlinkClick r:id="rId8"/>
              </a:rPr>
              <a:t>https://www.medicalnewstoday.com/articles/319631</a:t>
            </a:r>
            <a:endParaRPr sz="2200">
              <a:solidFill>
                <a:srgbClr val="0070C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"/>
          <p:cNvSpPr txBox="1"/>
          <p:nvPr>
            <p:ph type="title"/>
          </p:nvPr>
        </p:nvSpPr>
        <p:spPr>
          <a:xfrm>
            <a:off x="1228500" y="335495"/>
            <a:ext cx="99060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venir"/>
              <a:buNone/>
            </a:pPr>
            <a:r>
              <a:rPr lang="en-US">
                <a:solidFill>
                  <a:srgbClr val="00C0C0"/>
                </a:solidFill>
                <a:latin typeface="Avenir"/>
                <a:ea typeface="Avenir"/>
                <a:cs typeface="Avenir"/>
                <a:sym typeface="Avenir"/>
              </a:rPr>
              <a:t>CALENDAR YOUR HEALTH &amp; EMOTIONS!!</a:t>
            </a:r>
            <a:br>
              <a:rPr lang="en-US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</a:br>
            <a:endParaRPr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2" name="Google Shape;252;p22"/>
          <p:cNvSpPr txBox="1"/>
          <p:nvPr>
            <p:ph idx="1" type="body"/>
          </p:nvPr>
        </p:nvSpPr>
        <p:spPr>
          <a:xfrm>
            <a:off x="1065325" y="974400"/>
            <a:ext cx="10757700" cy="58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2286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venir"/>
              <a:buChar char="•"/>
            </a:pPr>
            <a:r>
              <a:rPr lang="en-US" sz="22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Power Mornings </a:t>
            </a:r>
            <a:endParaRPr sz="22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7800" lvl="0" marL="2286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venir"/>
              <a:buChar char="•"/>
            </a:pPr>
            <a:r>
              <a:rPr lang="en-US" sz="22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Get DRESSED! </a:t>
            </a:r>
            <a:endParaRPr sz="22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7800" lvl="0" marL="2286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venir"/>
              <a:buChar char="•"/>
            </a:pPr>
            <a:r>
              <a:rPr lang="en-US" sz="22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Healthy Meals &amp; LLV </a:t>
            </a:r>
            <a:endParaRPr sz="22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7800" lvl="0" marL="2286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venir"/>
              <a:buChar char="•"/>
            </a:pPr>
            <a:r>
              <a:rPr lang="en-US" sz="22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Move your body – 15 minutes!! </a:t>
            </a:r>
            <a:r>
              <a:rPr lang="en-US" sz="2000" u="sng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https://www.womenshealthmag.com/fitness/a19037973/15-minute-workout-benefits/</a:t>
            </a:r>
            <a:endParaRPr sz="2000">
              <a:solidFill>
                <a:srgbClr val="0070C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7800" lvl="0" marL="2286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</a:pPr>
            <a:r>
              <a:rPr lang="en-US" sz="22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Homeschooling -  suddenly?? </a:t>
            </a:r>
            <a:r>
              <a:rPr lang="en-US" sz="2100" u="sng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https://elearningindustry.com/10-study-tips-for-online-learners-getting-the-most-out-of-your-elearning-course</a:t>
            </a:r>
            <a:endParaRPr sz="2100">
              <a:solidFill>
                <a:srgbClr val="0070C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7800" lvl="0" marL="2286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venir"/>
              <a:buChar char="•"/>
            </a:pPr>
            <a:r>
              <a:rPr lang="en-US" sz="22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Work – Schedule your success </a:t>
            </a:r>
            <a:endParaRPr sz="22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7800" lvl="0" marL="2286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venir"/>
              <a:buChar char="•"/>
            </a:pPr>
            <a:r>
              <a:rPr lang="en-US" sz="22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Family/Fun Time </a:t>
            </a:r>
            <a:endParaRPr sz="22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7800" lvl="0" marL="2286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venir"/>
              <a:buChar char="•"/>
            </a:pPr>
            <a:r>
              <a:rPr lang="en-US" sz="22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Sleep 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indent="-381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 sz="22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 txBox="1"/>
          <p:nvPr>
            <p:ph type="title"/>
          </p:nvPr>
        </p:nvSpPr>
        <p:spPr>
          <a:xfrm>
            <a:off x="49450" y="1959600"/>
            <a:ext cx="12093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wentieth Century"/>
              <a:buNone/>
            </a:pPr>
            <a:r>
              <a:rPr b="1" lang="en-US" sz="4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BE INTENTIONAL</a:t>
            </a:r>
            <a:endParaRPr b="1" sz="48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wentieth Century"/>
              <a:buNone/>
            </a:pPr>
            <a:br>
              <a:rPr lang="en-US" sz="4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48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wentieth Century"/>
              <a:buNone/>
            </a:pPr>
            <a:r>
              <a:rPr b="1" lang="en-US" sz="4800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Optimize your life!</a:t>
            </a:r>
            <a:br>
              <a:rPr lang="en-US" sz="4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48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8" name="Google Shape;258;p23"/>
          <p:cNvSpPr txBox="1"/>
          <p:nvPr/>
        </p:nvSpPr>
        <p:spPr>
          <a:xfrm>
            <a:off x="49450" y="4818325"/>
            <a:ext cx="120930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wentieth Century"/>
              <a:buNone/>
            </a:pPr>
            <a:r>
              <a:rPr b="1" lang="en-US" sz="4800">
                <a:solidFill>
                  <a:srgbClr val="00C0C0"/>
                </a:solidFill>
                <a:latin typeface="Avenir"/>
                <a:ea typeface="Avenir"/>
                <a:cs typeface="Avenir"/>
                <a:sym typeface="Avenir"/>
              </a:rPr>
              <a:t>Power of 1%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9" name="Google Shape;2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2957" y="5126050"/>
            <a:ext cx="1576269" cy="1655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