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'The dynamic of life is to be clear on the destination and flexible on the approach.' 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And in this current climate we are all finding in - there's a need to pivot - to be flexible - In every way!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So, yes, there is HUGE disruption – BUT there is also HUGE gratitude happening.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And that is where we must focus.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One way is to turn OFF the news - stay informed and not be foolish but do NOT bath in it all day.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If I have learned anything in the past 2 months in dealing with this– it’s that WE need to pivot! We need to take our businesses on line - and how GRATEFUL are we that we are not brick and mortar?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We need to ask ourselves: HOW CAN WE DO THIS WELL?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Complaining is just negative energy that exhausts us – we must CHOOSE positivity, choose health, choose success, choose to be courageous! 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But then consider the outcomes??? Positive work outcome is ALWAYS better! 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So, one of things we all have to be grateful for is that we are here. We have doterra already in our lives! 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Now, I am not going to talk to you about washing your hands or sneezing into your elbows. Social distancing or not travelling - These are all VALID and important - PLEASE take them all very seriously.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 am going to talk to you about BASICS &amp; Biohacking – Natural Biohacking. Positive and PROACTIVE things you can be doing to maximize your biology!  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2" name="Google Shape;23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If God made it - eat it - if man made it - DON’T! And take your LLV to get that healthy foundation which will set you up for everything else!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Mineral water!! One under-appreciated mineral is sulfate, and there is A LOT  of sulfate in San Pellegrino specifically. This is a  hugely important signaling molecule for the brain.Then, I want you to Froth your water! This creates energy and supports your 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mitochondria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 and makes E-Z water</a:t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Forest bathing has many benefits! </a:t>
            </a:r>
            <a:r>
              <a:rPr lang="en-US" sz="1200">
                <a:solidFill>
                  <a:srgbClr val="141414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Reduces your stress, Frees up your creativity, Improves mood, Boosts your immune system, lower blood pressure…NO TECHNOLOGY! Use Cypress and Siberian fir if no forest.</a:t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Earthing: Grounding Improves Sleep, Pain Management, and Stress. Improves Inflammation and Immunity, Neutralizes Free Radicals and so much more!  Use a sheet or pad if you live in the city</a:t>
            </a:r>
            <a:endParaRPr sz="1200"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898989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Infrared Therapy - </a:t>
            </a: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Cilantro on bottom of your feet while in a Infrared session will detox heavy metals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LIGHT CAN HELP (OR HURT) YOUR MITOCHONDRIA - 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UNDERSTAND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 your light! Junk light as bad as Junk food! Please learn about 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controlling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 the lights around you. This leads right into better sleep.</a:t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So many sleep hacks - DARK ROOM, eye patch, weighted blankets and of course serenity &amp; 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Lavender</a:t>
            </a: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 and others...</a:t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03030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Breathwork helps Mind, body &amp; Spirit!  Huge fan of Wim Hof - focus on extending your exhale - and feel your cortisol levels drop! </a:t>
            </a:r>
            <a:endParaRPr sz="1200">
              <a:solidFill>
                <a:srgbClr val="303030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9" name="Google Shape;23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815a7d5dc8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815a7d5dc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MINDSET - </a:t>
            </a: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Carol Dweck, Joe Dispenza,- find someone you resonate with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Brad Yates - </a:t>
            </a:r>
            <a:r>
              <a:rPr lang="en-US" sz="1200">
                <a:solidFill>
                  <a:srgbClr val="3C4043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enhance emotional </a:t>
            </a:r>
            <a:r>
              <a:rPr b="1" lang="en-US" sz="1200">
                <a:solidFill>
                  <a:srgbClr val="52565A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health - </a:t>
            </a:r>
            <a:r>
              <a:rPr lang="en-US" sz="1200">
                <a:solidFill>
                  <a:srgbClr val="3C4043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to clear away negative emotions by </a:t>
            </a:r>
            <a:r>
              <a:rPr b="1" lang="en-US" sz="1200">
                <a:solidFill>
                  <a:srgbClr val="52565A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tapping</a:t>
            </a:r>
            <a:r>
              <a:rPr lang="en-US" sz="1200">
                <a:solidFill>
                  <a:srgbClr val="3C4043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 fingers on specific points on the body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Vibration plate: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weight loss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Decreasing your stress.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venir"/>
              <a:buChar char="●"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Improving circulation.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venir"/>
              <a:buChar char="●"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flexibility and better balance.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venir"/>
              <a:buChar char="●"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stronger bones.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venir"/>
              <a:buChar char="●"/>
            </a:pP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healthier-looking skin.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Do NOT </a:t>
            </a: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lose</a:t>
            </a: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 sight of your WHY during this time!!!  This season is NOT permanent - it is temporary!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Community - </a:t>
            </a: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Do NOT isolate! ZOOM!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Crying is a natural God-given release and we shouldn’t stuff it 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venir"/>
              <a:buChar char="•"/>
            </a:pPr>
            <a:r>
              <a:rPr b="1"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Crying is calming, </a:t>
            </a: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shedding emotional tears releases oxytocin and endorphins. These chemicals make you feel better and can ease both physical and emotional pain-they lift your spirit! That’s why they are often known as “feel good” chemicals. </a:t>
            </a:r>
            <a:r>
              <a:rPr b="1"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Finally we all know how important sleep is - and a good cry often leads to a good sleep!  </a:t>
            </a:r>
            <a:endParaRPr b="1"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Use the Essential Emotions App! Articulate what you are feeling - for me, Tears of frustration - Neroli! </a:t>
            </a:r>
            <a:r>
              <a:rPr b="1"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And we have numerous oils to support stress - adaptiv, serenity, vetiver - check the app!</a:t>
            </a:r>
            <a:endParaRPr b="1"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Don’t suffer! </a:t>
            </a:r>
            <a:r>
              <a:rPr b="1"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There is ZERO shame in crying!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venir"/>
              <a:buChar char="•"/>
            </a:pPr>
            <a:r>
              <a:t/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venir"/>
              <a:buChar char="•"/>
            </a:pPr>
            <a:r>
              <a:t/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Now more than ever we need to stay on track!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there is nothing better than calendering to help you do that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Put in your success and then - OBEY YOUR CALENDAR!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'The dynamic of life is to be clear on the destination and flexible on the approach.'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Sometimes we may need to update our calendar!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Schedule optimum health - Physically, emotionally, spiritually and business!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Here a just a few examples of what I have in my calendar: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143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Joovv, vibe &amp; mindset Neuro Tools – 20min - this could also be a forest walk-or a gratitude journal - quiet time.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 Yes, I put getting dressed in your calendar -  or it may not happen! You’ll feel energized and ready for anything!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make a monthly meal plan &amp; schedule my shopping &amp; cooking!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This is NOT the time for sugars or processed foods - those do NOT support your health.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venir"/>
              <a:buChar char="•"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If the day comes that you are suddenly doing online school - schedule it!  For your kids OPTIMUM time! Figure out how to do it well!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You need to keep your business in your calendar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Family time - puzzles, movies, - Our kids are watching us! If we freak out- they freak out.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161925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Char char="•"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Sleep -  put this in your calendar!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9" name="Google Shape;24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Be intentional! - you have the power to control a lot of this - don’t give that power up!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By doing these hacks you will have more energy, a clearer brain - Power of 1% - James Clear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Avenir"/>
                <a:ea typeface="Avenir"/>
                <a:cs typeface="Avenir"/>
                <a:sym typeface="Avenir"/>
              </a:rPr>
              <a:t>This is not a time for fear, this is not a time for withdrawing.</a:t>
            </a:r>
            <a:endParaRPr b="1"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bring HOPE!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SHINE! 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SERVE!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LIFT OTHERS UP!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be COURAGEOUS!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This is our time to LOVE! 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OUR time is NOW. How are we going to show up? </a:t>
            </a:r>
            <a:endParaRPr b="1"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00">
                <a:latin typeface="Avenir"/>
                <a:ea typeface="Avenir"/>
                <a:cs typeface="Avenir"/>
                <a:sym typeface="Avenir"/>
              </a:rPr>
              <a:t>The world needs us.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5" name="Google Shape;25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53" name="Google Shape;53;p2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54;p2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</p:grpSpPr>
        <p:sp>
          <p:nvSpPr>
            <p:cNvPr id="55" name="Google Shape;55;p2"/>
            <p:cNvSpPr/>
            <p:nvPr/>
          </p:nvSpPr>
          <p:spPr>
            <a:xfrm>
              <a:off x="1209675" y="4763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128713" y="217646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23950" y="4021138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14338" y="9525"/>
              <a:ext cx="28575" cy="4481513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33375" y="44815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90500" y="9525"/>
              <a:ext cx="152400" cy="908050"/>
            </a:xfrm>
            <a:custGeom>
              <a:rect b="b" l="l" r="r" t="t"/>
              <a:pathLst>
                <a:path extrusionOk="0" h="572" w="96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1" name="Google Shape;61;p2"/>
            <p:cNvSpPr/>
            <p:nvPr/>
          </p:nvSpPr>
          <p:spPr>
            <a:xfrm>
              <a:off x="1290638" y="14288"/>
              <a:ext cx="376238" cy="1801813"/>
            </a:xfrm>
            <a:custGeom>
              <a:rect b="b" l="l" r="r" t="t"/>
              <a:pathLst>
                <a:path extrusionOk="0" h="1135" w="237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2" name="Google Shape;62;p2"/>
            <p:cNvSpPr/>
            <p:nvPr/>
          </p:nvSpPr>
          <p:spPr>
            <a:xfrm>
              <a:off x="1600200" y="180181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381125" y="9525"/>
              <a:ext cx="371475" cy="1425575"/>
            </a:xfrm>
            <a:custGeom>
              <a:rect b="b" l="l" r="r" t="t"/>
              <a:pathLst>
                <a:path extrusionOk="0" h="898" w="234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4" name="Google Shape;64;p2"/>
            <p:cNvSpPr/>
            <p:nvPr/>
          </p:nvSpPr>
          <p:spPr>
            <a:xfrm>
              <a:off x="1643063" y="0"/>
              <a:ext cx="152400" cy="912813"/>
            </a:xfrm>
            <a:custGeom>
              <a:rect b="b" l="l" r="r" t="t"/>
              <a:pathLst>
                <a:path extrusionOk="0" h="575" w="96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5" name="Google Shape;65;p2"/>
            <p:cNvSpPr/>
            <p:nvPr/>
          </p:nvSpPr>
          <p:spPr>
            <a:xfrm>
              <a:off x="1685925" y="14208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8592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743075" y="4763"/>
              <a:ext cx="419100" cy="522288"/>
            </a:xfrm>
            <a:custGeom>
              <a:rect b="b" l="l" r="r" t="t"/>
              <a:pathLst>
                <a:path extrusionOk="0" h="329" w="264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8" name="Google Shape;68;p2"/>
            <p:cNvSpPr/>
            <p:nvPr/>
          </p:nvSpPr>
          <p:spPr>
            <a:xfrm>
              <a:off x="2119313" y="488950"/>
              <a:ext cx="161925" cy="147638"/>
            </a:xfrm>
            <a:custGeom>
              <a:rect b="b" l="l" r="r" t="t"/>
              <a:pathLst>
                <a:path extrusionOk="0" h="31" w="34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52500" y="4763"/>
              <a:ext cx="152400" cy="908050"/>
            </a:xfrm>
            <a:custGeom>
              <a:rect b="b" l="l" r="r" t="t"/>
              <a:pathLst>
                <a:path extrusionOk="0" h="572" w="96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0" name="Google Shape;70;p2"/>
            <p:cNvSpPr/>
            <p:nvPr/>
          </p:nvSpPr>
          <p:spPr>
            <a:xfrm>
              <a:off x="86677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90588" y="155416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38188" y="5622925"/>
              <a:ext cx="338138" cy="1216025"/>
            </a:xfrm>
            <a:custGeom>
              <a:rect b="b" l="l" r="r" t="t"/>
              <a:pathLst>
                <a:path extrusionOk="0" h="766" w="213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3" name="Google Shape;73;p2"/>
            <p:cNvSpPr/>
            <p:nvPr/>
          </p:nvSpPr>
          <p:spPr>
            <a:xfrm>
              <a:off x="647700" y="5480050"/>
              <a:ext cx="157163" cy="157163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6675" y="9032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0" y="3897313"/>
              <a:ext cx="133350" cy="266700"/>
            </a:xfrm>
            <a:custGeom>
              <a:rect b="b" l="l" r="r" t="t"/>
              <a:pathLst>
                <a:path extrusionOk="0" h="168" w="84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6" name="Google Shape;76;p2"/>
            <p:cNvSpPr/>
            <p:nvPr/>
          </p:nvSpPr>
          <p:spPr>
            <a:xfrm>
              <a:off x="66675" y="4149725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0" y="1644650"/>
              <a:ext cx="133350" cy="269875"/>
            </a:xfrm>
            <a:custGeom>
              <a:rect b="b" l="l" r="r" t="t"/>
              <a:pathLst>
                <a:path extrusionOk="0" h="170" w="84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8" name="Google Shape;78;p2"/>
            <p:cNvSpPr/>
            <p:nvPr/>
          </p:nvSpPr>
          <p:spPr>
            <a:xfrm>
              <a:off x="66675" y="146843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95325" y="4763"/>
              <a:ext cx="309563" cy="1558925"/>
            </a:xfrm>
            <a:custGeom>
              <a:rect b="b" l="l" r="r" t="t"/>
              <a:pathLst>
                <a:path extrusionOk="0" h="982" w="195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0" name="Google Shape;80;p2"/>
            <p:cNvSpPr/>
            <p:nvPr/>
          </p:nvSpPr>
          <p:spPr>
            <a:xfrm>
              <a:off x="57150" y="48815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38113" y="5060950"/>
              <a:ext cx="304800" cy="1778000"/>
            </a:xfrm>
            <a:custGeom>
              <a:rect b="b" l="l" r="r" t="t"/>
              <a:pathLst>
                <a:path extrusionOk="0" h="1120" w="192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2" name="Google Shape;82;p2"/>
            <p:cNvSpPr/>
            <p:nvPr/>
          </p:nvSpPr>
          <p:spPr>
            <a:xfrm>
              <a:off x="561975" y="64309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42938" y="6610350"/>
              <a:ext cx="23813" cy="242888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6200" y="6430963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0" y="5978525"/>
              <a:ext cx="190500" cy="461963"/>
            </a:xfrm>
            <a:custGeom>
              <a:rect b="b" l="l" r="r" t="t"/>
              <a:pathLst>
                <a:path extrusionOk="0" h="291" w="120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6" name="Google Shape;86;p2"/>
            <p:cNvSpPr/>
            <p:nvPr/>
          </p:nvSpPr>
          <p:spPr>
            <a:xfrm>
              <a:off x="1014413" y="1801813"/>
              <a:ext cx="214313" cy="755650"/>
            </a:xfrm>
            <a:custGeom>
              <a:rect b="b" l="l" r="r" t="t"/>
              <a:pathLst>
                <a:path extrusionOk="0" h="476" w="135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7" name="Google Shape;87;p2"/>
            <p:cNvSpPr/>
            <p:nvPr/>
          </p:nvSpPr>
          <p:spPr>
            <a:xfrm>
              <a:off x="938213" y="2547938"/>
              <a:ext cx="166688" cy="160338"/>
            </a:xfrm>
            <a:custGeom>
              <a:rect b="b" l="l" r="r" t="t"/>
              <a:pathLst>
                <a:path extrusionOk="0" h="34" w="35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95313" y="4763"/>
              <a:ext cx="638175" cy="4025900"/>
            </a:xfrm>
            <a:custGeom>
              <a:rect b="b" l="l" r="r" t="t"/>
              <a:pathLst>
                <a:path extrusionOk="0" h="2536" w="402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9" name="Google Shape;89;p2"/>
            <p:cNvSpPr/>
            <p:nvPr/>
          </p:nvSpPr>
          <p:spPr>
            <a:xfrm>
              <a:off x="1223963" y="1382713"/>
              <a:ext cx="142875" cy="476250"/>
            </a:xfrm>
            <a:custGeom>
              <a:rect b="b" l="l" r="r" t="t"/>
              <a:pathLst>
                <a:path extrusionOk="0" h="300" w="9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0" name="Google Shape;90;p2"/>
            <p:cNvSpPr/>
            <p:nvPr/>
          </p:nvSpPr>
          <p:spPr>
            <a:xfrm>
              <a:off x="1300163" y="1849438"/>
              <a:ext cx="109538" cy="107950"/>
            </a:xfrm>
            <a:custGeom>
              <a:rect b="b" l="l" r="r" t="t"/>
              <a:pathLst>
                <a:path extrusionOk="0" h="23" w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80988" y="3417888"/>
              <a:ext cx="142875" cy="474663"/>
            </a:xfrm>
            <a:custGeom>
              <a:rect b="b" l="l" r="r" t="t"/>
              <a:pathLst>
                <a:path extrusionOk="0" h="299" w="90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2" name="Google Shape;92;p2"/>
            <p:cNvSpPr/>
            <p:nvPr/>
          </p:nvSpPr>
          <p:spPr>
            <a:xfrm>
              <a:off x="238125" y="3883025"/>
              <a:ext cx="109538" cy="109538"/>
            </a:xfrm>
            <a:custGeom>
              <a:rect b="b" l="l" r="r" t="t"/>
              <a:pathLst>
                <a:path extrusionOk="0" h="23" w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763" y="2166938"/>
              <a:ext cx="114300" cy="452438"/>
            </a:xfrm>
            <a:custGeom>
              <a:rect b="b" l="l" r="r" t="t"/>
              <a:pathLst>
                <a:path extrusionOk="0" h="285" w="72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4" name="Google Shape;94;p2"/>
            <p:cNvSpPr/>
            <p:nvPr/>
          </p:nvSpPr>
          <p:spPr>
            <a:xfrm>
              <a:off x="52388" y="2066925"/>
              <a:ext cx="109538" cy="109538"/>
            </a:xfrm>
            <a:custGeom>
              <a:rect b="b" l="l" r="r" t="t"/>
              <a:pathLst>
                <a:path extrusionOk="0" h="23" w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228725" y="4662488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319213" y="5041900"/>
              <a:ext cx="371475" cy="1801813"/>
            </a:xfrm>
            <a:custGeom>
              <a:rect b="b" l="l" r="r" t="t"/>
              <a:pathLst>
                <a:path extrusionOk="0" h="1135" w="234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7" name="Google Shape;97;p2"/>
            <p:cNvSpPr/>
            <p:nvPr/>
          </p:nvSpPr>
          <p:spPr>
            <a:xfrm>
              <a:off x="1147763" y="44815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19150" y="3983038"/>
              <a:ext cx="347663" cy="2860675"/>
            </a:xfrm>
            <a:custGeom>
              <a:rect b="b" l="l" r="r" t="t"/>
              <a:pathLst>
                <a:path extrusionOk="0" h="1802" w="219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9" name="Google Shape;99;p2"/>
            <p:cNvSpPr/>
            <p:nvPr/>
          </p:nvSpPr>
          <p:spPr>
            <a:xfrm>
              <a:off x="728663" y="3806825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24013" y="4867275"/>
              <a:ext cx="190500" cy="188913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404938" y="5422900"/>
              <a:ext cx="371475" cy="1425575"/>
            </a:xfrm>
            <a:custGeom>
              <a:rect b="b" l="l" r="r" t="t"/>
              <a:pathLst>
                <a:path extrusionOk="0" h="898" w="234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2" name="Google Shape;102;p2"/>
            <p:cNvSpPr/>
            <p:nvPr/>
          </p:nvSpPr>
          <p:spPr>
            <a:xfrm>
              <a:off x="1666875" y="5945188"/>
              <a:ext cx="152400" cy="912813"/>
            </a:xfrm>
            <a:custGeom>
              <a:rect b="b" l="l" r="r" t="t"/>
              <a:pathLst>
                <a:path extrusionOk="0" h="575" w="96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3" name="Google Shape;103;p2"/>
            <p:cNvSpPr/>
            <p:nvPr/>
          </p:nvSpPr>
          <p:spPr>
            <a:xfrm>
              <a:off x="1709738" y="5246688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709738" y="5764213"/>
              <a:ext cx="190500" cy="190500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766888" y="6330950"/>
              <a:ext cx="419100" cy="527050"/>
            </a:xfrm>
            <a:custGeom>
              <a:rect b="b" l="l" r="r" t="t"/>
              <a:pathLst>
                <a:path extrusionOk="0" h="332" w="264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6" name="Google Shape;106;p2"/>
            <p:cNvSpPr/>
            <p:nvPr/>
          </p:nvSpPr>
          <p:spPr>
            <a:xfrm>
              <a:off x="2147888" y="6221413"/>
              <a:ext cx="157163" cy="147638"/>
            </a:xfrm>
            <a:custGeom>
              <a:rect b="b" l="l" r="r" t="t"/>
              <a:pathLst>
                <a:path extrusionOk="0" h="31" w="33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04825" y="9525"/>
              <a:ext cx="233363" cy="5103813"/>
            </a:xfrm>
            <a:custGeom>
              <a:rect b="b" l="l" r="r" t="t"/>
              <a:pathLst>
                <a:path extrusionOk="0" h="3215" w="147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8" name="Google Shape;108;p2"/>
            <p:cNvSpPr/>
            <p:nvPr/>
          </p:nvSpPr>
          <p:spPr>
            <a:xfrm>
              <a:off x="633413" y="5103813"/>
              <a:ext cx="185738" cy="185738"/>
            </a:xfrm>
            <a:custGeom>
              <a:rect b="b" l="l" r="r" t="t"/>
              <a:pathLst>
                <a:path extrusionOk="0" h="39" w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2"/>
          <p:cNvSpPr txBox="1"/>
          <p:nvPr>
            <p:ph type="ctrTitle"/>
          </p:nvPr>
        </p:nvSpPr>
        <p:spPr>
          <a:xfrm>
            <a:off x="1876424" y="1122363"/>
            <a:ext cx="8791575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"/>
          <p:cNvSpPr txBox="1"/>
          <p:nvPr>
            <p:ph idx="1" type="subTitle"/>
          </p:nvPr>
        </p:nvSpPr>
        <p:spPr>
          <a:xfrm>
            <a:off x="1876424" y="3602038"/>
            <a:ext cx="8791575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000" cap="none">
                <a:solidFill>
                  <a:schemeClr val="lt2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9pPr>
          </a:lstStyle>
          <a:p/>
        </p:txBody>
      </p:sp>
      <p:sp>
        <p:nvSpPr>
          <p:cNvPr id="111" name="Google Shape;111;p2"/>
          <p:cNvSpPr txBox="1"/>
          <p:nvPr>
            <p:ph idx="10" type="dt"/>
          </p:nvPr>
        </p:nvSpPr>
        <p:spPr>
          <a:xfrm>
            <a:off x="7077511" y="54102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"/>
          <p:cNvSpPr txBox="1"/>
          <p:nvPr>
            <p:ph idx="11" type="ftr"/>
          </p:nvPr>
        </p:nvSpPr>
        <p:spPr>
          <a:xfrm>
            <a:off x="1876424" y="5410201"/>
            <a:ext cx="51248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"/>
          <p:cNvSpPr txBox="1"/>
          <p:nvPr>
            <p:ph idx="12" type="sldNum"/>
          </p:nvPr>
        </p:nvSpPr>
        <p:spPr>
          <a:xfrm>
            <a:off x="9896911" y="5410199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anoramic Picture with Caption">
  <p:cSld name="Panoramic Picture with Caption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/>
          <p:nvPr>
            <p:ph type="title"/>
          </p:nvPr>
        </p:nvSpPr>
        <p:spPr>
          <a:xfrm>
            <a:off x="1141410" y="4304664"/>
            <a:ext cx="9912355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1"/>
          <p:cNvSpPr/>
          <p:nvPr>
            <p:ph idx="2" type="pic"/>
          </p:nvPr>
        </p:nvSpPr>
        <p:spPr>
          <a:xfrm>
            <a:off x="1141411" y="606426"/>
            <a:ext cx="9912354" cy="3299778"/>
          </a:xfrm>
          <a:prstGeom prst="round2DiagRect">
            <a:avLst>
              <a:gd fmla="val 4860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68" name="Google Shape;168;p11"/>
          <p:cNvSpPr txBox="1"/>
          <p:nvPr>
            <p:ph idx="1" type="body"/>
          </p:nvPr>
        </p:nvSpPr>
        <p:spPr>
          <a:xfrm>
            <a:off x="1141364" y="5124020"/>
            <a:ext cx="9910859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69" name="Google Shape;169;p11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1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1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"/>
          <p:cNvSpPr txBox="1"/>
          <p:nvPr>
            <p:ph type="title"/>
          </p:nvPr>
        </p:nvSpPr>
        <p:spPr>
          <a:xfrm>
            <a:off x="1141456" y="609600"/>
            <a:ext cx="9905955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2"/>
          <p:cNvSpPr txBox="1"/>
          <p:nvPr>
            <p:ph idx="1" type="body"/>
          </p:nvPr>
        </p:nvSpPr>
        <p:spPr>
          <a:xfrm>
            <a:off x="1141410" y="4419599"/>
            <a:ext cx="9904459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75" name="Google Shape;175;p12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12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2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"/>
          <p:cNvSpPr txBox="1"/>
          <p:nvPr>
            <p:ph type="title"/>
          </p:nvPr>
        </p:nvSpPr>
        <p:spPr>
          <a:xfrm>
            <a:off x="1446212" y="609599"/>
            <a:ext cx="9302752" cy="27484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3"/>
          <p:cNvSpPr txBox="1"/>
          <p:nvPr>
            <p:ph idx="1" type="body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81" name="Google Shape;181;p13"/>
          <p:cNvSpPr txBox="1"/>
          <p:nvPr>
            <p:ph idx="2" type="body"/>
          </p:nvPr>
        </p:nvSpPr>
        <p:spPr>
          <a:xfrm>
            <a:off x="1141411" y="4309919"/>
            <a:ext cx="9906002" cy="1489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82" name="Google Shape;182;p13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3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13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13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86" name="Google Shape;186;p13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 txBox="1"/>
          <p:nvPr>
            <p:ph type="title"/>
          </p:nvPr>
        </p:nvSpPr>
        <p:spPr>
          <a:xfrm>
            <a:off x="1141410" y="2134041"/>
            <a:ext cx="9906001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4"/>
          <p:cNvSpPr txBox="1"/>
          <p:nvPr>
            <p:ph idx="1" type="body"/>
          </p:nvPr>
        </p:nvSpPr>
        <p:spPr>
          <a:xfrm>
            <a:off x="1141364" y="4657655"/>
            <a:ext cx="9904505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90" name="Google Shape;190;p14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14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4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Column">
  <p:cSld name="3 Column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15"/>
          <p:cNvSpPr txBox="1"/>
          <p:nvPr>
            <p:ph idx="1" type="body"/>
          </p:nvPr>
        </p:nvSpPr>
        <p:spPr>
          <a:xfrm>
            <a:off x="1141410" y="2674463"/>
            <a:ext cx="3196899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96" name="Google Shape;196;p15"/>
          <p:cNvSpPr txBox="1"/>
          <p:nvPr>
            <p:ph idx="2" type="body"/>
          </p:nvPr>
        </p:nvSpPr>
        <p:spPr>
          <a:xfrm>
            <a:off x="1127918" y="3360263"/>
            <a:ext cx="3208735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197" name="Google Shape;197;p15"/>
          <p:cNvSpPr txBox="1"/>
          <p:nvPr>
            <p:ph idx="3" type="body"/>
          </p:nvPr>
        </p:nvSpPr>
        <p:spPr>
          <a:xfrm>
            <a:off x="4514766" y="2677635"/>
            <a:ext cx="3184385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98" name="Google Shape;198;p15"/>
          <p:cNvSpPr txBox="1"/>
          <p:nvPr>
            <p:ph idx="4" type="body"/>
          </p:nvPr>
        </p:nvSpPr>
        <p:spPr>
          <a:xfrm>
            <a:off x="4504213" y="3363435"/>
            <a:ext cx="3195830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199" name="Google Shape;199;p15"/>
          <p:cNvSpPr txBox="1"/>
          <p:nvPr>
            <p:ph idx="5" type="body"/>
          </p:nvPr>
        </p:nvSpPr>
        <p:spPr>
          <a:xfrm>
            <a:off x="7852442" y="2674463"/>
            <a:ext cx="3194968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00" name="Google Shape;200;p15"/>
          <p:cNvSpPr txBox="1"/>
          <p:nvPr>
            <p:ph idx="6" type="body"/>
          </p:nvPr>
        </p:nvSpPr>
        <p:spPr>
          <a:xfrm>
            <a:off x="7852442" y="3360263"/>
            <a:ext cx="3194968" cy="2430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01" name="Google Shape;201;p15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15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15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Picture Column">
  <p:cSld name="3 Picture Column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type="title"/>
          </p:nvPr>
        </p:nvSpPr>
        <p:spPr>
          <a:xfrm>
            <a:off x="1141411" y="609600"/>
            <a:ext cx="9905999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6"/>
          <p:cNvSpPr txBox="1"/>
          <p:nvPr>
            <p:ph idx="1" type="body"/>
          </p:nvPr>
        </p:nvSpPr>
        <p:spPr>
          <a:xfrm>
            <a:off x="1141413" y="4404596"/>
            <a:ext cx="319524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07" name="Google Shape;207;p16"/>
          <p:cNvSpPr/>
          <p:nvPr>
            <p:ph idx="2" type="pic"/>
          </p:nvPr>
        </p:nvSpPr>
        <p:spPr>
          <a:xfrm>
            <a:off x="1141413" y="2666998"/>
            <a:ext cx="3195240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08" name="Google Shape;208;p16"/>
          <p:cNvSpPr txBox="1"/>
          <p:nvPr>
            <p:ph idx="3" type="body"/>
          </p:nvPr>
        </p:nvSpPr>
        <p:spPr>
          <a:xfrm>
            <a:off x="1141413" y="4980858"/>
            <a:ext cx="3195240" cy="8178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09" name="Google Shape;209;p16"/>
          <p:cNvSpPr txBox="1"/>
          <p:nvPr>
            <p:ph idx="4" type="body"/>
          </p:nvPr>
        </p:nvSpPr>
        <p:spPr>
          <a:xfrm>
            <a:off x="4489053" y="4404596"/>
            <a:ext cx="32004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10" name="Google Shape;210;p16"/>
          <p:cNvSpPr/>
          <p:nvPr>
            <p:ph idx="5" type="pic"/>
          </p:nvPr>
        </p:nvSpPr>
        <p:spPr>
          <a:xfrm>
            <a:off x="4489053" y="2666998"/>
            <a:ext cx="3198940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11" name="Google Shape;211;p16"/>
          <p:cNvSpPr txBox="1"/>
          <p:nvPr>
            <p:ph idx="6" type="body"/>
          </p:nvPr>
        </p:nvSpPr>
        <p:spPr>
          <a:xfrm>
            <a:off x="4487593" y="4980857"/>
            <a:ext cx="3200400" cy="8103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12" name="Google Shape;212;p16"/>
          <p:cNvSpPr txBox="1"/>
          <p:nvPr>
            <p:ph idx="7" type="body"/>
          </p:nvPr>
        </p:nvSpPr>
        <p:spPr>
          <a:xfrm>
            <a:off x="7852567" y="4404595"/>
            <a:ext cx="319074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0" sz="20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213" name="Google Shape;213;p16"/>
          <p:cNvSpPr/>
          <p:nvPr>
            <p:ph idx="8" type="pic"/>
          </p:nvPr>
        </p:nvSpPr>
        <p:spPr>
          <a:xfrm>
            <a:off x="7852442" y="2666998"/>
            <a:ext cx="3194969" cy="152400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14" name="Google Shape;214;p16"/>
          <p:cNvSpPr txBox="1"/>
          <p:nvPr>
            <p:ph idx="9" type="body"/>
          </p:nvPr>
        </p:nvSpPr>
        <p:spPr>
          <a:xfrm>
            <a:off x="7852442" y="4980854"/>
            <a:ext cx="3194968" cy="810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/>
        </p:txBody>
      </p:sp>
      <p:sp>
        <p:nvSpPr>
          <p:cNvPr id="215" name="Google Shape;215;p16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16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16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17"/>
          <p:cNvSpPr txBox="1"/>
          <p:nvPr>
            <p:ph idx="1" type="body"/>
          </p:nvPr>
        </p:nvSpPr>
        <p:spPr>
          <a:xfrm rot="5400000">
            <a:off x="4323555" y="-932655"/>
            <a:ext cx="3541714" cy="990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221" name="Google Shape;221;p17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7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17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/>
          <p:nvPr>
            <p:ph type="title"/>
          </p:nvPr>
        </p:nvSpPr>
        <p:spPr>
          <a:xfrm rot="5400000">
            <a:off x="7454105" y="2197894"/>
            <a:ext cx="5181601" cy="20050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8"/>
          <p:cNvSpPr txBox="1"/>
          <p:nvPr>
            <p:ph idx="1" type="body"/>
          </p:nvPr>
        </p:nvSpPr>
        <p:spPr>
          <a:xfrm rot="5400000">
            <a:off x="2424904" y="-673895"/>
            <a:ext cx="5181601" cy="77485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227" name="Google Shape;227;p18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8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8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"/>
          <p:cNvSpPr txBox="1"/>
          <p:nvPr>
            <p:ph idx="1" type="body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17" name="Google Shape;117;p3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/>
          <p:nvPr>
            <p:ph type="title"/>
          </p:nvPr>
        </p:nvSpPr>
        <p:spPr>
          <a:xfrm>
            <a:off x="1141411" y="1419226"/>
            <a:ext cx="99060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1141411" y="4424362"/>
            <a:ext cx="9906000" cy="137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4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5"/>
          <p:cNvSpPr txBox="1"/>
          <p:nvPr>
            <p:ph idx="1" type="body"/>
          </p:nvPr>
        </p:nvSpPr>
        <p:spPr>
          <a:xfrm>
            <a:off x="1141410" y="2249486"/>
            <a:ext cx="487838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29" name="Google Shape;129;p5"/>
          <p:cNvSpPr txBox="1"/>
          <p:nvPr>
            <p:ph idx="2" type="body"/>
          </p:nvPr>
        </p:nvSpPr>
        <p:spPr>
          <a:xfrm>
            <a:off x="6172200" y="2249486"/>
            <a:ext cx="4875211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30" name="Google Shape;130;p5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1141411" y="619126"/>
            <a:ext cx="9906000" cy="1477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6"/>
          <p:cNvSpPr txBox="1"/>
          <p:nvPr>
            <p:ph idx="1" type="body"/>
          </p:nvPr>
        </p:nvSpPr>
        <p:spPr>
          <a:xfrm>
            <a:off x="1370019" y="2249486"/>
            <a:ext cx="4649783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36" name="Google Shape;136;p6"/>
          <p:cNvSpPr txBox="1"/>
          <p:nvPr>
            <p:ph idx="2" type="body"/>
          </p:nvPr>
        </p:nvSpPr>
        <p:spPr>
          <a:xfrm>
            <a:off x="1141410" y="3073397"/>
            <a:ext cx="4878391" cy="2717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37" name="Google Shape;137;p6"/>
          <p:cNvSpPr txBox="1"/>
          <p:nvPr>
            <p:ph idx="3" type="body"/>
          </p:nvPr>
        </p:nvSpPr>
        <p:spPr>
          <a:xfrm>
            <a:off x="6400808" y="2249485"/>
            <a:ext cx="464660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1600"/>
            </a:lvl9pPr>
          </a:lstStyle>
          <a:p/>
        </p:txBody>
      </p:sp>
      <p:sp>
        <p:nvSpPr>
          <p:cNvPr id="138" name="Google Shape;138;p6"/>
          <p:cNvSpPr txBox="1"/>
          <p:nvPr>
            <p:ph idx="4" type="body"/>
          </p:nvPr>
        </p:nvSpPr>
        <p:spPr>
          <a:xfrm>
            <a:off x="6172200" y="3073397"/>
            <a:ext cx="4875210" cy="2717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39" name="Google Shape;139;p6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6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6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7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7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7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8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8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/>
          <p:nvPr>
            <p:ph type="title"/>
          </p:nvPr>
        </p:nvSpPr>
        <p:spPr>
          <a:xfrm>
            <a:off x="1146705" y="609601"/>
            <a:ext cx="3856037" cy="16398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9"/>
          <p:cNvSpPr txBox="1"/>
          <p:nvPr>
            <p:ph idx="1" type="body"/>
          </p:nvPr>
        </p:nvSpPr>
        <p:spPr>
          <a:xfrm>
            <a:off x="5156200" y="592666"/>
            <a:ext cx="5891209" cy="51985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71475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indent="-371475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indent="-371475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indent="-371475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indent="-371475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indent="-371475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154" name="Google Shape;154;p9"/>
          <p:cNvSpPr txBox="1"/>
          <p:nvPr>
            <p:ph idx="2" type="body"/>
          </p:nvPr>
        </p:nvSpPr>
        <p:spPr>
          <a:xfrm>
            <a:off x="1146705" y="2249486"/>
            <a:ext cx="3856037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55" name="Google Shape;155;p9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9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9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/>
          <p:nvPr>
            <p:ph type="title"/>
          </p:nvPr>
        </p:nvSpPr>
        <p:spPr>
          <a:xfrm>
            <a:off x="1141413" y="609600"/>
            <a:ext cx="5934508" cy="1639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0"/>
          <p:cNvSpPr/>
          <p:nvPr>
            <p:ph idx="2" type="pic"/>
          </p:nvPr>
        </p:nvSpPr>
        <p:spPr>
          <a:xfrm>
            <a:off x="7380721" y="609601"/>
            <a:ext cx="3666690" cy="5181599"/>
          </a:xfrm>
          <a:prstGeom prst="round2DiagRect">
            <a:avLst>
              <a:gd fmla="val 5608" name="adj1"/>
              <a:gd fmla="val 0" name="adj2"/>
            </a:avLst>
          </a:prstGeom>
          <a:noFill/>
          <a:ln cap="sq" cmpd="sng" w="19050">
            <a:solidFill>
              <a:srgbClr val="B3FFF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61" name="Google Shape;161;p10"/>
          <p:cNvSpPr txBox="1"/>
          <p:nvPr>
            <p:ph idx="1" type="body"/>
          </p:nvPr>
        </p:nvSpPr>
        <p:spPr>
          <a:xfrm>
            <a:off x="1141410" y="2249486"/>
            <a:ext cx="5934511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/>
        </p:txBody>
      </p:sp>
      <p:sp>
        <p:nvSpPr>
          <p:cNvPr id="162" name="Google Shape;162;p10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0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0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6" name="Google Shape;6;p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8" name="Google Shape;8;p1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114300" y="4763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33337" y="217646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28575" y="4021138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200025" y="4763"/>
                <a:ext cx="369888" cy="1811338"/>
              </a:xfrm>
              <a:custGeom>
                <a:rect b="b" l="l" r="r" t="t"/>
                <a:pathLst>
                  <a:path extrusionOk="0" h="1141" w="233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3" name="Google Shape;13;p1"/>
              <p:cNvSpPr/>
              <p:nvPr/>
            </p:nvSpPr>
            <p:spPr>
              <a:xfrm>
                <a:off x="503237" y="1801813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285750" y="4763"/>
                <a:ext cx="369888" cy="1430338"/>
              </a:xfrm>
              <a:custGeom>
                <a:rect b="b" l="l" r="r" t="t"/>
                <a:pathLst>
                  <a:path extrusionOk="0" h="901" w="233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5" name="Google Shape;15;p1"/>
              <p:cNvSpPr/>
              <p:nvPr/>
            </p:nvSpPr>
            <p:spPr>
              <a:xfrm>
                <a:off x="546100" y="0"/>
                <a:ext cx="152400" cy="912813"/>
              </a:xfrm>
              <a:custGeom>
                <a:rect b="b" l="l" r="r" t="t"/>
                <a:pathLst>
                  <a:path extrusionOk="0" h="575" w="96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6" name="Google Shape;16;p1"/>
              <p:cNvSpPr/>
              <p:nvPr/>
            </p:nvSpPr>
            <p:spPr>
              <a:xfrm>
                <a:off x="588962" y="14208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588962" y="903288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641350" y="0"/>
                <a:ext cx="422275" cy="527050"/>
              </a:xfrm>
              <a:custGeom>
                <a:rect b="b" l="l" r="r" t="t"/>
                <a:pathLst>
                  <a:path extrusionOk="0" h="332" w="266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9" name="Google Shape;19;p1"/>
              <p:cNvSpPr/>
              <p:nvPr/>
            </p:nvSpPr>
            <p:spPr>
              <a:xfrm>
                <a:off x="1020762" y="488950"/>
                <a:ext cx="161925" cy="147638"/>
              </a:xfrm>
              <a:custGeom>
                <a:rect b="b" l="l" r="r" t="t"/>
                <a:pathLst>
                  <a:path extrusionOk="0" h="31" w="34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20" name="Google Shape;20;p1"/>
              <p:cNvCxnSpPr/>
              <p:nvPr/>
            </p:nvCxnSpPr>
            <p:spPr>
              <a:xfrm>
                <a:off x="-4763" y="9525"/>
                <a:ext cx="0" cy="0"/>
              </a:xfrm>
              <a:prstGeom prst="straightConnector1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 cap="flat" cmpd="sng" w="9525">
                <a:solidFill>
                  <a:srgbClr val="FFFFFF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sp>
            <p:nvSpPr>
              <p:cNvPr id="21" name="Google Shape;21;p1"/>
              <p:cNvSpPr/>
              <p:nvPr/>
            </p:nvSpPr>
            <p:spPr>
              <a:xfrm>
                <a:off x="9525" y="1801813"/>
                <a:ext cx="123825" cy="127000"/>
              </a:xfrm>
              <a:custGeom>
                <a:rect b="b" l="l" r="r" t="t"/>
                <a:pathLst>
                  <a:path extrusionOk="0" h="80" w="78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2" name="Google Shape;22;p1"/>
              <p:cNvSpPr/>
              <p:nvPr/>
            </p:nvSpPr>
            <p:spPr>
              <a:xfrm>
                <a:off x="-9525" y="3549650"/>
                <a:ext cx="147638" cy="481013"/>
              </a:xfrm>
              <a:custGeom>
                <a:rect b="b" l="l" r="r" t="t"/>
                <a:pathLst>
                  <a:path extrusionOk="0" h="303" w="9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3" name="Google Shape;23;p1"/>
              <p:cNvSpPr/>
              <p:nvPr/>
            </p:nvSpPr>
            <p:spPr>
              <a:xfrm>
                <a:off x="128587" y="1382713"/>
                <a:ext cx="142875" cy="476250"/>
              </a:xfrm>
              <a:custGeom>
                <a:rect b="b" l="l" r="r" t="t"/>
                <a:pathLst>
                  <a:path extrusionOk="0" h="300" w="9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4" name="Google Shape;24;p1"/>
              <p:cNvSpPr/>
              <p:nvPr/>
            </p:nvSpPr>
            <p:spPr>
              <a:xfrm>
                <a:off x="204787" y="1849438"/>
                <a:ext cx="114300" cy="107950"/>
              </a:xfrm>
              <a:custGeom>
                <a:rect b="b" l="l" r="r" t="t"/>
                <a:pathLst>
                  <a:path extrusionOk="0" h="23" w="24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133350" y="4662488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223837" y="5041900"/>
                <a:ext cx="369888" cy="1801813"/>
              </a:xfrm>
              <a:custGeom>
                <a:rect b="b" l="l" r="r" t="t"/>
                <a:pathLst>
                  <a:path extrusionOk="0" h="1135" w="233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7" name="Google Shape;27;p1"/>
              <p:cNvSpPr/>
              <p:nvPr/>
            </p:nvSpPr>
            <p:spPr>
              <a:xfrm>
                <a:off x="52387" y="44815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-14288" y="5627688"/>
                <a:ext cx="85725" cy="1216025"/>
              </a:xfrm>
              <a:custGeom>
                <a:rect b="b" l="l" r="r" t="t"/>
                <a:pathLst>
                  <a:path extrusionOk="0" h="766" w="54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9" name="Google Shape;29;p1"/>
              <p:cNvSpPr/>
              <p:nvPr/>
            </p:nvSpPr>
            <p:spPr>
              <a:xfrm>
                <a:off x="527050" y="4867275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309562" y="5422900"/>
                <a:ext cx="374650" cy="1425575"/>
              </a:xfrm>
              <a:custGeom>
                <a:rect b="b" l="l" r="r" t="t"/>
                <a:pathLst>
                  <a:path extrusionOk="0" h="898" w="236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1" name="Google Shape;31;p1"/>
              <p:cNvSpPr/>
              <p:nvPr/>
            </p:nvSpPr>
            <p:spPr>
              <a:xfrm>
                <a:off x="569912" y="5945188"/>
                <a:ext cx="152400" cy="912813"/>
              </a:xfrm>
              <a:custGeom>
                <a:rect b="b" l="l" r="r" t="t"/>
                <a:pathLst>
                  <a:path extrusionOk="0" h="575" w="96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2" name="Google Shape;32;p1"/>
              <p:cNvSpPr/>
              <p:nvPr/>
            </p:nvSpPr>
            <p:spPr>
              <a:xfrm>
                <a:off x="612775" y="5246688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" name="Google Shape;33;p1"/>
              <p:cNvSpPr/>
              <p:nvPr/>
            </p:nvSpPr>
            <p:spPr>
              <a:xfrm>
                <a:off x="612775" y="5764213"/>
                <a:ext cx="190500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1"/>
              <p:cNvSpPr/>
              <p:nvPr/>
            </p:nvSpPr>
            <p:spPr>
              <a:xfrm>
                <a:off x="669925" y="6330950"/>
                <a:ext cx="417513" cy="517525"/>
              </a:xfrm>
              <a:custGeom>
                <a:rect b="b" l="l" r="r" t="t"/>
                <a:pathLst>
                  <a:path extrusionOk="0" h="326" w="263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5" name="Google Shape;35;p1"/>
              <p:cNvSpPr/>
              <p:nvPr/>
            </p:nvSpPr>
            <p:spPr>
              <a:xfrm>
                <a:off x="1049337" y="6221413"/>
                <a:ext cx="157163" cy="147638"/>
              </a:xfrm>
              <a:custGeom>
                <a:rect b="b" l="l" r="r" t="t"/>
                <a:pathLst>
                  <a:path extrusionOk="0" h="31" w="33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" name="Google Shape;36;p1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</p:grpSpPr>
          <p:sp>
            <p:nvSpPr>
              <p:cNvPr id="37" name="Google Shape;37;p1"/>
              <p:cNvSpPr/>
              <p:nvPr/>
            </p:nvSpPr>
            <p:spPr>
              <a:xfrm>
                <a:off x="11483975" y="0"/>
                <a:ext cx="417513" cy="512763"/>
              </a:xfrm>
              <a:custGeom>
                <a:rect b="b" l="l" r="r" t="t"/>
                <a:pathLst>
                  <a:path extrusionOk="0" h="323" w="26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8" name="Google Shape;38;p1"/>
              <p:cNvSpPr/>
              <p:nvPr/>
            </p:nvSpPr>
            <p:spPr>
              <a:xfrm>
                <a:off x="11364912" y="474663"/>
                <a:ext cx="157163" cy="152400"/>
              </a:xfrm>
              <a:custGeom>
                <a:rect b="b" l="l" r="r" t="t"/>
                <a:pathLst>
                  <a:path extrusionOk="0" h="32" w="33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1"/>
              <p:cNvSpPr/>
              <p:nvPr/>
            </p:nvSpPr>
            <p:spPr>
              <a:xfrm>
                <a:off x="11631612" y="1539875"/>
                <a:ext cx="188913" cy="190500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" name="Google Shape;40;p1"/>
              <p:cNvSpPr/>
              <p:nvPr/>
            </p:nvSpPr>
            <p:spPr>
              <a:xfrm>
                <a:off x="11531600" y="5694363"/>
                <a:ext cx="298450" cy="1154113"/>
              </a:xfrm>
              <a:custGeom>
                <a:rect b="b" l="l" r="r" t="t"/>
                <a:pathLst>
                  <a:path extrusionOk="0" h="727" w="188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1" name="Google Shape;41;p1"/>
              <p:cNvSpPr/>
              <p:nvPr/>
            </p:nvSpPr>
            <p:spPr>
              <a:xfrm>
                <a:off x="11772900" y="5551488"/>
                <a:ext cx="157163" cy="155575"/>
              </a:xfrm>
              <a:custGeom>
                <a:rect b="b" l="l" r="r" t="t"/>
                <a:pathLst>
                  <a:path extrusionOk="0" h="33" w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1"/>
              <p:cNvSpPr/>
              <p:nvPr/>
            </p:nvSpPr>
            <p:spPr>
              <a:xfrm>
                <a:off x="11710987" y="4763"/>
                <a:ext cx="304800" cy="1544638"/>
              </a:xfrm>
              <a:custGeom>
                <a:rect b="b" l="l" r="r" t="t"/>
                <a:pathLst>
                  <a:path extrusionOk="0" h="973" w="192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3" name="Google Shape;43;p1"/>
              <p:cNvSpPr/>
              <p:nvPr/>
            </p:nvSpPr>
            <p:spPr>
              <a:xfrm>
                <a:off x="11636375" y="4867275"/>
                <a:ext cx="188913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" name="Google Shape;44;p1"/>
              <p:cNvSpPr/>
              <p:nvPr/>
            </p:nvSpPr>
            <p:spPr>
              <a:xfrm>
                <a:off x="11441112" y="5046663"/>
                <a:ext cx="307975" cy="1801813"/>
              </a:xfrm>
              <a:custGeom>
                <a:rect b="b" l="l" r="r" t="t"/>
                <a:pathLst>
                  <a:path extrusionOk="0" h="1135" w="194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5" name="Google Shape;45;p1"/>
              <p:cNvSpPr/>
              <p:nvPr/>
            </p:nvSpPr>
            <p:spPr>
              <a:xfrm>
                <a:off x="11849100" y="6416675"/>
                <a:ext cx="190500" cy="188913"/>
              </a:xfrm>
              <a:custGeom>
                <a:rect b="b" l="l" r="r" t="t"/>
                <a:pathLst>
                  <a:path extrusionOk="0" h="40" w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" name="Google Shape;46;p1"/>
              <p:cNvSpPr/>
              <p:nvPr/>
            </p:nvSpPr>
            <p:spPr>
              <a:xfrm>
                <a:off x="11939587" y="6596063"/>
                <a:ext cx="23813" cy="252413"/>
              </a:xfrm>
              <a:prstGeom prst="rect">
                <a:avLst/>
              </a:pr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7" name="Google Shape;47;p1"/>
          <p:cNvSpPr txBox="1"/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b="0" i="0" sz="3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1"/>
          <p:cNvSpPr txBox="1"/>
          <p:nvPr>
            <p:ph idx="1" type="body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8735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71475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556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556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39725" lvl="5" marL="2743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39725" lvl="6" marL="3200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39725" lvl="7" marL="3657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39725" lvl="8" marL="4114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49" name="Google Shape;49;p1"/>
          <p:cNvSpPr txBox="1"/>
          <p:nvPr>
            <p:ph idx="10" type="dt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50" name="Google Shape;50;p1"/>
          <p:cNvSpPr txBox="1"/>
          <p:nvPr>
            <p:ph idx="11" type="ftr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51" name="Google Shape;51;p1"/>
          <p:cNvSpPr txBox="1"/>
          <p:nvPr>
            <p:ph idx="12" type="sldNum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log.daveasprey.com/ez-water/" TargetMode="External"/><Relationship Id="rId4" Type="http://schemas.openxmlformats.org/officeDocument/2006/relationships/hyperlink" Target="https://time.com/5259602/japanese-forest-bathing/" TargetMode="External"/><Relationship Id="rId9" Type="http://schemas.openxmlformats.org/officeDocument/2006/relationships/hyperlink" Target="https://www.wimhofmethod.com/breathing-exercises" TargetMode="External"/><Relationship Id="rId5" Type="http://schemas.openxmlformats.org/officeDocument/2006/relationships/hyperlink" Target="https://www.earthingmovie.com/" TargetMode="External"/><Relationship Id="rId6" Type="http://schemas.openxmlformats.org/officeDocument/2006/relationships/hyperlink" Target="https://joovv.com/pages/learn" TargetMode="External"/><Relationship Id="rId7" Type="http://schemas.openxmlformats.org/officeDocument/2006/relationships/hyperlink" Target="https://www.bulletproof.com/sleep/sleep-hacks/light-hacking-for-better-energy-mood-and-performance/" TargetMode="External"/><Relationship Id="rId8" Type="http://schemas.openxmlformats.org/officeDocument/2006/relationships/hyperlink" Target="https://www.bulletproof.com/sleep/sleep-hacks/how-to-sleep-better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icaninstitute.com/" TargetMode="External"/><Relationship Id="rId4" Type="http://schemas.openxmlformats.org/officeDocument/2006/relationships/hyperlink" Target="https://www.thetappingsolution.com/eft-tapping-film/" TargetMode="External"/><Relationship Id="rId5" Type="http://schemas.openxmlformats.org/officeDocument/2006/relationships/hyperlink" Target="https://blog.daveasprey.com/biohacking-fitness-upgrade-whole-body-vibration-training/" TargetMode="External"/><Relationship Id="rId6" Type="http://schemas.openxmlformats.org/officeDocument/2006/relationships/hyperlink" Target="http://www.japanupdate.com/2016/08/sound-frequencies-in-music-heal-our-bodies-and-minds/" TargetMode="External"/><Relationship Id="rId7" Type="http://schemas.openxmlformats.org/officeDocument/2006/relationships/hyperlink" Target="https://www.huffpost.com/entry/the-5-benefits-of-communi_b_10390826" TargetMode="External"/><Relationship Id="rId8" Type="http://schemas.openxmlformats.org/officeDocument/2006/relationships/hyperlink" Target="https://www.medicalnewstoday.com/articles/319631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womenshealthmag.com/fitness/a19037973/15-minute-workout-benefits/" TargetMode="External"/><Relationship Id="rId4" Type="http://schemas.openxmlformats.org/officeDocument/2006/relationships/hyperlink" Target="https://elearningindustry.com/10-study-tips-for-online-learners-getting-the-most-out-of-your-elearning-cours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"/>
          <p:cNvSpPr txBox="1"/>
          <p:nvPr>
            <p:ph type="ctrTitle"/>
          </p:nvPr>
        </p:nvSpPr>
        <p:spPr>
          <a:xfrm>
            <a:off x="1325279" y="1084785"/>
            <a:ext cx="1021119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r>
              <a:rPr lang="en-US">
                <a:latin typeface="Avenir"/>
                <a:ea typeface="Avenir"/>
                <a:cs typeface="Avenir"/>
                <a:sym typeface="Avenir"/>
              </a:rPr>
              <a:t>BASICS &amp; BIOHACKING</a:t>
            </a:r>
            <a:endParaRPr sz="28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5" name="Google Shape;235;p19"/>
          <p:cNvSpPr txBox="1"/>
          <p:nvPr>
            <p:ph idx="1" type="subTitle"/>
          </p:nvPr>
        </p:nvSpPr>
        <p:spPr>
          <a:xfrm>
            <a:off x="1453019" y="3602038"/>
            <a:ext cx="10083451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</a:pPr>
            <a:r>
              <a:rPr lang="en-US" sz="2800">
                <a:latin typeface="Avenir"/>
                <a:ea typeface="Avenir"/>
                <a:cs typeface="Avenir"/>
                <a:sym typeface="Avenir"/>
              </a:rPr>
              <a:t>NATURAL MODALITIES TO STAY AT YOUR OPTIMUM!!!</a:t>
            </a:r>
            <a:endParaRPr/>
          </a:p>
        </p:txBody>
      </p:sp>
      <p:pic>
        <p:nvPicPr>
          <p:cNvPr id="236" name="Google Shape;23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98757" y="5126050"/>
            <a:ext cx="1576269" cy="1655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idx="1" type="body"/>
          </p:nvPr>
        </p:nvSpPr>
        <p:spPr>
          <a:xfrm>
            <a:off x="1005850" y="437250"/>
            <a:ext cx="11016300" cy="59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36537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Eat clean, whole food &amp; LLV!!</a:t>
            </a:r>
            <a:endParaRPr/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Hydration – add oil and froth</a:t>
            </a:r>
            <a:r>
              <a:rPr lang="en-US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! </a:t>
            </a:r>
            <a:r>
              <a:rPr lang="en-US" u="sng">
                <a:solidFill>
                  <a:srgbClr val="0070C0"/>
                </a:solidFill>
                <a:hlinkClick r:id="rId3"/>
              </a:rPr>
              <a:t>https://blog.daveasprey.com/ez-water/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Forest Bathing – Cypress -</a:t>
            </a:r>
            <a:r>
              <a:rPr lang="en-US"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u="sng">
                <a:solidFill>
                  <a:srgbClr val="0070C0"/>
                </a:solidFill>
                <a:hlinkClick r:id="rId4"/>
              </a:rPr>
              <a:t>https://time.com/5259602/japanese-forest-bathing/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Earthing – Grounding oils </a:t>
            </a:r>
            <a:r>
              <a:rPr lang="en-US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– </a:t>
            </a:r>
            <a:r>
              <a:rPr lang="en-US" u="sng">
                <a:solidFill>
                  <a:srgbClr val="0070C0"/>
                </a:solidFill>
                <a:hlinkClick r:id="rId5"/>
              </a:rPr>
              <a:t>https://www.earthingmovie.com/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Infrared Therapy – Cilantro </a:t>
            </a:r>
            <a:r>
              <a:rPr lang="en-US" u="sng">
                <a:solidFill>
                  <a:srgbClr val="0070C0"/>
                </a:solidFill>
                <a:hlinkClick r:id="rId6"/>
              </a:rPr>
              <a:t>https://joovv.com/pages/learn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Light Hacking - Avoid Junk light </a:t>
            </a:r>
            <a:r>
              <a:rPr lang="en-US" u="sng">
                <a:solidFill>
                  <a:srgbClr val="0070C0"/>
                </a:solidFill>
                <a:hlinkClick r:id="rId7"/>
              </a:rPr>
              <a:t>https://www.bulletproof.com/sleep/sleep-hacks/light-hacking-for-better-energy-mood-and-performance/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27012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Avenir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Sleep </a:t>
            </a:r>
            <a:r>
              <a:rPr lang="en-US" sz="2000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-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8"/>
              </a:rPr>
              <a:t>https://www.bulletproof.com/sleep/sleep-hacks/how-to-sleep-better/</a:t>
            </a:r>
            <a:endParaRPr sz="20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Breath Work – emotion oils</a:t>
            </a:r>
            <a:r>
              <a:rPr lang="en-US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u="sng">
                <a:solidFill>
                  <a:srgbClr val="0070C0"/>
                </a:solidFill>
                <a:hlinkClick r:id="rId9"/>
              </a:rPr>
              <a:t>https://www.wimhofmethod.com/breathing-exercises</a:t>
            </a:r>
            <a:endParaRPr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9525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/>
          <p:nvPr/>
        </p:nvSpPr>
        <p:spPr>
          <a:xfrm>
            <a:off x="761400" y="543600"/>
            <a:ext cx="11430600" cy="61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Mindset – Adaptiv, Rosemary, Balance</a:t>
            </a:r>
            <a:r>
              <a:rPr lang="en-US" sz="24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4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3"/>
              </a:rPr>
              <a:t>https://www.icaninstitute.com/</a:t>
            </a:r>
            <a:endParaRPr sz="24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Tapping – In Tune, Past Tense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4"/>
              </a:rPr>
              <a:t>https://www.thetappingsolution.com/eft-tapping-film/</a:t>
            </a:r>
            <a:endParaRPr sz="20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25425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Vibration Plate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5"/>
              </a:rPr>
              <a:t>https://blog.daveasprey.com/biohacking-fitness-upgrade-whole-body-vibration-training/</a:t>
            </a:r>
            <a:endParaRPr sz="2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Music – Frequencies that compliment oil frequencies  - Rose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6"/>
              </a:rPr>
              <a:t>http://www.japanupdate.com/2016/08/sound-frequencies-in-music-heal-our-bodies-and-minds/</a:t>
            </a:r>
            <a:endParaRPr sz="20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6537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A sense of purpose - </a:t>
            </a:r>
            <a:r>
              <a:rPr b="1" i="1"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Chasing happiness is not a biohack. Chasing purpose is </a:t>
            </a: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-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8125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Community –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7"/>
              </a:rPr>
              <a:t>https://www.huffpost.com/entry/the-5-benefits-of-communi_b_10390826</a:t>
            </a:r>
            <a:endParaRPr sz="20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38125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venir"/>
              <a:buChar char="•"/>
            </a:pPr>
            <a:r>
              <a:rPr lang="en-US" sz="24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CRY!  It’s healthy! </a:t>
            </a:r>
            <a:r>
              <a:rPr lang="en-US" sz="1800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- </a:t>
            </a:r>
            <a:r>
              <a:rPr lang="en-US" sz="22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8"/>
              </a:rPr>
              <a:t>https://www.medicalnewstoday.com/articles/319631</a:t>
            </a:r>
            <a:endParaRPr sz="22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2"/>
          <p:cNvSpPr txBox="1"/>
          <p:nvPr>
            <p:ph type="title"/>
          </p:nvPr>
        </p:nvSpPr>
        <p:spPr>
          <a:xfrm>
            <a:off x="1228500" y="335495"/>
            <a:ext cx="99060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venir"/>
              <a:buNone/>
            </a:pPr>
            <a:r>
              <a:rPr lang="en-US">
                <a:solidFill>
                  <a:srgbClr val="00C0C0"/>
                </a:solidFill>
                <a:latin typeface="Avenir"/>
                <a:ea typeface="Avenir"/>
                <a:cs typeface="Avenir"/>
                <a:sym typeface="Avenir"/>
              </a:rPr>
              <a:t>CALENDAR YOUR HEALTH &amp; EMOTIONS!!</a:t>
            </a:r>
            <a:br>
              <a:rPr lang="en-US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</a:br>
            <a:endParaRPr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2" name="Google Shape;252;p22"/>
          <p:cNvSpPr txBox="1"/>
          <p:nvPr>
            <p:ph idx="1" type="body"/>
          </p:nvPr>
        </p:nvSpPr>
        <p:spPr>
          <a:xfrm>
            <a:off x="1065325" y="974400"/>
            <a:ext cx="10757700" cy="58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Power Mornings </a:t>
            </a:r>
            <a:endParaRPr sz="22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Get DRESSED! </a:t>
            </a:r>
            <a:endParaRPr sz="22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Healthy Meals &amp; LLV </a:t>
            </a:r>
            <a:endParaRPr sz="22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Move your body – 15 minutes!! </a:t>
            </a:r>
            <a:r>
              <a:rPr lang="en-US" sz="20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3"/>
              </a:rPr>
              <a:t>https://www.womenshealthmag.com/fitness/a19037973/15-minute-workout-benefits/</a:t>
            </a:r>
            <a:endParaRPr sz="20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Homeschooling -  suddenly?? </a:t>
            </a:r>
            <a:r>
              <a:rPr lang="en-US" sz="2100" u="sng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hlinkClick r:id="rId4"/>
              </a:rPr>
              <a:t>https://elearningindustry.com/10-study-tips-for-online-learners-getting-the-most-out-of-your-elearning-course</a:t>
            </a:r>
            <a:endParaRPr sz="2100">
              <a:solidFill>
                <a:srgbClr val="0070C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Work – Schedule your success </a:t>
            </a:r>
            <a:endParaRPr sz="22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Family/Fun Time </a:t>
            </a:r>
            <a:endParaRPr sz="22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1778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venir"/>
              <a:buChar char="•"/>
            </a:pPr>
            <a:r>
              <a:rPr lang="en-US" sz="22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Sleep </a:t>
            </a:r>
            <a:endParaRPr sz="2200">
              <a:latin typeface="Avenir"/>
              <a:ea typeface="Avenir"/>
              <a:cs typeface="Avenir"/>
              <a:sym typeface="Avenir"/>
            </a:endParaRPr>
          </a:p>
          <a:p>
            <a:pPr indent="-381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t/>
            </a:r>
            <a:endParaRPr sz="22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3"/>
          <p:cNvSpPr txBox="1"/>
          <p:nvPr>
            <p:ph type="title"/>
          </p:nvPr>
        </p:nvSpPr>
        <p:spPr>
          <a:xfrm>
            <a:off x="49450" y="1959600"/>
            <a:ext cx="12093000" cy="147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</a:pPr>
            <a:r>
              <a:rPr b="1" lang="en-US" sz="48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BE INTENTIONAL</a:t>
            </a:r>
            <a:endParaRPr b="1" sz="48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</a:pPr>
            <a:br>
              <a:rPr lang="en-US" sz="48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</a:br>
            <a:endParaRPr sz="48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</a:pPr>
            <a:r>
              <a:rPr b="1" lang="en-US" sz="4800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Optimize your life!</a:t>
            </a:r>
            <a:br>
              <a:rPr lang="en-US" sz="48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</a:br>
            <a:endParaRPr sz="48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49450" y="4818325"/>
            <a:ext cx="120930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</a:pPr>
            <a:r>
              <a:rPr b="1" lang="en-US" sz="4800">
                <a:solidFill>
                  <a:srgbClr val="00C0C0"/>
                </a:solidFill>
                <a:latin typeface="Avenir"/>
                <a:ea typeface="Avenir"/>
                <a:cs typeface="Avenir"/>
                <a:sym typeface="Avenir"/>
              </a:rPr>
              <a:t>Power of 1%</a:t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59" name="Google Shape;2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2957" y="5126050"/>
            <a:ext cx="1576269" cy="1655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ircuit">
  <a:themeElements>
    <a:clrScheme name="Circuit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