
<file path=[Content_Types].xml><?xml version="1.0" encoding="utf-8"?>
<Types xmlns="http://schemas.openxmlformats.org/package/2006/content-types">
  <Default Extension="emf" ContentType="image/x-emf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36"/>
  </p:notesMasterIdLst>
  <p:sldIdLst>
    <p:sldId id="282" r:id="rId2"/>
    <p:sldId id="285" r:id="rId3"/>
    <p:sldId id="256" r:id="rId4"/>
    <p:sldId id="263" r:id="rId5"/>
    <p:sldId id="258" r:id="rId6"/>
    <p:sldId id="260" r:id="rId7"/>
    <p:sldId id="261" r:id="rId8"/>
    <p:sldId id="262" r:id="rId9"/>
    <p:sldId id="264" r:id="rId10"/>
    <p:sldId id="259" r:id="rId11"/>
    <p:sldId id="283" r:id="rId12"/>
    <p:sldId id="284" r:id="rId13"/>
    <p:sldId id="270" r:id="rId14"/>
    <p:sldId id="293" r:id="rId15"/>
    <p:sldId id="287" r:id="rId16"/>
    <p:sldId id="265" r:id="rId17"/>
    <p:sldId id="268" r:id="rId18"/>
    <p:sldId id="286" r:id="rId19"/>
    <p:sldId id="288" r:id="rId20"/>
    <p:sldId id="267" r:id="rId21"/>
    <p:sldId id="266" r:id="rId22"/>
    <p:sldId id="292" r:id="rId23"/>
    <p:sldId id="291" r:id="rId24"/>
    <p:sldId id="271" r:id="rId25"/>
    <p:sldId id="257" r:id="rId26"/>
    <p:sldId id="272" r:id="rId27"/>
    <p:sldId id="273" r:id="rId28"/>
    <p:sldId id="274" r:id="rId29"/>
    <p:sldId id="275" r:id="rId30"/>
    <p:sldId id="276" r:id="rId31"/>
    <p:sldId id="277" r:id="rId32"/>
    <p:sldId id="278" r:id="rId33"/>
    <p:sldId id="279" r:id="rId34"/>
    <p:sldId id="280" r:id="rId3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9217"/>
    <p:restoredTop sz="96327"/>
  </p:normalViewPr>
  <p:slideViewPr>
    <p:cSldViewPr snapToGrid="0" snapToObjects="1">
      <p:cViewPr varScale="1">
        <p:scale>
          <a:sx n="175" d="100"/>
          <a:sy n="175" d="100"/>
        </p:scale>
        <p:origin x="704" y="16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7D751D3-FD8A-BE4C-9382-75619270B1D1}" type="datetimeFigureOut">
              <a:rPr lang="en-US" smtClean="0"/>
              <a:t>4/17/20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386E20-484E-A841-AAA8-7EF5FE09689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840105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9170420A-ACF7-1C42-9517-FDB5ADFF0EC0}" type="slidenum">
              <a:rPr lang="en-US" smtClean="0"/>
              <a:t>25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715768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CA7D64-5BA9-7C47-AD3B-1D46FAAF46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A2D98EF-DE45-7C4F-88AB-3A6A6F3190F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3AEFF0-A85D-9344-A4ED-E63153A22AE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B5B3-B577-7446-B210-16DC541C52A1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CD5367-4303-D64D-83AB-D9C9322F0A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0F8D229-F1B5-8A4A-8748-EDB0B6D5CB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ECD8-6E5C-EB41-A73B-AA9AC1F1B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820770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03E1556-5A54-1040-808A-D1E34AA75B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68FD6D8-E5C1-F740-AD5D-B089AB51EE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A33D8F-0EBC-5B49-83E5-63AA389A0B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B5B3-B577-7446-B210-16DC541C52A1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B426554-9596-5042-8A63-CF9030CCCC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1D3A4E-AA87-0346-AF57-EDBD07D71E0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ECD8-6E5C-EB41-A73B-AA9AC1F1B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5668130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5B20CE0-BB45-F34B-8A16-12FA18A151A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BE2E0C22-9016-F143-9DFB-BBE154BACD43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84726C5-EB24-C443-90A9-E3C9CB0542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B5B3-B577-7446-B210-16DC541C52A1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1325E52-E24E-CF46-80B1-52B5D6D54F1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3E8E65E-0E26-2640-B1A8-19F152210A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ECD8-6E5C-EB41-A73B-AA9AC1F1B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39596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A52D32B-7868-1445-B7B0-CE916F7DB4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FD48501-DB4C-F24D-B836-A3C4E54E93D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ECB245D-A76D-9842-BF8F-AE96167A092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B5B3-B577-7446-B210-16DC541C52A1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D254332-A7AE-D24B-8BD2-9824DBD700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EE19FB-0CDB-5D4D-8923-8143792DF4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ECD8-6E5C-EB41-A73B-AA9AC1F1B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0462841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14E102D-96E2-6B4B-87C3-0B15D4FEF09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4FBE9D1-B673-3A44-88FA-47435F42198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2D2AE3-5D1A-CE41-8113-61A16D8AC1C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B5B3-B577-7446-B210-16DC541C52A1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77B445B-3F3E-6541-8E09-663757B1E00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7F98A1F-E89C-434D-A184-6DAEB8D645B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ECD8-6E5C-EB41-A73B-AA9AC1F1B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4146413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8E263AD-8F92-7D44-A685-DB6E9EA0FB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4FA3E5A-94B0-254B-9A25-DB03955DFBB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41E8CBC-E83F-8346-B06E-CAD0706AE9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49CC9A3-2FD0-2B42-ACA1-CE98822F044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B5B3-B577-7446-B210-16DC541C52A1}" type="datetimeFigureOut">
              <a:rPr lang="en-US" smtClean="0"/>
              <a:t>4/17/20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E61012F3-5586-DB48-9B61-C253B2674BD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978897D-C090-FB42-9440-2408CDC39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ECD8-6E5C-EB41-A73B-AA9AC1F1B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30153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F1DCC4-85DE-F747-8319-00B7F2FAB5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06A0F22-E087-924F-82FB-D2935075362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ED7C5E86-EB26-4241-8295-2170AD32E9C2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9C174B87-0159-2647-92B5-8DCDE1F146B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F7F00C9C-6B51-8B4D-B220-A46907CEEDFD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559527D-DD76-5543-8F51-F28F054050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B5B3-B577-7446-B210-16DC541C52A1}" type="datetimeFigureOut">
              <a:rPr lang="en-US" smtClean="0"/>
              <a:t>4/17/20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8639EC1-D28E-1C42-90DA-257F4DA629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B41F481-C9EB-9A43-9727-A80E3B9A63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ECD8-6E5C-EB41-A73B-AA9AC1F1B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2797118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DB6C0-3784-C64A-9DBB-E83E8AF155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CD2424F9-56CB-BC47-9C52-398AED6FCB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B5B3-B577-7446-B210-16DC541C52A1}" type="datetimeFigureOut">
              <a:rPr lang="en-US" smtClean="0"/>
              <a:t>4/17/20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8006790-9726-7F45-A4C0-7440652B44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CA6EE0-9F89-F147-AE4D-635C0CE482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ECD8-6E5C-EB41-A73B-AA9AC1F1B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806613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729AA3EE-DD0B-564A-8B05-1EFC493BD6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B5B3-B577-7446-B210-16DC541C52A1}" type="datetimeFigureOut">
              <a:rPr lang="en-US" smtClean="0"/>
              <a:t>4/17/20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29BA573A-BE99-0B4D-BE5B-34565E0C0AB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5A0469E1-60D4-664E-BF95-D8F22069E0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ECD8-6E5C-EB41-A73B-AA9AC1F1B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8630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6EE8D7-3F51-F544-9626-ACAC483F38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60BB0CF-1288-464B-8608-215559CC2BD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28C6C48-8020-1D4A-B5C1-A8007982580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04AACDD-369B-0843-80B6-C9CE66280B5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B5B3-B577-7446-B210-16DC541C52A1}" type="datetimeFigureOut">
              <a:rPr lang="en-US" smtClean="0"/>
              <a:t>4/17/20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CBB88AF-F094-B244-80D5-62537047D3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4D5C91D-ACF4-6846-94EF-196B570D91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ECD8-6E5C-EB41-A73B-AA9AC1F1B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591000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DE65A04-AD46-AC4E-863C-F4B5B33023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29057DB-0612-7146-8E85-B0E60F43B89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4920A4A-8CDC-324B-BFBE-D3B60E557DD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3A585FD-55F5-6E4A-B6A7-28B785ADB9A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A2B5B3-B577-7446-B210-16DC541C52A1}" type="datetimeFigureOut">
              <a:rPr lang="en-US" smtClean="0"/>
              <a:t>4/17/20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36C3BCB-DDC0-0748-9C0D-43081FD795C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64967F3-7565-F346-98D5-ABF83AA67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391ECD8-6E5C-EB41-A73B-AA9AC1F1B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3710367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6665CED8-7E12-2C43-BDF5-57A0DBC2A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0E706AD1-7492-A14E-860E-C758126DE1A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A12C890-98BC-FA44-A5CB-A1C0F53B0356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A2B5B3-B577-7446-B210-16DC541C52A1}" type="datetimeFigureOut">
              <a:rPr lang="en-US" smtClean="0"/>
              <a:t>4/17/20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65CC481-D529-D942-B843-088C171B8FB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3D35514-1158-D34F-AC45-9451961407B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391ECD8-6E5C-EB41-A73B-AA9AC1F1BCC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866897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emf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logo&#10;&#10;Description automatically generated">
            <a:extLst>
              <a:ext uri="{FF2B5EF4-FFF2-40B4-BE49-F238E27FC236}">
                <a16:creationId xmlns:a16="http://schemas.microsoft.com/office/drawing/2014/main" id="{DB630D55-20F7-C945-B0AD-BB2332905C7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16050" y="1257300"/>
            <a:ext cx="9359900" cy="4343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794218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ottle&#10;&#10;Description automatically generated">
            <a:extLst>
              <a:ext uri="{FF2B5EF4-FFF2-40B4-BE49-F238E27FC236}">
                <a16:creationId xmlns:a16="http://schemas.microsoft.com/office/drawing/2014/main" id="{DC8BE267-D9DC-8749-9990-5FE8C3D3800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08200" y="1244600"/>
            <a:ext cx="7975600" cy="4368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841058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93AC896F-D157-B941-BE4A-55BCACFF0DD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41724" y="87894"/>
            <a:ext cx="6708552" cy="6858000"/>
          </a:xfrm>
          <a:prstGeom prst="rect">
            <a:avLst/>
          </a:prstGeom>
        </p:spPr>
      </p:pic>
      <p:pic>
        <p:nvPicPr>
          <p:cNvPr id="6" name="Picture 5" descr="A picture containing clock&#10;&#10;Description automatically generated">
            <a:extLst>
              <a:ext uri="{FF2B5EF4-FFF2-40B4-BE49-F238E27FC236}">
                <a16:creationId xmlns:a16="http://schemas.microsoft.com/office/drawing/2014/main" id="{8166459F-5759-554E-AA42-B0899EE1915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741724" y="87894"/>
            <a:ext cx="6708552" cy="16763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815161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food&#10;&#10;Description automatically generated">
            <a:extLst>
              <a:ext uri="{FF2B5EF4-FFF2-40B4-BE49-F238E27FC236}">
                <a16:creationId xmlns:a16="http://schemas.microsoft.com/office/drawing/2014/main" id="{164CD95D-A865-874A-B9A4-975EC05217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6575" y="232067"/>
            <a:ext cx="10354962" cy="6067133"/>
          </a:xfrm>
          <a:prstGeom prst="rect">
            <a:avLst/>
          </a:prstGeom>
        </p:spPr>
      </p:pic>
      <p:pic>
        <p:nvPicPr>
          <p:cNvPr id="6" name="Picture 5" descr="A close up of a logo&#10;&#10;Description automatically generated">
            <a:extLst>
              <a:ext uri="{FF2B5EF4-FFF2-40B4-BE49-F238E27FC236}">
                <a16:creationId xmlns:a16="http://schemas.microsoft.com/office/drawing/2014/main" id="{D5A8F649-15FB-9444-876C-AF3AC050D4C3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3" t="2349" r="-312" b="25775"/>
          <a:stretch/>
        </p:blipFill>
        <p:spPr>
          <a:xfrm>
            <a:off x="1889760" y="0"/>
            <a:ext cx="8412480" cy="210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0902073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A510DF42-0E72-9D4D-B0DA-A658FC1FE91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49733" y="588599"/>
            <a:ext cx="5616049" cy="6269401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56427F67-0F31-DF4F-B5C4-0BF14DDDD0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46637" y="16918"/>
            <a:ext cx="7545859" cy="1720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22369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5090F54C-5A2F-A34E-973D-41C5A7564B2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05484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drawing, food&#10;&#10;Description automatically generated">
            <a:extLst>
              <a:ext uri="{FF2B5EF4-FFF2-40B4-BE49-F238E27FC236}">
                <a16:creationId xmlns:a16="http://schemas.microsoft.com/office/drawing/2014/main" id="{9136748A-4013-7947-B474-4B7185C2DDB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45490" y="1862756"/>
            <a:ext cx="7323439" cy="3132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249367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bottle&#10;&#10;Description automatically generated">
            <a:extLst>
              <a:ext uri="{FF2B5EF4-FFF2-40B4-BE49-F238E27FC236}">
                <a16:creationId xmlns:a16="http://schemas.microsoft.com/office/drawing/2014/main" id="{9663EBF1-B918-B744-A3AA-D166CC4133C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850" y="556054"/>
            <a:ext cx="10803336" cy="63019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181122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close up of a bottle&#10;&#10;Description automatically generated">
            <a:extLst>
              <a:ext uri="{FF2B5EF4-FFF2-40B4-BE49-F238E27FC236}">
                <a16:creationId xmlns:a16="http://schemas.microsoft.com/office/drawing/2014/main" id="{783EB262-75E2-FA44-A678-CF9A92A694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2000" y="767724"/>
            <a:ext cx="10668000" cy="5676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020756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device&#10;&#10;Description automatically generated">
            <a:extLst>
              <a:ext uri="{FF2B5EF4-FFF2-40B4-BE49-F238E27FC236}">
                <a16:creationId xmlns:a16="http://schemas.microsoft.com/office/drawing/2014/main" id="{7A379515-223C-D54D-B9E6-9D34F7CE928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81000"/>
            <a:ext cx="11629767" cy="58148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621868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ttle of items&#10;&#10;Description automatically generated">
            <a:extLst>
              <a:ext uri="{FF2B5EF4-FFF2-40B4-BE49-F238E27FC236}">
                <a16:creationId xmlns:a16="http://schemas.microsoft.com/office/drawing/2014/main" id="{80DACF09-EEF8-5546-B223-174DCF19304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27" y="0"/>
            <a:ext cx="1218714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1399972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picture containing bird, flower&#10;&#10;Description automatically generated">
            <a:extLst>
              <a:ext uri="{FF2B5EF4-FFF2-40B4-BE49-F238E27FC236}">
                <a16:creationId xmlns:a16="http://schemas.microsoft.com/office/drawing/2014/main" id="{DDC446E5-4D80-B348-8A6A-9C14B970D251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-222" t="19059" r="222" b="-19059"/>
          <a:stretch/>
        </p:blipFill>
        <p:spPr>
          <a:xfrm>
            <a:off x="2651760" y="182880"/>
            <a:ext cx="6887656" cy="68876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337164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ottle of items&#10;&#10;Description automatically generated">
            <a:extLst>
              <a:ext uri="{FF2B5EF4-FFF2-40B4-BE49-F238E27FC236}">
                <a16:creationId xmlns:a16="http://schemas.microsoft.com/office/drawing/2014/main" id="{AFC93690-C1DA-1C43-AB59-DBB765B63C1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10838" y="568411"/>
            <a:ext cx="10570323" cy="61660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5185314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EF2A530E-2E07-FA41-BBD4-8FF46478DE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6633" y="265670"/>
            <a:ext cx="10845701" cy="632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080096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6B46AABF-70A2-E04F-A130-E82EB9CFC65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6728820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picture containing table, sitting, wooden, small&#10;&#10;Description automatically generated">
            <a:extLst>
              <a:ext uri="{FF2B5EF4-FFF2-40B4-BE49-F238E27FC236}">
                <a16:creationId xmlns:a16="http://schemas.microsoft.com/office/drawing/2014/main" id="{599DCDEF-85E3-6E48-9EE1-C8416BD521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39261271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screenshot of a cell phone&#10;&#10;Description automatically generated">
            <a:extLst>
              <a:ext uri="{FF2B5EF4-FFF2-40B4-BE49-F238E27FC236}">
                <a16:creationId xmlns:a16="http://schemas.microsoft.com/office/drawing/2014/main" id="{5F704611-B270-444F-82C7-0AAC20D70E2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15608" y="812800"/>
            <a:ext cx="5229654" cy="5883361"/>
          </a:xfrm>
          <a:prstGeom prst="rect">
            <a:avLst/>
          </a:prstGeom>
        </p:spPr>
      </p:pic>
      <p:pic>
        <p:nvPicPr>
          <p:cNvPr id="4" name="Picture 3" descr="A close up of a logo&#10;&#10;Description automatically generated">
            <a:extLst>
              <a:ext uri="{FF2B5EF4-FFF2-40B4-BE49-F238E27FC236}">
                <a16:creationId xmlns:a16="http://schemas.microsoft.com/office/drawing/2014/main" id="{D4F96443-7D6E-CE45-ACAE-08205FD5CC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402016" y="0"/>
            <a:ext cx="7113373" cy="18373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200124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 descr="A close up of a logo&#10;&#10;Description automatically generated">
            <a:extLst>
              <a:ext uri="{FF2B5EF4-FFF2-40B4-BE49-F238E27FC236}">
                <a16:creationId xmlns:a16="http://schemas.microsoft.com/office/drawing/2014/main" id="{7E0241B2-EF0F-0846-83B3-AFB2E126CC3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3"/>
          <a:srcRect t="27829" b="15921"/>
          <a:stretch/>
        </p:blipFill>
        <p:spPr>
          <a:xfrm>
            <a:off x="1647869" y="926926"/>
            <a:ext cx="8896261" cy="50041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9815793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CB29BD-966C-264A-9375-58B679E897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195E5FB1-E721-7C46-BFD9-4241D5542EC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53989" y="-43310"/>
            <a:ext cx="12345989" cy="6944619"/>
          </a:xfrm>
        </p:spPr>
      </p:pic>
    </p:spTree>
    <p:extLst>
      <p:ext uri="{BB962C8B-B14F-4D97-AF65-F5344CB8AC3E}">
        <p14:creationId xmlns:p14="http://schemas.microsoft.com/office/powerpoint/2010/main" val="315559679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group of people jumping in front of a crowd&#10;&#10;Description automatically generated">
            <a:extLst>
              <a:ext uri="{FF2B5EF4-FFF2-40B4-BE49-F238E27FC236}">
                <a16:creationId xmlns:a16="http://schemas.microsoft.com/office/drawing/2014/main" id="{E4A2CEB7-8CA5-8044-A584-B82E9C6DB53C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44149" y="0"/>
            <a:ext cx="10303702" cy="6869135"/>
          </a:xfrm>
        </p:spPr>
      </p:pic>
    </p:spTree>
    <p:extLst>
      <p:ext uri="{BB962C8B-B14F-4D97-AF65-F5344CB8AC3E}">
        <p14:creationId xmlns:p14="http://schemas.microsoft.com/office/powerpoint/2010/main" val="2656345450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3A7DE9A-63E1-DE4A-ACA1-F7FD86A4A5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Content Placeholder 12" descr="A close up of a piece of paper&#10;&#10;Description automatically generated">
            <a:extLst>
              <a:ext uri="{FF2B5EF4-FFF2-40B4-BE49-F238E27FC236}">
                <a16:creationId xmlns:a16="http://schemas.microsoft.com/office/drawing/2014/main" id="{899F5A02-CB3C-5B46-9D54-485151943E9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3463" y="189195"/>
            <a:ext cx="11658599" cy="6557962"/>
          </a:xfrm>
        </p:spPr>
      </p:pic>
    </p:spTree>
    <p:extLst>
      <p:ext uri="{BB962C8B-B14F-4D97-AF65-F5344CB8AC3E}">
        <p14:creationId xmlns:p14="http://schemas.microsoft.com/office/powerpoint/2010/main" val="953677416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23E0B50-8ECC-384A-84F5-AB8BD69C2E9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close up of a logo&#10;&#10;Description automatically generated">
            <a:extLst>
              <a:ext uri="{FF2B5EF4-FFF2-40B4-BE49-F238E27FC236}">
                <a16:creationId xmlns:a16="http://schemas.microsoft.com/office/drawing/2014/main" id="{04FED7C1-432A-E64F-83EB-CF7E9FDCC6C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63255" y="142342"/>
            <a:ext cx="11511419" cy="6475173"/>
          </a:xfrm>
        </p:spPr>
      </p:pic>
    </p:spTree>
    <p:extLst>
      <p:ext uri="{BB962C8B-B14F-4D97-AF65-F5344CB8AC3E}">
        <p14:creationId xmlns:p14="http://schemas.microsoft.com/office/powerpoint/2010/main" val="50809634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602D82-DFF7-5C4B-A8A8-10E5829F002F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9A64B2E-4BFF-754B-B629-A679A0AA827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13" name="Picture 12" descr="A screenshot of a cell phone&#10;&#10;Description automatically generated">
            <a:extLst>
              <a:ext uri="{FF2B5EF4-FFF2-40B4-BE49-F238E27FC236}">
                <a16:creationId xmlns:a16="http://schemas.microsoft.com/office/drawing/2014/main" id="{DA31FF6C-137A-8C41-A124-DE304DB5965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6250" y="632509"/>
            <a:ext cx="11239500" cy="53838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687349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Content Placeholder 22" descr="A close up of a map&#10;&#10;Description automatically generated">
            <a:extLst>
              <a:ext uri="{FF2B5EF4-FFF2-40B4-BE49-F238E27FC236}">
                <a16:creationId xmlns:a16="http://schemas.microsoft.com/office/drawing/2014/main" id="{13574FAE-F43C-5142-B821-E4D57245A45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62075" y="79974"/>
            <a:ext cx="8067849" cy="6778026"/>
          </a:xfrm>
        </p:spPr>
      </p:pic>
    </p:spTree>
    <p:extLst>
      <p:ext uri="{BB962C8B-B14F-4D97-AF65-F5344CB8AC3E}">
        <p14:creationId xmlns:p14="http://schemas.microsoft.com/office/powerpoint/2010/main" val="324667159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1CF64E-D9EB-1E40-B34F-54D7377F05D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BEE3C1C8-95E0-D44D-94EE-14FE220235A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75781" y="230634"/>
            <a:ext cx="11374337" cy="6398064"/>
          </a:xfrm>
        </p:spPr>
      </p:pic>
    </p:spTree>
    <p:extLst>
      <p:ext uri="{BB962C8B-B14F-4D97-AF65-F5344CB8AC3E}">
        <p14:creationId xmlns:p14="http://schemas.microsoft.com/office/powerpoint/2010/main" val="4076232623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FE8A8B9-4728-314B-80D8-39D992D50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09A8EA70-C2DE-7B42-A819-4CD34D36A28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2176" y="226224"/>
            <a:ext cx="11387648" cy="6405552"/>
          </a:xfrm>
        </p:spPr>
      </p:pic>
    </p:spTree>
    <p:extLst>
      <p:ext uri="{BB962C8B-B14F-4D97-AF65-F5344CB8AC3E}">
        <p14:creationId xmlns:p14="http://schemas.microsoft.com/office/powerpoint/2010/main" val="353488468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B0C5CC-03AA-2D47-BF14-51D7D339E74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Content Placeholder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2F8AC686-8EC1-5E4B-9011-0FF6C2BA724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08647" y="286114"/>
            <a:ext cx="11174705" cy="6285772"/>
          </a:xfrm>
        </p:spPr>
      </p:pic>
    </p:spTree>
    <p:extLst>
      <p:ext uri="{BB962C8B-B14F-4D97-AF65-F5344CB8AC3E}">
        <p14:creationId xmlns:p14="http://schemas.microsoft.com/office/powerpoint/2010/main" val="2393697503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close up of a sign&#10;&#10;Description automatically generated">
            <a:extLst>
              <a:ext uri="{FF2B5EF4-FFF2-40B4-BE49-F238E27FC236}">
                <a16:creationId xmlns:a16="http://schemas.microsoft.com/office/drawing/2014/main" id="{1CA9AA35-F9AC-9245-8604-74028E5E565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67000" y="0"/>
            <a:ext cx="6858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8217360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A screenshot of a cell phone&#10;&#10;Description automatically generated">
            <a:extLst>
              <a:ext uri="{FF2B5EF4-FFF2-40B4-BE49-F238E27FC236}">
                <a16:creationId xmlns:a16="http://schemas.microsoft.com/office/drawing/2014/main" id="{DCA46D8C-31EF-5245-BF72-5D43768F3A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3395" y="1494481"/>
            <a:ext cx="11845209" cy="38690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4951541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close up of a device&#10;&#10;Description automatically generated">
            <a:extLst>
              <a:ext uri="{FF2B5EF4-FFF2-40B4-BE49-F238E27FC236}">
                <a16:creationId xmlns:a16="http://schemas.microsoft.com/office/drawing/2014/main" id="{DCCE3B25-947C-244F-914A-E01A3B0DA64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92400" y="1578489"/>
            <a:ext cx="6807200" cy="3937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485560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B47A155D-FA7F-4644-9623-1ED5EFA024C3}"/>
              </a:ext>
            </a:extLst>
          </p:cNvPr>
          <p:cNvSpPr/>
          <p:nvPr/>
        </p:nvSpPr>
        <p:spPr>
          <a:xfrm>
            <a:off x="8649730" y="3052119"/>
            <a:ext cx="1149178" cy="729049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5" name="Picture 4" descr="A picture containing bottle&#10;&#10;Description automatically generated">
            <a:extLst>
              <a:ext uri="{FF2B5EF4-FFF2-40B4-BE49-F238E27FC236}">
                <a16:creationId xmlns:a16="http://schemas.microsoft.com/office/drawing/2014/main" id="{B2510C89-A1F1-4B47-A4C6-2CED6687778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431197" y="1174750"/>
            <a:ext cx="7848600" cy="4508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02264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ottle&#10;&#10;Description automatically generated">
            <a:extLst>
              <a:ext uri="{FF2B5EF4-FFF2-40B4-BE49-F238E27FC236}">
                <a16:creationId xmlns:a16="http://schemas.microsoft.com/office/drawing/2014/main" id="{DF57E3C4-21EA-4A43-9DDF-F678BEA8E48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65350" y="1301750"/>
            <a:ext cx="7861300" cy="425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975001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bottle&#10;&#10;Description automatically generated">
            <a:extLst>
              <a:ext uri="{FF2B5EF4-FFF2-40B4-BE49-F238E27FC236}">
                <a16:creationId xmlns:a16="http://schemas.microsoft.com/office/drawing/2014/main" id="{75F68CA6-25D9-C443-85F8-76596E7774A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95500" y="1301750"/>
            <a:ext cx="8001000" cy="4254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06103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screenshot of a cell phone&#10;&#10;Description automatically generated">
            <a:extLst>
              <a:ext uri="{FF2B5EF4-FFF2-40B4-BE49-F238E27FC236}">
                <a16:creationId xmlns:a16="http://schemas.microsoft.com/office/drawing/2014/main" id="{04E11873-28A7-AA43-9807-5FCA51C5CE0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17750" y="1428750"/>
            <a:ext cx="7556500" cy="4000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84101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6658</TotalTime>
  <Words>1</Words>
  <Application>Microsoft Macintosh PowerPoint</Application>
  <PresentationFormat>Widescreen</PresentationFormat>
  <Paragraphs>1</Paragraphs>
  <Slides>34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34</vt:i4>
      </vt:variant>
    </vt:vector>
  </HeadingPairs>
  <TitlesOfParts>
    <vt:vector size="38" baseType="lpstr">
      <vt:lpstr>Arial</vt:lpstr>
      <vt:lpstr>Calibri</vt:lpstr>
      <vt:lpstr>Calibri Light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Sara Janssen</dc:creator>
  <cp:lastModifiedBy>Sara Janssen</cp:lastModifiedBy>
  <cp:revision>21</cp:revision>
  <dcterms:created xsi:type="dcterms:W3CDTF">2020-02-25T19:22:42Z</dcterms:created>
  <dcterms:modified xsi:type="dcterms:W3CDTF">2020-04-17T14:47:05Z</dcterms:modified>
</cp:coreProperties>
</file>