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Zapfino"/>
          <a:ea typeface="Zapfino"/>
          <a:cs typeface="Zapfino"/>
        </a:font>
        <a:srgbClr val="4F4A37"/>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rgbClr val="D4D6D9"/>
          </a:solidFill>
        </a:fill>
      </a:tcStyle>
    </a:wholeTbl>
    <a:band2H>
      <a:tcTxStyle b="def" i="def"/>
      <a:tcStyle>
        <a:tcBdr/>
        <a:fill>
          <a:solidFill>
            <a:srgbClr val="EBECED"/>
          </a:solidFill>
        </a:fill>
      </a:tcStyle>
    </a:band2H>
    <a:firstCol>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chemeClr val="accent1"/>
          </a:solidFill>
        </a:fill>
      </a:tcStyle>
    </a:firstCol>
    <a:lastRow>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381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chemeClr val="accent1"/>
          </a:solidFill>
        </a:fill>
      </a:tcStyle>
    </a:lastRow>
    <a:firstRow>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381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chemeClr val="accent1"/>
          </a:solidFill>
        </a:fill>
      </a:tcStyle>
    </a:firstRow>
  </a:tblStyle>
  <a:tblStyle styleId="{C7B018BB-80A7-4F77-B60F-C8B233D01FF8}" styleName="">
    <a:tblBg/>
    <a:wholeTbl>
      <a:tcTxStyle b="off" i="off">
        <a:font>
          <a:latin typeface="Zapfino"/>
          <a:ea typeface="Zapfino"/>
          <a:cs typeface="Zapfino"/>
        </a:font>
        <a:srgbClr val="4F4A37"/>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rgbClr val="DBD3CE"/>
          </a:solidFill>
        </a:fill>
      </a:tcStyle>
    </a:wholeTbl>
    <a:band2H>
      <a:tcTxStyle b="def" i="def"/>
      <a:tcStyle>
        <a:tcBdr/>
        <a:fill>
          <a:solidFill>
            <a:srgbClr val="EEEAE8"/>
          </a:solidFill>
        </a:fill>
      </a:tcStyle>
    </a:band2H>
    <a:firstCol>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chemeClr val="accent3"/>
          </a:solidFill>
        </a:fill>
      </a:tcStyle>
    </a:firstCol>
    <a:lastRow>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381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chemeClr val="accent3"/>
          </a:solidFill>
        </a:fill>
      </a:tcStyle>
    </a:lastRow>
    <a:firstRow>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381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chemeClr val="accent3"/>
          </a:solidFill>
        </a:fill>
      </a:tcStyle>
    </a:firstRow>
  </a:tblStyle>
  <a:tblStyle styleId="{EEE7283C-3CF3-47DC-8721-378D4A62B228}" styleName="">
    <a:tblBg/>
    <a:wholeTbl>
      <a:tcTxStyle b="off" i="off">
        <a:font>
          <a:latin typeface="Zapfino"/>
          <a:ea typeface="Zapfino"/>
          <a:cs typeface="Zapfino"/>
        </a:font>
        <a:srgbClr val="4F4A37"/>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rgbClr val="E7D0CE"/>
          </a:solidFill>
        </a:fill>
      </a:tcStyle>
    </a:wholeTbl>
    <a:band2H>
      <a:tcTxStyle b="def" i="def"/>
      <a:tcStyle>
        <a:tcBdr/>
        <a:fill>
          <a:solidFill>
            <a:srgbClr val="F3E9E8"/>
          </a:solidFill>
        </a:fill>
      </a:tcStyle>
    </a:band2H>
    <a:firstCol>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chemeClr val="accent6"/>
          </a:solidFill>
        </a:fill>
      </a:tcStyle>
    </a:firstCol>
    <a:lastRow>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381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chemeClr val="accent6"/>
          </a:solidFill>
        </a:fill>
      </a:tcStyle>
    </a:lastRow>
    <a:firstRow>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381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chemeClr val="accent6"/>
          </a:solidFill>
        </a:fill>
      </a:tcStyle>
    </a:firstRow>
  </a:tblStyle>
  <a:tblStyle styleId="{CF821DB8-F4EB-4A41-A1BA-3FCAFE7338EE}" styleName="">
    <a:tblBg/>
    <a:wholeTbl>
      <a:tcTxStyle b="off" i="off">
        <a:font>
          <a:latin typeface="Zapfino"/>
          <a:ea typeface="Zapfino"/>
          <a:cs typeface="Zapfino"/>
        </a:font>
        <a:srgbClr val="4F4A37"/>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7"/>
          </a:solidFill>
        </a:fill>
      </a:tcStyle>
    </a:wholeTbl>
    <a:band2H>
      <a:tcTxStyle b="def" i="def"/>
      <a:tcStyle>
        <a:tcBdr/>
        <a:fill>
          <a:solidFill>
            <a:srgbClr val="18254F"/>
          </a:solidFill>
        </a:fill>
      </a:tcStyle>
    </a:band2H>
    <a:firstCol>
      <a:tcTxStyle b="on" i="off">
        <a:font>
          <a:latin typeface="Zapfino"/>
          <a:ea typeface="Zapfino"/>
          <a:cs typeface="Zapfino"/>
        </a:font>
        <a:srgbClr val="18254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Zapfino"/>
          <a:ea typeface="Zapfino"/>
          <a:cs typeface="Zapfino"/>
        </a:font>
        <a:srgbClr val="4F4A37"/>
      </a:tcTxStyle>
      <a:tcStyle>
        <a:tcBdr>
          <a:left>
            <a:ln w="12700" cap="flat">
              <a:noFill/>
              <a:miter lim="400000"/>
            </a:ln>
          </a:left>
          <a:right>
            <a:ln w="12700" cap="flat">
              <a:noFill/>
              <a:miter lim="400000"/>
            </a:ln>
          </a:right>
          <a:top>
            <a:ln w="50800" cap="flat">
              <a:solidFill>
                <a:srgbClr val="4F4A37"/>
              </a:solidFill>
              <a:prstDash val="solid"/>
              <a:round/>
            </a:ln>
          </a:top>
          <a:bottom>
            <a:ln w="25400" cap="flat">
              <a:solidFill>
                <a:srgbClr val="4F4A37"/>
              </a:solidFill>
              <a:prstDash val="solid"/>
              <a:round/>
            </a:ln>
          </a:bottom>
          <a:insideH>
            <a:ln w="12700" cap="flat">
              <a:noFill/>
              <a:miter lim="400000"/>
            </a:ln>
          </a:insideH>
          <a:insideV>
            <a:ln w="12700" cap="flat">
              <a:noFill/>
              <a:miter lim="400000"/>
            </a:ln>
          </a:insideV>
        </a:tcBdr>
        <a:fill>
          <a:solidFill>
            <a:srgbClr val="18254F"/>
          </a:solidFill>
        </a:fill>
      </a:tcStyle>
    </a:lastRow>
    <a:firstRow>
      <a:tcTxStyle b="on" i="off">
        <a:font>
          <a:latin typeface="Zapfino"/>
          <a:ea typeface="Zapfino"/>
          <a:cs typeface="Zapfino"/>
        </a:font>
        <a:srgbClr val="18254F"/>
      </a:tcTxStyle>
      <a:tcStyle>
        <a:tcBdr>
          <a:left>
            <a:ln w="12700" cap="flat">
              <a:noFill/>
              <a:miter lim="400000"/>
            </a:ln>
          </a:left>
          <a:right>
            <a:ln w="12700" cap="flat">
              <a:noFill/>
              <a:miter lim="400000"/>
            </a:ln>
          </a:right>
          <a:top>
            <a:ln w="25400" cap="flat">
              <a:solidFill>
                <a:srgbClr val="4F4A37"/>
              </a:solidFill>
              <a:prstDash val="solid"/>
              <a:round/>
            </a:ln>
          </a:top>
          <a:bottom>
            <a:ln w="25400" cap="flat">
              <a:solidFill>
                <a:srgbClr val="4F4A37"/>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Zapfino"/>
          <a:ea typeface="Zapfino"/>
          <a:cs typeface="Zapfino"/>
        </a:font>
        <a:srgbClr val="4F4A37"/>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rgbClr val="CFCECC"/>
          </a:solidFill>
        </a:fill>
      </a:tcStyle>
    </a:wholeTbl>
    <a:band2H>
      <a:tcTxStyle b="def" i="def"/>
      <a:tcStyle>
        <a:tcBdr/>
        <a:fill>
          <a:solidFill>
            <a:srgbClr val="E8E8E7"/>
          </a:solidFill>
        </a:fill>
      </a:tcStyle>
    </a:band2H>
    <a:firstCol>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rgbClr val="4F4A37"/>
          </a:solidFill>
        </a:fill>
      </a:tcStyle>
    </a:firstCol>
    <a:lastRow>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38100" cap="flat">
              <a:solidFill>
                <a:srgbClr val="18254F"/>
              </a:solidFill>
              <a:prstDash val="solid"/>
              <a:round/>
            </a:ln>
          </a:top>
          <a:bottom>
            <a:ln w="127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rgbClr val="4F4A37"/>
          </a:solidFill>
        </a:fill>
      </a:tcStyle>
    </a:lastRow>
    <a:firstRow>
      <a:tcTxStyle b="on" i="off">
        <a:font>
          <a:latin typeface="Zapfino"/>
          <a:ea typeface="Zapfino"/>
          <a:cs typeface="Zapfino"/>
        </a:font>
        <a:srgbClr val="18254F"/>
      </a:tcTxStyle>
      <a:tcStyle>
        <a:tcBdr>
          <a:left>
            <a:ln w="12700" cap="flat">
              <a:solidFill>
                <a:srgbClr val="18254F"/>
              </a:solidFill>
              <a:prstDash val="solid"/>
              <a:round/>
            </a:ln>
          </a:left>
          <a:right>
            <a:ln w="12700" cap="flat">
              <a:solidFill>
                <a:srgbClr val="18254F"/>
              </a:solidFill>
              <a:prstDash val="solid"/>
              <a:round/>
            </a:ln>
          </a:right>
          <a:top>
            <a:ln w="12700" cap="flat">
              <a:solidFill>
                <a:srgbClr val="18254F"/>
              </a:solidFill>
              <a:prstDash val="solid"/>
              <a:round/>
            </a:ln>
          </a:top>
          <a:bottom>
            <a:ln w="38100" cap="flat">
              <a:solidFill>
                <a:srgbClr val="18254F"/>
              </a:solidFill>
              <a:prstDash val="solid"/>
              <a:round/>
            </a:ln>
          </a:bottom>
          <a:insideH>
            <a:ln w="12700" cap="flat">
              <a:solidFill>
                <a:srgbClr val="18254F"/>
              </a:solidFill>
              <a:prstDash val="solid"/>
              <a:round/>
            </a:ln>
          </a:insideH>
          <a:insideV>
            <a:ln w="12700" cap="flat">
              <a:solidFill>
                <a:srgbClr val="18254F"/>
              </a:solidFill>
              <a:prstDash val="solid"/>
              <a:round/>
            </a:ln>
          </a:insideV>
        </a:tcBdr>
        <a:fill>
          <a:solidFill>
            <a:srgbClr val="4F4A37"/>
          </a:solidFill>
        </a:fill>
      </a:tcStyle>
    </a:firstRow>
  </a:tblStyle>
  <a:tblStyle styleId="{2708684C-4D16-4618-839F-0558EEFCDFE6}" styleName="">
    <a:tblBg/>
    <a:wholeTbl>
      <a:tcTxStyle b="off" i="off">
        <a:font>
          <a:latin typeface="Zapfino"/>
          <a:ea typeface="Zapfino"/>
          <a:cs typeface="Zapfino"/>
        </a:font>
        <a:srgbClr val="4F4A37"/>
      </a:tcTxStyle>
      <a:tcStyle>
        <a:tcBdr>
          <a:left>
            <a:ln w="12700" cap="flat">
              <a:solidFill>
                <a:srgbClr val="4F4A37"/>
              </a:solidFill>
              <a:prstDash val="solid"/>
              <a:round/>
            </a:ln>
          </a:left>
          <a:right>
            <a:ln w="12700" cap="flat">
              <a:solidFill>
                <a:srgbClr val="4F4A37"/>
              </a:solidFill>
              <a:prstDash val="solid"/>
              <a:round/>
            </a:ln>
          </a:right>
          <a:top>
            <a:ln w="12700" cap="flat">
              <a:solidFill>
                <a:srgbClr val="4F4A37"/>
              </a:solidFill>
              <a:prstDash val="solid"/>
              <a:round/>
            </a:ln>
          </a:top>
          <a:bottom>
            <a:ln w="12700" cap="flat">
              <a:solidFill>
                <a:srgbClr val="4F4A37"/>
              </a:solidFill>
              <a:prstDash val="solid"/>
              <a:round/>
            </a:ln>
          </a:bottom>
          <a:insideH>
            <a:ln w="12700" cap="flat">
              <a:solidFill>
                <a:srgbClr val="4F4A37"/>
              </a:solidFill>
              <a:prstDash val="solid"/>
              <a:round/>
            </a:ln>
          </a:insideH>
          <a:insideV>
            <a:ln w="12700" cap="flat">
              <a:solidFill>
                <a:srgbClr val="4F4A37"/>
              </a:solidFill>
              <a:prstDash val="solid"/>
              <a:round/>
            </a:ln>
          </a:insideV>
        </a:tcBdr>
        <a:fill>
          <a:solidFill>
            <a:srgbClr val="4F4A37">
              <a:alpha val="20000"/>
            </a:srgbClr>
          </a:solidFill>
        </a:fill>
      </a:tcStyle>
    </a:wholeTbl>
    <a:band2H>
      <a:tcTxStyle b="def" i="def"/>
      <a:tcStyle>
        <a:tcBdr/>
        <a:fill>
          <a:solidFill>
            <a:srgbClr val="FFFFFF"/>
          </a:solidFill>
        </a:fill>
      </a:tcStyle>
    </a:band2H>
    <a:firstCol>
      <a:tcTxStyle b="on" i="off">
        <a:font>
          <a:latin typeface="Zapfino"/>
          <a:ea typeface="Zapfino"/>
          <a:cs typeface="Zapfino"/>
        </a:font>
        <a:srgbClr val="4F4A37"/>
      </a:tcTxStyle>
      <a:tcStyle>
        <a:tcBdr>
          <a:left>
            <a:ln w="12700" cap="flat">
              <a:solidFill>
                <a:srgbClr val="4F4A37"/>
              </a:solidFill>
              <a:prstDash val="solid"/>
              <a:round/>
            </a:ln>
          </a:left>
          <a:right>
            <a:ln w="12700" cap="flat">
              <a:solidFill>
                <a:srgbClr val="4F4A37"/>
              </a:solidFill>
              <a:prstDash val="solid"/>
              <a:round/>
            </a:ln>
          </a:right>
          <a:top>
            <a:ln w="12700" cap="flat">
              <a:solidFill>
                <a:srgbClr val="4F4A37"/>
              </a:solidFill>
              <a:prstDash val="solid"/>
              <a:round/>
            </a:ln>
          </a:top>
          <a:bottom>
            <a:ln w="12700" cap="flat">
              <a:solidFill>
                <a:srgbClr val="4F4A37"/>
              </a:solidFill>
              <a:prstDash val="solid"/>
              <a:round/>
            </a:ln>
          </a:bottom>
          <a:insideH>
            <a:ln w="12700" cap="flat">
              <a:solidFill>
                <a:srgbClr val="4F4A37"/>
              </a:solidFill>
              <a:prstDash val="solid"/>
              <a:round/>
            </a:ln>
          </a:insideH>
          <a:insideV>
            <a:ln w="12700" cap="flat">
              <a:solidFill>
                <a:srgbClr val="4F4A37"/>
              </a:solidFill>
              <a:prstDash val="solid"/>
              <a:round/>
            </a:ln>
          </a:insideV>
        </a:tcBdr>
        <a:fill>
          <a:solidFill>
            <a:srgbClr val="4F4A37">
              <a:alpha val="20000"/>
            </a:srgbClr>
          </a:solidFill>
        </a:fill>
      </a:tcStyle>
    </a:firstCol>
    <a:lastRow>
      <a:tcTxStyle b="on" i="off">
        <a:font>
          <a:latin typeface="Zapfino"/>
          <a:ea typeface="Zapfino"/>
          <a:cs typeface="Zapfino"/>
        </a:font>
        <a:srgbClr val="4F4A37"/>
      </a:tcTxStyle>
      <a:tcStyle>
        <a:tcBdr>
          <a:left>
            <a:ln w="12700" cap="flat">
              <a:solidFill>
                <a:srgbClr val="4F4A37"/>
              </a:solidFill>
              <a:prstDash val="solid"/>
              <a:round/>
            </a:ln>
          </a:left>
          <a:right>
            <a:ln w="12700" cap="flat">
              <a:solidFill>
                <a:srgbClr val="4F4A37"/>
              </a:solidFill>
              <a:prstDash val="solid"/>
              <a:round/>
            </a:ln>
          </a:right>
          <a:top>
            <a:ln w="50800" cap="flat">
              <a:solidFill>
                <a:srgbClr val="4F4A37"/>
              </a:solidFill>
              <a:prstDash val="solid"/>
              <a:round/>
            </a:ln>
          </a:top>
          <a:bottom>
            <a:ln w="12700" cap="flat">
              <a:solidFill>
                <a:srgbClr val="4F4A37"/>
              </a:solidFill>
              <a:prstDash val="solid"/>
              <a:round/>
            </a:ln>
          </a:bottom>
          <a:insideH>
            <a:ln w="12700" cap="flat">
              <a:solidFill>
                <a:srgbClr val="4F4A37"/>
              </a:solidFill>
              <a:prstDash val="solid"/>
              <a:round/>
            </a:ln>
          </a:insideH>
          <a:insideV>
            <a:ln w="12700" cap="flat">
              <a:solidFill>
                <a:srgbClr val="4F4A37"/>
              </a:solidFill>
              <a:prstDash val="solid"/>
              <a:round/>
            </a:ln>
          </a:insideV>
        </a:tcBdr>
        <a:fill>
          <a:noFill/>
        </a:fill>
      </a:tcStyle>
    </a:lastRow>
    <a:firstRow>
      <a:tcTxStyle b="on" i="off">
        <a:font>
          <a:latin typeface="Zapfino"/>
          <a:ea typeface="Zapfino"/>
          <a:cs typeface="Zapfino"/>
        </a:font>
        <a:srgbClr val="4F4A37"/>
      </a:tcTxStyle>
      <a:tcStyle>
        <a:tcBdr>
          <a:left>
            <a:ln w="12700" cap="flat">
              <a:solidFill>
                <a:srgbClr val="4F4A37"/>
              </a:solidFill>
              <a:prstDash val="solid"/>
              <a:round/>
            </a:ln>
          </a:left>
          <a:right>
            <a:ln w="12700" cap="flat">
              <a:solidFill>
                <a:srgbClr val="4F4A37"/>
              </a:solidFill>
              <a:prstDash val="solid"/>
              <a:round/>
            </a:ln>
          </a:right>
          <a:top>
            <a:ln w="12700" cap="flat">
              <a:solidFill>
                <a:srgbClr val="4F4A37"/>
              </a:solidFill>
              <a:prstDash val="solid"/>
              <a:round/>
            </a:ln>
          </a:top>
          <a:bottom>
            <a:ln w="25400" cap="flat">
              <a:solidFill>
                <a:srgbClr val="4F4A37"/>
              </a:solidFill>
              <a:prstDash val="solid"/>
              <a:round/>
            </a:ln>
          </a:bottom>
          <a:insideH>
            <a:ln w="12700" cap="flat">
              <a:solidFill>
                <a:srgbClr val="4F4A37"/>
              </a:solidFill>
              <a:prstDash val="solid"/>
              <a:round/>
            </a:ln>
          </a:insideH>
          <a:insideV>
            <a:ln w="12700" cap="flat">
              <a:solidFill>
                <a:srgbClr val="4F4A37"/>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76" name="Shape 76"/>
          <p:cNvSpPr/>
          <p:nvPr>
            <p:ph type="sldImg"/>
          </p:nvPr>
        </p:nvSpPr>
        <p:spPr>
          <a:xfrm>
            <a:off x="1143000" y="685800"/>
            <a:ext cx="4572000" cy="3429000"/>
          </a:xfrm>
          <a:prstGeom prst="rect">
            <a:avLst/>
          </a:prstGeom>
        </p:spPr>
        <p:txBody>
          <a:bodyPr/>
          <a:lstStyle/>
          <a:p>
            <a:pPr/>
          </a:p>
        </p:txBody>
      </p:sp>
      <p:sp>
        <p:nvSpPr>
          <p:cNvPr id="77" name="Shape 7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mn-lt"/>
        <a:ea typeface="+mn-ea"/>
        <a:cs typeface="+mn-cs"/>
        <a:sym typeface="Avenir Roman"/>
      </a:defRPr>
    </a:lvl1pPr>
    <a:lvl2pPr indent="228600" defTabSz="457200" latinLnBrk="0">
      <a:lnSpc>
        <a:spcPct val="125000"/>
      </a:lnSpc>
      <a:defRPr sz="2400">
        <a:latin typeface="+mn-lt"/>
        <a:ea typeface="+mn-ea"/>
        <a:cs typeface="+mn-cs"/>
        <a:sym typeface="Avenir Roman"/>
      </a:defRPr>
    </a:lvl2pPr>
    <a:lvl3pPr indent="457200" defTabSz="457200" latinLnBrk="0">
      <a:lnSpc>
        <a:spcPct val="125000"/>
      </a:lnSpc>
      <a:defRPr sz="2400">
        <a:latin typeface="+mn-lt"/>
        <a:ea typeface="+mn-ea"/>
        <a:cs typeface="+mn-cs"/>
        <a:sym typeface="Avenir Roman"/>
      </a:defRPr>
    </a:lvl3pPr>
    <a:lvl4pPr indent="685800" defTabSz="457200" latinLnBrk="0">
      <a:lnSpc>
        <a:spcPct val="125000"/>
      </a:lnSpc>
      <a:defRPr sz="2400">
        <a:latin typeface="+mn-lt"/>
        <a:ea typeface="+mn-ea"/>
        <a:cs typeface="+mn-cs"/>
        <a:sym typeface="Avenir Roman"/>
      </a:defRPr>
    </a:lvl4pPr>
    <a:lvl5pPr indent="914400" defTabSz="457200" latinLnBrk="0">
      <a:lnSpc>
        <a:spcPct val="125000"/>
      </a:lnSpc>
      <a:defRPr sz="2400">
        <a:latin typeface="+mn-lt"/>
        <a:ea typeface="+mn-ea"/>
        <a:cs typeface="+mn-cs"/>
        <a:sym typeface="Avenir Roman"/>
      </a:defRPr>
    </a:lvl5pPr>
    <a:lvl6pPr indent="1143000" defTabSz="457200" latinLnBrk="0">
      <a:lnSpc>
        <a:spcPct val="125000"/>
      </a:lnSpc>
      <a:defRPr sz="2400">
        <a:latin typeface="+mn-lt"/>
        <a:ea typeface="+mn-ea"/>
        <a:cs typeface="+mn-cs"/>
        <a:sym typeface="Avenir Roman"/>
      </a:defRPr>
    </a:lvl6pPr>
    <a:lvl7pPr indent="1371600" defTabSz="457200" latinLnBrk="0">
      <a:lnSpc>
        <a:spcPct val="125000"/>
      </a:lnSpc>
      <a:defRPr sz="2400">
        <a:latin typeface="+mn-lt"/>
        <a:ea typeface="+mn-ea"/>
        <a:cs typeface="+mn-cs"/>
        <a:sym typeface="Avenir Roman"/>
      </a:defRPr>
    </a:lvl7pPr>
    <a:lvl8pPr indent="1600200" defTabSz="457200" latinLnBrk="0">
      <a:lnSpc>
        <a:spcPct val="125000"/>
      </a:lnSpc>
      <a:defRPr sz="2400">
        <a:latin typeface="+mn-lt"/>
        <a:ea typeface="+mn-ea"/>
        <a:cs typeface="+mn-cs"/>
        <a:sym typeface="Avenir Roman"/>
      </a:defRPr>
    </a:lvl8pPr>
    <a:lvl9pPr indent="1828800" defTabSz="457200" latinLnBrk="0">
      <a:lnSpc>
        <a:spcPct val="125000"/>
      </a:lnSpc>
      <a:defRPr sz="2400">
        <a:latin typeface="+mn-lt"/>
        <a:ea typeface="+mn-ea"/>
        <a:cs typeface="+mn-cs"/>
        <a:sym typeface="Avenir Roman"/>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 name="Title Text"/>
          <p:cNvSpPr txBox="1"/>
          <p:nvPr>
            <p:ph type="title"/>
          </p:nvPr>
        </p:nvSpPr>
        <p:spPr>
          <a:xfrm>
            <a:off x="1104900" y="6248400"/>
            <a:ext cx="10795000" cy="1397000"/>
          </a:xfrm>
          <a:prstGeom prst="rect">
            <a:avLst/>
          </a:prstGeom>
        </p:spPr>
        <p:txBody>
          <a:bodyPr/>
          <a:lstStyle/>
          <a:p>
            <a:pPr/>
            <a:r>
              <a:t>Title Text</a:t>
            </a:r>
          </a:p>
        </p:txBody>
      </p:sp>
      <p:sp>
        <p:nvSpPr>
          <p:cNvPr id="12" name="Body Level One…"/>
          <p:cNvSpPr txBox="1"/>
          <p:nvPr>
            <p:ph type="body" sz="quarter" idx="1"/>
          </p:nvPr>
        </p:nvSpPr>
        <p:spPr>
          <a:xfrm>
            <a:off x="1104900" y="7632700"/>
            <a:ext cx="10795000" cy="1092200"/>
          </a:xfrm>
          <a:prstGeom prst="rect">
            <a:avLst/>
          </a:prstGeom>
        </p:spPr>
        <p:txBody>
          <a:bodyPr/>
          <a:lstStyle>
            <a:lvl1pPr marL="0" indent="0" algn="ctr">
              <a:spcBef>
                <a:spcPts val="0"/>
              </a:spcBef>
              <a:buSzTx/>
              <a:buNone/>
              <a:defRPr sz="2600">
                <a:latin typeface="Zapfino"/>
                <a:ea typeface="Zapfino"/>
                <a:cs typeface="Zapfino"/>
                <a:sym typeface="Zapfino"/>
              </a:defRPr>
            </a:lvl1pPr>
            <a:lvl2pPr marL="0" indent="0" algn="ctr">
              <a:spcBef>
                <a:spcPts val="0"/>
              </a:spcBef>
              <a:buSzTx/>
              <a:buNone/>
              <a:defRPr sz="2600">
                <a:latin typeface="Zapfino"/>
                <a:ea typeface="Zapfino"/>
                <a:cs typeface="Zapfino"/>
                <a:sym typeface="Zapfino"/>
              </a:defRPr>
            </a:lvl2pPr>
            <a:lvl3pPr marL="0" indent="0" algn="ctr">
              <a:spcBef>
                <a:spcPts val="0"/>
              </a:spcBef>
              <a:buSzTx/>
              <a:buNone/>
              <a:defRPr sz="2600">
                <a:latin typeface="Zapfino"/>
                <a:ea typeface="Zapfino"/>
                <a:cs typeface="Zapfino"/>
                <a:sym typeface="Zapfino"/>
              </a:defRPr>
            </a:lvl3pPr>
            <a:lvl4pPr marL="0" indent="0" algn="ctr">
              <a:spcBef>
                <a:spcPts val="0"/>
              </a:spcBef>
              <a:buSzTx/>
              <a:buNone/>
              <a:defRPr sz="2600">
                <a:latin typeface="Zapfino"/>
                <a:ea typeface="Zapfino"/>
                <a:cs typeface="Zapfino"/>
                <a:sym typeface="Zapfino"/>
              </a:defRPr>
            </a:lvl4pPr>
            <a:lvl5pPr marL="0" indent="0" algn="ctr">
              <a:spcBef>
                <a:spcPts val="0"/>
              </a:spcBef>
              <a:buSzTx/>
              <a:buNone/>
              <a:defRPr sz="2600">
                <a:latin typeface="Zapfino"/>
                <a:ea typeface="Zapfino"/>
                <a:cs typeface="Zapfino"/>
                <a:sym typeface="Zapfino"/>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20" name="Title Text"/>
          <p:cNvSpPr txBox="1"/>
          <p:nvPr>
            <p:ph type="title"/>
          </p:nvPr>
        </p:nvSpPr>
        <p:spPr>
          <a:xfrm>
            <a:off x="1104900" y="1473200"/>
            <a:ext cx="10795000" cy="3556000"/>
          </a:xfrm>
          <a:prstGeom prst="rect">
            <a:avLst/>
          </a:prstGeom>
        </p:spPr>
        <p:txBody>
          <a:bodyPr anchor="b"/>
          <a:lstStyle/>
          <a:p>
            <a:pPr/>
            <a:r>
              <a:t>Title Text</a:t>
            </a:r>
          </a:p>
        </p:txBody>
      </p:sp>
      <p:sp>
        <p:nvSpPr>
          <p:cNvPr id="21" name="Body Level One…"/>
          <p:cNvSpPr txBox="1"/>
          <p:nvPr>
            <p:ph type="body" sz="quarter" idx="1"/>
          </p:nvPr>
        </p:nvSpPr>
        <p:spPr>
          <a:xfrm>
            <a:off x="1104900" y="5016500"/>
            <a:ext cx="10795000" cy="2082800"/>
          </a:xfrm>
          <a:prstGeom prst="rect">
            <a:avLst/>
          </a:prstGeom>
        </p:spPr>
        <p:txBody>
          <a:bodyPr anchor="t"/>
          <a:lstStyle>
            <a:lvl1pPr marL="0" indent="0" algn="ctr">
              <a:spcBef>
                <a:spcPts val="0"/>
              </a:spcBef>
              <a:buSzTx/>
              <a:buNone/>
              <a:defRPr sz="2600">
                <a:latin typeface="Zapfino"/>
                <a:ea typeface="Zapfino"/>
                <a:cs typeface="Zapfino"/>
                <a:sym typeface="Zapfino"/>
              </a:defRPr>
            </a:lvl1pPr>
            <a:lvl2pPr marL="0" indent="0" algn="ctr">
              <a:spcBef>
                <a:spcPts val="0"/>
              </a:spcBef>
              <a:buSzTx/>
              <a:buNone/>
              <a:defRPr sz="2600">
                <a:latin typeface="Zapfino"/>
                <a:ea typeface="Zapfino"/>
                <a:cs typeface="Zapfino"/>
                <a:sym typeface="Zapfino"/>
              </a:defRPr>
            </a:lvl2pPr>
            <a:lvl3pPr marL="0" indent="0" algn="ctr">
              <a:spcBef>
                <a:spcPts val="0"/>
              </a:spcBef>
              <a:buSzTx/>
              <a:buNone/>
              <a:defRPr sz="2600">
                <a:latin typeface="Zapfino"/>
                <a:ea typeface="Zapfino"/>
                <a:cs typeface="Zapfino"/>
                <a:sym typeface="Zapfino"/>
              </a:defRPr>
            </a:lvl3pPr>
            <a:lvl4pPr marL="0" indent="0" algn="ctr">
              <a:spcBef>
                <a:spcPts val="0"/>
              </a:spcBef>
              <a:buSzTx/>
              <a:buNone/>
              <a:defRPr sz="2600">
                <a:latin typeface="Zapfino"/>
                <a:ea typeface="Zapfino"/>
                <a:cs typeface="Zapfino"/>
                <a:sym typeface="Zapfino"/>
              </a:defRPr>
            </a:lvl4pPr>
            <a:lvl5pPr marL="0" indent="0" algn="ctr">
              <a:spcBef>
                <a:spcPts val="0"/>
              </a:spcBef>
              <a:buSzTx/>
              <a:buNone/>
              <a:defRPr sz="2600">
                <a:latin typeface="Zapfino"/>
                <a:ea typeface="Zapfino"/>
                <a:cs typeface="Zapfino"/>
                <a:sym typeface="Zapfino"/>
              </a:defRPr>
            </a:lvl5p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29" name="Title Text"/>
          <p:cNvSpPr txBox="1"/>
          <p:nvPr>
            <p:ph type="title"/>
          </p:nvPr>
        </p:nvSpPr>
        <p:spPr>
          <a:xfrm>
            <a:off x="1104900" y="571500"/>
            <a:ext cx="10795000" cy="2362200"/>
          </a:xfrm>
          <a:prstGeom prst="rect">
            <a:avLst/>
          </a:prstGeom>
        </p:spPr>
        <p:txBody>
          <a:bodyPr/>
          <a:lstStyle/>
          <a:p>
            <a:pPr/>
            <a:r>
              <a:t>Title Text</a:t>
            </a:r>
          </a:p>
        </p:txBody>
      </p:sp>
      <p:sp>
        <p:nvSpPr>
          <p:cNvPr id="30" name="Body Level One…"/>
          <p:cNvSpPr txBox="1"/>
          <p:nvPr>
            <p:ph type="body" idx="1"/>
          </p:nvPr>
        </p:nvSpPr>
        <p:spPr>
          <a:xfrm>
            <a:off x="1104900" y="3022600"/>
            <a:ext cx="10795000" cy="5715000"/>
          </a:xfrm>
          <a:prstGeom prst="rect">
            <a:avLst/>
          </a:prstGeom>
        </p:spPr>
        <p:txBody>
          <a:bodyPr/>
          <a:lstStyle>
            <a:lvl1pPr marL="367195" indent="-367195" defTabSz="457200">
              <a:spcBef>
                <a:spcPts val="2800"/>
              </a:spcBef>
              <a:buBlip>
                <a:blip r:embed="rId2"/>
              </a:buBlip>
              <a:defRPr sz="3800"/>
            </a:lvl1pPr>
            <a:lvl2pPr marL="811694" indent="-367194" defTabSz="457200">
              <a:spcBef>
                <a:spcPts val="2800"/>
              </a:spcBef>
              <a:buBlip>
                <a:blip r:embed="rId2"/>
              </a:buBlip>
              <a:defRPr sz="3800"/>
            </a:lvl2pPr>
            <a:lvl3pPr marL="1256195" indent="-367195" defTabSz="457200">
              <a:spcBef>
                <a:spcPts val="2800"/>
              </a:spcBef>
              <a:buBlip>
                <a:blip r:embed="rId2"/>
              </a:buBlip>
              <a:defRPr sz="3800"/>
            </a:lvl3pPr>
            <a:lvl4pPr marL="1700695" indent="-367195" defTabSz="457200">
              <a:spcBef>
                <a:spcPts val="2800"/>
              </a:spcBef>
              <a:buBlip>
                <a:blip r:embed="rId2"/>
              </a:buBlip>
              <a:defRPr sz="3800"/>
            </a:lvl4pPr>
            <a:lvl5pPr marL="2145195" indent="-367195" defTabSz="457200">
              <a:spcBef>
                <a:spcPts val="2800"/>
              </a:spcBef>
              <a:buBlip>
                <a:blip r:embed="rId2"/>
              </a:buBlip>
              <a:defRPr sz="3800"/>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38" name="Title Text"/>
          <p:cNvSpPr txBox="1"/>
          <p:nvPr>
            <p:ph type="title"/>
          </p:nvPr>
        </p:nvSpPr>
        <p:spPr>
          <a:xfrm>
            <a:off x="1104900" y="571500"/>
            <a:ext cx="10795000" cy="2362200"/>
          </a:xfrm>
          <a:prstGeom prst="rect">
            <a:avLst/>
          </a:prstGeom>
        </p:spPr>
        <p:txBody>
          <a:bodyPr/>
          <a:lstStyle/>
          <a:p>
            <a:pPr/>
            <a:r>
              <a:t>Title Text</a:t>
            </a:r>
          </a:p>
        </p:txBody>
      </p:sp>
      <p:sp>
        <p:nvSpPr>
          <p:cNvPr id="39" name="Body Level One…"/>
          <p:cNvSpPr txBox="1"/>
          <p:nvPr>
            <p:ph type="body" sz="half" idx="1"/>
          </p:nvPr>
        </p:nvSpPr>
        <p:spPr>
          <a:xfrm>
            <a:off x="1104900" y="3022600"/>
            <a:ext cx="5397500" cy="5715000"/>
          </a:xfrm>
          <a:prstGeom prst="rect">
            <a:avLst/>
          </a:prstGeom>
        </p:spPr>
        <p:txBody>
          <a:bodyPr/>
          <a:lstStyle>
            <a:lvl1pPr marL="367195" indent="-367195" defTabSz="457200">
              <a:spcBef>
                <a:spcPts val="2800"/>
              </a:spcBef>
              <a:buBlip>
                <a:blip r:embed="rId2"/>
              </a:buBlip>
              <a:defRPr sz="3800"/>
            </a:lvl1pPr>
            <a:lvl2pPr marL="811694" indent="-367194" defTabSz="457200">
              <a:spcBef>
                <a:spcPts val="2800"/>
              </a:spcBef>
              <a:buBlip>
                <a:blip r:embed="rId2"/>
              </a:buBlip>
              <a:defRPr sz="3800"/>
            </a:lvl2pPr>
            <a:lvl3pPr marL="1256195" indent="-367195" defTabSz="457200">
              <a:spcBef>
                <a:spcPts val="2800"/>
              </a:spcBef>
              <a:buBlip>
                <a:blip r:embed="rId2"/>
              </a:buBlip>
              <a:defRPr sz="3800"/>
            </a:lvl3pPr>
            <a:lvl4pPr marL="1700695" indent="-367195" defTabSz="457200">
              <a:spcBef>
                <a:spcPts val="2800"/>
              </a:spcBef>
              <a:buBlip>
                <a:blip r:embed="rId2"/>
              </a:buBlip>
              <a:defRPr sz="3800"/>
            </a:lvl4pPr>
            <a:lvl5pPr marL="2145195" indent="-367195" defTabSz="457200">
              <a:spcBef>
                <a:spcPts val="2800"/>
              </a:spcBef>
              <a:buBlip>
                <a:blip r:embed="rId2"/>
              </a:buBlip>
              <a:defRPr sz="3800"/>
            </a:lvl5p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7" name="Title Text"/>
          <p:cNvSpPr txBox="1"/>
          <p:nvPr>
            <p:ph type="title"/>
          </p:nvPr>
        </p:nvSpPr>
        <p:spPr>
          <a:xfrm>
            <a:off x="1104900" y="571500"/>
            <a:ext cx="10795000" cy="2362200"/>
          </a:xfrm>
          <a:prstGeom prst="rect">
            <a:avLst/>
          </a:prstGeom>
        </p:spPr>
        <p:txBody>
          <a:bodyPr/>
          <a:lstStyle/>
          <a:p>
            <a:pPr/>
            <a:r>
              <a:t>Title Text</a:t>
            </a:r>
          </a:p>
        </p:txBody>
      </p:sp>
      <p:sp>
        <p:nvSpPr>
          <p:cNvPr id="4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62" name="Body Level One…"/>
          <p:cNvSpPr txBox="1"/>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Body Level One…"/>
          <p:cNvSpPr txBox="1"/>
          <p:nvPr>
            <p:ph type="body" idx="1"/>
          </p:nvPr>
        </p:nvSpPr>
        <p:spPr>
          <a:xfrm>
            <a:off x="1104900" y="939800"/>
            <a:ext cx="10795000" cy="7874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Body Level One</a:t>
            </a:r>
          </a:p>
          <a:p>
            <a:pPr lvl="1"/>
            <a:r>
              <a:t>Body Level Two</a:t>
            </a:r>
          </a:p>
          <a:p>
            <a:pPr lvl="2"/>
            <a:r>
              <a:t>Body Level Three</a:t>
            </a:r>
          </a:p>
          <a:p>
            <a:pPr lvl="3"/>
            <a:r>
              <a:t>Body Level Four</a:t>
            </a:r>
          </a:p>
          <a:p>
            <a:pPr lvl="4"/>
            <a:r>
              <a:t>Body Level Five</a:t>
            </a:r>
          </a:p>
        </p:txBody>
      </p:sp>
      <p:sp>
        <p:nvSpPr>
          <p:cNvPr id="3" name="Title Text"/>
          <p:cNvSpPr txBox="1"/>
          <p:nvPr>
            <p:ph type="title"/>
          </p:nvPr>
        </p:nvSpPr>
        <p:spPr>
          <a:xfrm>
            <a:off x="1948462" y="1950720"/>
            <a:ext cx="10403841" cy="66152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r>
              <a:t>Title Text</a:t>
            </a:r>
          </a:p>
        </p:txBody>
      </p:sp>
      <p:sp>
        <p:nvSpPr>
          <p:cNvPr id="4" name="Slide Number"/>
          <p:cNvSpPr txBox="1"/>
          <p:nvPr>
            <p:ph type="sldNum" sz="quarter" idx="2"/>
          </p:nvPr>
        </p:nvSpPr>
        <p:spPr>
          <a:xfrm>
            <a:off x="6285652" y="8779791"/>
            <a:ext cx="3034455" cy="520701"/>
          </a:xfrm>
          <a:prstGeom prst="rect">
            <a:avLst/>
          </a:prstGeom>
          <a:ln w="12700">
            <a:miter lim="400000"/>
          </a:ln>
        </p:spPr>
        <p:txBody>
          <a:bodyPr wrap="none" lIns="45719" rIns="45719" anchor="ctr">
            <a:spAutoFit/>
          </a:bodyPr>
          <a:lstStyle>
            <a:lvl1pPr algn="r">
              <a:defRPr sz="1200">
                <a:latin typeface="Didot"/>
                <a:ea typeface="Didot"/>
                <a:cs typeface="Didot"/>
                <a:sym typeface="Dido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7600" u="none">
          <a:solidFill>
            <a:srgbClr val="714D3A"/>
          </a:solidFill>
          <a:uFillTx/>
          <a:latin typeface="Didot"/>
          <a:ea typeface="Didot"/>
          <a:cs typeface="Didot"/>
          <a:sym typeface="Didot"/>
        </a:defRPr>
      </a:lvl1pPr>
      <a:lvl2pPr marL="0" marR="0" indent="0" algn="ctr" defTabSz="584200" rtl="0" latinLnBrk="0">
        <a:lnSpc>
          <a:spcPct val="100000"/>
        </a:lnSpc>
        <a:spcBef>
          <a:spcPts val="0"/>
        </a:spcBef>
        <a:spcAft>
          <a:spcPts val="0"/>
        </a:spcAft>
        <a:buClrTx/>
        <a:buSzTx/>
        <a:buFontTx/>
        <a:buNone/>
        <a:tabLst/>
        <a:defRPr b="0" baseline="0" cap="none" i="0" spc="0" strike="noStrike" sz="7600" u="none">
          <a:solidFill>
            <a:srgbClr val="714D3A"/>
          </a:solidFill>
          <a:uFillTx/>
          <a:latin typeface="Didot"/>
          <a:ea typeface="Didot"/>
          <a:cs typeface="Didot"/>
          <a:sym typeface="Didot"/>
        </a:defRPr>
      </a:lvl2pPr>
      <a:lvl3pPr marL="0" marR="0" indent="0" algn="ctr" defTabSz="584200" rtl="0" latinLnBrk="0">
        <a:lnSpc>
          <a:spcPct val="100000"/>
        </a:lnSpc>
        <a:spcBef>
          <a:spcPts val="0"/>
        </a:spcBef>
        <a:spcAft>
          <a:spcPts val="0"/>
        </a:spcAft>
        <a:buClrTx/>
        <a:buSzTx/>
        <a:buFontTx/>
        <a:buNone/>
        <a:tabLst/>
        <a:defRPr b="0" baseline="0" cap="none" i="0" spc="0" strike="noStrike" sz="7600" u="none">
          <a:solidFill>
            <a:srgbClr val="714D3A"/>
          </a:solidFill>
          <a:uFillTx/>
          <a:latin typeface="Didot"/>
          <a:ea typeface="Didot"/>
          <a:cs typeface="Didot"/>
          <a:sym typeface="Didot"/>
        </a:defRPr>
      </a:lvl3pPr>
      <a:lvl4pPr marL="0" marR="0" indent="0" algn="ctr" defTabSz="584200" rtl="0" latinLnBrk="0">
        <a:lnSpc>
          <a:spcPct val="100000"/>
        </a:lnSpc>
        <a:spcBef>
          <a:spcPts val="0"/>
        </a:spcBef>
        <a:spcAft>
          <a:spcPts val="0"/>
        </a:spcAft>
        <a:buClrTx/>
        <a:buSzTx/>
        <a:buFontTx/>
        <a:buNone/>
        <a:tabLst/>
        <a:defRPr b="0" baseline="0" cap="none" i="0" spc="0" strike="noStrike" sz="7600" u="none">
          <a:solidFill>
            <a:srgbClr val="714D3A"/>
          </a:solidFill>
          <a:uFillTx/>
          <a:latin typeface="Didot"/>
          <a:ea typeface="Didot"/>
          <a:cs typeface="Didot"/>
          <a:sym typeface="Didot"/>
        </a:defRPr>
      </a:lvl4pPr>
      <a:lvl5pPr marL="0" marR="0" indent="0" algn="ctr" defTabSz="584200" rtl="0" latinLnBrk="0">
        <a:lnSpc>
          <a:spcPct val="100000"/>
        </a:lnSpc>
        <a:spcBef>
          <a:spcPts val="0"/>
        </a:spcBef>
        <a:spcAft>
          <a:spcPts val="0"/>
        </a:spcAft>
        <a:buClrTx/>
        <a:buSzTx/>
        <a:buFontTx/>
        <a:buNone/>
        <a:tabLst/>
        <a:defRPr b="0" baseline="0" cap="none" i="0" spc="0" strike="noStrike" sz="7600" u="none">
          <a:solidFill>
            <a:srgbClr val="714D3A"/>
          </a:solidFill>
          <a:uFillTx/>
          <a:latin typeface="Didot"/>
          <a:ea typeface="Didot"/>
          <a:cs typeface="Didot"/>
          <a:sym typeface="Didot"/>
        </a:defRPr>
      </a:lvl5pPr>
      <a:lvl6pPr marL="0" marR="0" indent="0" algn="ctr" defTabSz="584200" rtl="0" latinLnBrk="0">
        <a:lnSpc>
          <a:spcPct val="100000"/>
        </a:lnSpc>
        <a:spcBef>
          <a:spcPts val="0"/>
        </a:spcBef>
        <a:spcAft>
          <a:spcPts val="0"/>
        </a:spcAft>
        <a:buClrTx/>
        <a:buSzTx/>
        <a:buFontTx/>
        <a:buNone/>
        <a:tabLst/>
        <a:defRPr b="0" baseline="0" cap="none" i="0" spc="0" strike="noStrike" sz="7600" u="none">
          <a:solidFill>
            <a:srgbClr val="714D3A"/>
          </a:solidFill>
          <a:uFillTx/>
          <a:latin typeface="Didot"/>
          <a:ea typeface="Didot"/>
          <a:cs typeface="Didot"/>
          <a:sym typeface="Didot"/>
        </a:defRPr>
      </a:lvl6pPr>
      <a:lvl7pPr marL="0" marR="0" indent="0" algn="ctr" defTabSz="584200" rtl="0" latinLnBrk="0">
        <a:lnSpc>
          <a:spcPct val="100000"/>
        </a:lnSpc>
        <a:spcBef>
          <a:spcPts val="0"/>
        </a:spcBef>
        <a:spcAft>
          <a:spcPts val="0"/>
        </a:spcAft>
        <a:buClrTx/>
        <a:buSzTx/>
        <a:buFontTx/>
        <a:buNone/>
        <a:tabLst/>
        <a:defRPr b="0" baseline="0" cap="none" i="0" spc="0" strike="noStrike" sz="7600" u="none">
          <a:solidFill>
            <a:srgbClr val="714D3A"/>
          </a:solidFill>
          <a:uFillTx/>
          <a:latin typeface="Didot"/>
          <a:ea typeface="Didot"/>
          <a:cs typeface="Didot"/>
          <a:sym typeface="Didot"/>
        </a:defRPr>
      </a:lvl7pPr>
      <a:lvl8pPr marL="0" marR="0" indent="0" algn="ctr" defTabSz="584200" rtl="0" latinLnBrk="0">
        <a:lnSpc>
          <a:spcPct val="100000"/>
        </a:lnSpc>
        <a:spcBef>
          <a:spcPts val="0"/>
        </a:spcBef>
        <a:spcAft>
          <a:spcPts val="0"/>
        </a:spcAft>
        <a:buClrTx/>
        <a:buSzTx/>
        <a:buFontTx/>
        <a:buNone/>
        <a:tabLst/>
        <a:defRPr b="0" baseline="0" cap="none" i="0" spc="0" strike="noStrike" sz="7600" u="none">
          <a:solidFill>
            <a:srgbClr val="714D3A"/>
          </a:solidFill>
          <a:uFillTx/>
          <a:latin typeface="Didot"/>
          <a:ea typeface="Didot"/>
          <a:cs typeface="Didot"/>
          <a:sym typeface="Didot"/>
        </a:defRPr>
      </a:lvl8pPr>
      <a:lvl9pPr marL="0" marR="0" indent="0" algn="ctr" defTabSz="584200" rtl="0" latinLnBrk="0">
        <a:lnSpc>
          <a:spcPct val="100000"/>
        </a:lnSpc>
        <a:spcBef>
          <a:spcPts val="0"/>
        </a:spcBef>
        <a:spcAft>
          <a:spcPts val="0"/>
        </a:spcAft>
        <a:buClrTx/>
        <a:buSzTx/>
        <a:buFontTx/>
        <a:buNone/>
        <a:tabLst/>
        <a:defRPr b="0" baseline="0" cap="none" i="0" spc="0" strike="noStrike" sz="7600" u="none">
          <a:solidFill>
            <a:srgbClr val="714D3A"/>
          </a:solidFill>
          <a:uFillTx/>
          <a:latin typeface="Didot"/>
          <a:ea typeface="Didot"/>
          <a:cs typeface="Didot"/>
          <a:sym typeface="Didot"/>
        </a:defRPr>
      </a:lvl9pPr>
    </p:titleStyle>
    <p:bodyStyle>
      <a:lvl1pPr marL="444500" marR="0" indent="-444500" algn="l" defTabSz="584200" rtl="0" latinLnBrk="0">
        <a:lnSpc>
          <a:spcPct val="100000"/>
        </a:lnSpc>
        <a:spcBef>
          <a:spcPts val="3200"/>
        </a:spcBef>
        <a:spcAft>
          <a:spcPts val="0"/>
        </a:spcAft>
        <a:buClrTx/>
        <a:buSzPct val="50000"/>
        <a:buFontTx/>
        <a:buBlip>
          <a:blip r:embed="rId3"/>
        </a:buBlip>
        <a:tabLst/>
        <a:defRPr b="0" baseline="0" cap="none" i="0" spc="0" strike="noStrike" sz="4600" u="none">
          <a:solidFill>
            <a:srgbClr val="4F4A37"/>
          </a:solidFill>
          <a:uFillTx/>
          <a:latin typeface="Didot"/>
          <a:ea typeface="Didot"/>
          <a:cs typeface="Didot"/>
          <a:sym typeface="Didot"/>
        </a:defRPr>
      </a:lvl1pPr>
      <a:lvl2pPr marL="889000" marR="0" indent="-444500" algn="l" defTabSz="584200" rtl="0" latinLnBrk="0">
        <a:lnSpc>
          <a:spcPct val="100000"/>
        </a:lnSpc>
        <a:spcBef>
          <a:spcPts val="3200"/>
        </a:spcBef>
        <a:spcAft>
          <a:spcPts val="0"/>
        </a:spcAft>
        <a:buClrTx/>
        <a:buSzPct val="50000"/>
        <a:buFontTx/>
        <a:buBlip>
          <a:blip r:embed="rId3"/>
        </a:buBlip>
        <a:tabLst/>
        <a:defRPr b="0" baseline="0" cap="none" i="0" spc="0" strike="noStrike" sz="4600" u="none">
          <a:solidFill>
            <a:srgbClr val="4F4A37"/>
          </a:solidFill>
          <a:uFillTx/>
          <a:latin typeface="Didot"/>
          <a:ea typeface="Didot"/>
          <a:cs typeface="Didot"/>
          <a:sym typeface="Didot"/>
        </a:defRPr>
      </a:lvl2pPr>
      <a:lvl3pPr marL="1333500" marR="0" indent="-444500" algn="l" defTabSz="584200" rtl="0" latinLnBrk="0">
        <a:lnSpc>
          <a:spcPct val="100000"/>
        </a:lnSpc>
        <a:spcBef>
          <a:spcPts val="3200"/>
        </a:spcBef>
        <a:spcAft>
          <a:spcPts val="0"/>
        </a:spcAft>
        <a:buClrTx/>
        <a:buSzPct val="50000"/>
        <a:buFontTx/>
        <a:buBlip>
          <a:blip r:embed="rId3"/>
        </a:buBlip>
        <a:tabLst/>
        <a:defRPr b="0" baseline="0" cap="none" i="0" spc="0" strike="noStrike" sz="4600" u="none">
          <a:solidFill>
            <a:srgbClr val="4F4A37"/>
          </a:solidFill>
          <a:uFillTx/>
          <a:latin typeface="Didot"/>
          <a:ea typeface="Didot"/>
          <a:cs typeface="Didot"/>
          <a:sym typeface="Didot"/>
        </a:defRPr>
      </a:lvl3pPr>
      <a:lvl4pPr marL="1778000" marR="0" indent="-444500" algn="l" defTabSz="584200" rtl="0" latinLnBrk="0">
        <a:lnSpc>
          <a:spcPct val="100000"/>
        </a:lnSpc>
        <a:spcBef>
          <a:spcPts val="3200"/>
        </a:spcBef>
        <a:spcAft>
          <a:spcPts val="0"/>
        </a:spcAft>
        <a:buClrTx/>
        <a:buSzPct val="50000"/>
        <a:buFontTx/>
        <a:buBlip>
          <a:blip r:embed="rId3"/>
        </a:buBlip>
        <a:tabLst/>
        <a:defRPr b="0" baseline="0" cap="none" i="0" spc="0" strike="noStrike" sz="4600" u="none">
          <a:solidFill>
            <a:srgbClr val="4F4A37"/>
          </a:solidFill>
          <a:uFillTx/>
          <a:latin typeface="Didot"/>
          <a:ea typeface="Didot"/>
          <a:cs typeface="Didot"/>
          <a:sym typeface="Didot"/>
        </a:defRPr>
      </a:lvl4pPr>
      <a:lvl5pPr marL="2222500" marR="0" indent="-444500" algn="l" defTabSz="584200" rtl="0" latinLnBrk="0">
        <a:lnSpc>
          <a:spcPct val="100000"/>
        </a:lnSpc>
        <a:spcBef>
          <a:spcPts val="3200"/>
        </a:spcBef>
        <a:spcAft>
          <a:spcPts val="0"/>
        </a:spcAft>
        <a:buClrTx/>
        <a:buSzPct val="50000"/>
        <a:buFontTx/>
        <a:buBlip>
          <a:blip r:embed="rId3"/>
        </a:buBlip>
        <a:tabLst/>
        <a:defRPr b="0" baseline="0" cap="none" i="0" spc="0" strike="noStrike" sz="4600" u="none">
          <a:solidFill>
            <a:srgbClr val="4F4A37"/>
          </a:solidFill>
          <a:uFillTx/>
          <a:latin typeface="Didot"/>
          <a:ea typeface="Didot"/>
          <a:cs typeface="Didot"/>
          <a:sym typeface="Didot"/>
        </a:defRPr>
      </a:lvl5pPr>
      <a:lvl6pPr marL="2666999" marR="0" indent="-444499" algn="l" defTabSz="584200" rtl="0" latinLnBrk="0">
        <a:lnSpc>
          <a:spcPct val="100000"/>
        </a:lnSpc>
        <a:spcBef>
          <a:spcPts val="3200"/>
        </a:spcBef>
        <a:spcAft>
          <a:spcPts val="0"/>
        </a:spcAft>
        <a:buClrTx/>
        <a:buSzPct val="50000"/>
        <a:buFontTx/>
        <a:buBlip>
          <a:blip r:embed="rId3"/>
        </a:buBlip>
        <a:tabLst/>
        <a:defRPr b="0" baseline="0" cap="none" i="0" spc="0" strike="noStrike" sz="4600" u="none">
          <a:solidFill>
            <a:srgbClr val="4F4A37"/>
          </a:solidFill>
          <a:uFillTx/>
          <a:latin typeface="Didot"/>
          <a:ea typeface="Didot"/>
          <a:cs typeface="Didot"/>
          <a:sym typeface="Didot"/>
        </a:defRPr>
      </a:lvl6pPr>
      <a:lvl7pPr marL="3111499" marR="0" indent="-444499" algn="l" defTabSz="584200" rtl="0" latinLnBrk="0">
        <a:lnSpc>
          <a:spcPct val="100000"/>
        </a:lnSpc>
        <a:spcBef>
          <a:spcPts val="3200"/>
        </a:spcBef>
        <a:spcAft>
          <a:spcPts val="0"/>
        </a:spcAft>
        <a:buClrTx/>
        <a:buSzPct val="50000"/>
        <a:buFontTx/>
        <a:buBlip>
          <a:blip r:embed="rId3"/>
        </a:buBlip>
        <a:tabLst/>
        <a:defRPr b="0" baseline="0" cap="none" i="0" spc="0" strike="noStrike" sz="4600" u="none">
          <a:solidFill>
            <a:srgbClr val="4F4A37"/>
          </a:solidFill>
          <a:uFillTx/>
          <a:latin typeface="Didot"/>
          <a:ea typeface="Didot"/>
          <a:cs typeface="Didot"/>
          <a:sym typeface="Didot"/>
        </a:defRPr>
      </a:lvl7pPr>
      <a:lvl8pPr marL="3555999" marR="0" indent="-444499" algn="l" defTabSz="584200" rtl="0" latinLnBrk="0">
        <a:lnSpc>
          <a:spcPct val="100000"/>
        </a:lnSpc>
        <a:spcBef>
          <a:spcPts val="3200"/>
        </a:spcBef>
        <a:spcAft>
          <a:spcPts val="0"/>
        </a:spcAft>
        <a:buClrTx/>
        <a:buSzPct val="50000"/>
        <a:buFontTx/>
        <a:buBlip>
          <a:blip r:embed="rId3"/>
        </a:buBlip>
        <a:tabLst/>
        <a:defRPr b="0" baseline="0" cap="none" i="0" spc="0" strike="noStrike" sz="4600" u="none">
          <a:solidFill>
            <a:srgbClr val="4F4A37"/>
          </a:solidFill>
          <a:uFillTx/>
          <a:latin typeface="Didot"/>
          <a:ea typeface="Didot"/>
          <a:cs typeface="Didot"/>
          <a:sym typeface="Didot"/>
        </a:defRPr>
      </a:lvl8pPr>
      <a:lvl9pPr marL="4000499" marR="0" indent="-444499" algn="l" defTabSz="584200" rtl="0" latinLnBrk="0">
        <a:lnSpc>
          <a:spcPct val="100000"/>
        </a:lnSpc>
        <a:spcBef>
          <a:spcPts val="3200"/>
        </a:spcBef>
        <a:spcAft>
          <a:spcPts val="0"/>
        </a:spcAft>
        <a:buClrTx/>
        <a:buSzPct val="50000"/>
        <a:buFontTx/>
        <a:buBlip>
          <a:blip r:embed="rId3"/>
        </a:buBlip>
        <a:tabLst/>
        <a:defRPr b="0" baseline="0" cap="none" i="0" spc="0" strike="noStrike" sz="4600" u="none">
          <a:solidFill>
            <a:srgbClr val="4F4A37"/>
          </a:solidFill>
          <a:uFillTx/>
          <a:latin typeface="Didot"/>
          <a:ea typeface="Didot"/>
          <a:cs typeface="Didot"/>
          <a:sym typeface="Didot"/>
        </a:defRPr>
      </a:lvl9pPr>
    </p:bodyStyle>
    <p:otherStyle>
      <a:lvl1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Didot"/>
        </a:defRPr>
      </a:lvl1pPr>
      <a:lvl2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Didot"/>
        </a:defRPr>
      </a:lvl2pPr>
      <a:lvl3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Didot"/>
        </a:defRPr>
      </a:lvl3pPr>
      <a:lvl4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Didot"/>
        </a:defRPr>
      </a:lvl4pPr>
      <a:lvl5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Didot"/>
        </a:defRPr>
      </a:lvl5pPr>
      <a:lvl6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Didot"/>
        </a:defRPr>
      </a:lvl6pPr>
      <a:lvl7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Didot"/>
        </a:defRPr>
      </a:lvl7pPr>
      <a:lvl8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Didot"/>
        </a:defRPr>
      </a:lvl8pPr>
      <a:lvl9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Dido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10.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4.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5.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6.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7.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 Id="rId3" Type="http://schemas.openxmlformats.org/officeDocument/2006/relationships/image" Target="../media/image18.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9.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1.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 Id="rId3" Type="http://schemas.openxmlformats.org/officeDocument/2006/relationships/image" Target="../media/image24.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mydoterra.com/glutenfree/" TargetMode="External"/><Relationship Id="rId3" Type="http://schemas.openxmlformats.org/officeDocument/2006/relationships/hyperlink" Target="https://www.aromatools.com/Clear_1_oz_Roll_on_Bottles_p/9165.htm" TargetMode="External"/><Relationship Id="rId4" Type="http://schemas.openxmlformats.org/officeDocument/2006/relationships/image" Target="../media/image25.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6.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28.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9.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30.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31.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32.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3.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34.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35.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36.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37.png"/><Relationship Id="rId4" Type="http://schemas.openxmlformats.org/officeDocument/2006/relationships/image" Target="../media/image38.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9.png"/><Relationship Id="rId3" Type="http://schemas.openxmlformats.org/officeDocument/2006/relationships/image" Target="../media/image40.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1.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2.png"/><Relationship Id="rId3" Type="http://schemas.openxmlformats.org/officeDocument/2006/relationships/image" Target="../media/image4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png"/><Relationship Id="rId3" Type="http://schemas.openxmlformats.org/officeDocument/2006/relationships/image" Target="../media/image6.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44.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jpeg"/><Relationship Id="rId3" Type="http://schemas.openxmlformats.org/officeDocument/2006/relationships/image" Target="../media/image12.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5.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6.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7.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jpeg"/></Relationships>

</file>

<file path=ppt/slides/_rels/slide48.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8.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 Id="rId3" Type="http://schemas.openxmlformats.org/officeDocument/2006/relationships/image" Target="../media/image7.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9.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 Id="rId3" Type="http://schemas.openxmlformats.org/officeDocument/2006/relationships/image" Target="../media/image4.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 name="Shape 25"/>
          <p:cNvSpPr txBox="1"/>
          <p:nvPr>
            <p:ph type="ctrTitle"/>
          </p:nvPr>
        </p:nvSpPr>
        <p:spPr>
          <a:prstGeom prst="rect">
            <a:avLst/>
          </a:prstGeom>
        </p:spPr>
        <p:txBody>
          <a:bodyPr/>
          <a:lstStyle>
            <a:lvl1pPr defTabSz="443991">
              <a:defRPr sz="5700"/>
            </a:lvl1pPr>
          </a:lstStyle>
          <a:p>
            <a:pPr/>
            <a:r>
              <a:t>Women’s Health and Hormones</a:t>
            </a:r>
          </a:p>
        </p:txBody>
      </p:sp>
      <p:sp>
        <p:nvSpPr>
          <p:cNvPr id="80" name="Shape 26"/>
          <p:cNvSpPr txBox="1"/>
          <p:nvPr>
            <p:ph type="subTitle" sz="quarter" idx="1"/>
          </p:nvPr>
        </p:nvSpPr>
        <p:spPr>
          <a:prstGeom prst="rect">
            <a:avLst/>
          </a:prstGeom>
        </p:spPr>
        <p:txBody>
          <a:bodyPr/>
          <a:lstStyle>
            <a:lvl1pPr defTabSz="519937">
              <a:defRPr sz="2300"/>
            </a:lvl1pPr>
          </a:lstStyle>
          <a:p>
            <a:pPr/>
            <a:r>
              <a:t>with doTERRA CPTG Essential Oils</a:t>
            </a:r>
          </a:p>
        </p:txBody>
      </p:sp>
      <p:pic>
        <p:nvPicPr>
          <p:cNvPr id="81" name="image3.png" descr="image3.png"/>
          <p:cNvPicPr>
            <a:picLocks noChangeAspect="1"/>
          </p:cNvPicPr>
          <p:nvPr/>
        </p:nvPicPr>
        <p:blipFill>
          <a:blip r:embed="rId2">
            <a:extLst/>
          </a:blip>
          <a:stretch>
            <a:fillRect/>
          </a:stretch>
        </p:blipFill>
        <p:spPr>
          <a:xfrm>
            <a:off x="2279722" y="28855"/>
            <a:ext cx="8239019" cy="5675146"/>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Shape 55"/>
          <p:cNvSpPr txBox="1"/>
          <p:nvPr>
            <p:ph type="body" sz="half" idx="1"/>
          </p:nvPr>
        </p:nvSpPr>
        <p:spPr>
          <a:xfrm>
            <a:off x="1104900" y="939800"/>
            <a:ext cx="10795000" cy="4097431"/>
          </a:xfrm>
          <a:prstGeom prst="rect">
            <a:avLst/>
          </a:prstGeom>
        </p:spPr>
        <p:txBody>
          <a:bodyPr/>
          <a:lstStyle/>
          <a:p>
            <a:pPr marL="391158" indent="-391158" defTabSz="514094">
              <a:spcBef>
                <a:spcPts val="2800"/>
              </a:spcBef>
              <a:buBlip>
                <a:blip r:embed="rId2"/>
              </a:buBlip>
              <a:defRPr sz="4000"/>
            </a:pPr>
            <a:r>
              <a:t>50-70 times more powerful than dried herbs</a:t>
            </a:r>
          </a:p>
          <a:p>
            <a:pPr marL="391158" indent="-391158" defTabSz="514094">
              <a:spcBef>
                <a:spcPts val="2800"/>
              </a:spcBef>
              <a:buBlip>
                <a:blip r:embed="rId2"/>
              </a:buBlip>
              <a:defRPr sz="4000"/>
            </a:pPr>
            <a:r>
              <a:t>Contain dozens of unique compounds</a:t>
            </a:r>
          </a:p>
          <a:p>
            <a:pPr marL="391158" indent="-391158" defTabSz="514094">
              <a:spcBef>
                <a:spcPts val="2800"/>
              </a:spcBef>
              <a:buBlip>
                <a:blip r:embed="rId2"/>
              </a:buBlip>
              <a:defRPr sz="4000"/>
            </a:pPr>
            <a:r>
              <a:t>Our bodies do not develop a resistance </a:t>
            </a:r>
          </a:p>
          <a:p>
            <a:pPr marL="391158" indent="-391158" defTabSz="514094">
              <a:spcBef>
                <a:spcPts val="2800"/>
              </a:spcBef>
              <a:buBlip>
                <a:blip r:embed="rId2"/>
              </a:buBlip>
              <a:defRPr sz="4000"/>
            </a:pPr>
            <a:r>
              <a:t>Work at the cellular level</a:t>
            </a:r>
          </a:p>
        </p:txBody>
      </p:sp>
      <p:pic>
        <p:nvPicPr>
          <p:cNvPr id="110" name="image12.png" descr="image12.png"/>
          <p:cNvPicPr>
            <a:picLocks noChangeAspect="1"/>
          </p:cNvPicPr>
          <p:nvPr/>
        </p:nvPicPr>
        <p:blipFill>
          <a:blip r:embed="rId3">
            <a:extLst/>
          </a:blip>
          <a:stretch>
            <a:fillRect/>
          </a:stretch>
        </p:blipFill>
        <p:spPr>
          <a:xfrm>
            <a:off x="527048" y="4872430"/>
            <a:ext cx="11950702" cy="4673603"/>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2" name="Screenshot 2023-04-18 at 7.20.11 PM.png" descr="Screenshot 2023-04-18 at 7.20.11 PM.png"/>
          <p:cNvPicPr>
            <a:picLocks noChangeAspect="1"/>
          </p:cNvPicPr>
          <p:nvPr/>
        </p:nvPicPr>
        <p:blipFill>
          <a:blip r:embed="rId2">
            <a:extLst/>
          </a:blip>
          <a:stretch>
            <a:fillRect/>
          </a:stretch>
        </p:blipFill>
        <p:spPr>
          <a:xfrm>
            <a:off x="2003041" y="2491063"/>
            <a:ext cx="9863696" cy="4459148"/>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4" name="CPTG.jpg" descr="CPTG.jpg"/>
          <p:cNvPicPr>
            <a:picLocks noChangeAspect="1"/>
          </p:cNvPicPr>
          <p:nvPr/>
        </p:nvPicPr>
        <p:blipFill>
          <a:blip r:embed="rId2">
            <a:extLst/>
          </a:blip>
          <a:stretch>
            <a:fillRect/>
          </a:stretch>
        </p:blipFill>
        <p:spPr>
          <a:xfrm>
            <a:off x="1557418" y="1248212"/>
            <a:ext cx="10182206" cy="665549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 name="Shape 62"/>
          <p:cNvSpPr txBox="1"/>
          <p:nvPr/>
        </p:nvSpPr>
        <p:spPr>
          <a:xfrm>
            <a:off x="672143" y="1401488"/>
            <a:ext cx="5563167" cy="7752609"/>
          </a:xfrm>
          <a:prstGeom prst="rect">
            <a:avLst/>
          </a:prstGeom>
          <a:ln w="12700">
            <a:miter lim="400000"/>
          </a:ln>
          <a:extLst>
            <a:ext uri="{C572A759-6A51-4108-AA02-DFA0A04FC94B}">
              <ma14:wrappingTextBoxFlag xmlns:ma14="http://schemas.microsoft.com/office/mac/drawingml/2011/main" val="1"/>
            </a:ext>
          </a:extLst>
        </p:spPr>
        <p:txBody>
          <a:bodyPr lIns="72248" tIns="72248" rIns="72248" bIns="72248">
            <a:spAutoFit/>
          </a:bodyPr>
          <a:lstStyle/>
          <a:p>
            <a:pPr algn="l" defTabSz="1300480">
              <a:defRPr b="1" sz="3900">
                <a:solidFill>
                  <a:srgbClr val="000000"/>
                </a:solidFill>
                <a:uFill>
                  <a:solidFill>
                    <a:srgbClr val="000000"/>
                  </a:solidFill>
                </a:uFill>
                <a:latin typeface="Didot"/>
                <a:ea typeface="Didot"/>
                <a:cs typeface="Didot"/>
                <a:sym typeface="Didot"/>
              </a:defRPr>
            </a:pPr>
            <a:r>
              <a:t>CPTG is:</a:t>
            </a:r>
          </a:p>
          <a:p>
            <a:pPr algn="l" defTabSz="1300480">
              <a:buClr>
                <a:srgbClr val="000000"/>
              </a:buClr>
              <a:buSzPct val="100000"/>
              <a:buFont typeface="Arial"/>
              <a:buChar char="•"/>
              <a:defRPr sz="3900">
                <a:solidFill>
                  <a:srgbClr val="000000"/>
                </a:solidFill>
                <a:uFill>
                  <a:solidFill>
                    <a:srgbClr val="000000"/>
                  </a:solidFill>
                </a:uFill>
                <a:latin typeface="Didot"/>
                <a:ea typeface="Didot"/>
                <a:cs typeface="Didot"/>
                <a:sym typeface="Didot"/>
              </a:defRPr>
            </a:pPr>
            <a:r>
              <a:t>Verified Pure</a:t>
            </a:r>
          </a:p>
          <a:p>
            <a:pPr algn="l" defTabSz="1300480">
              <a:defRPr sz="1700">
                <a:solidFill>
                  <a:srgbClr val="000000"/>
                </a:solidFill>
                <a:uFill>
                  <a:solidFill>
                    <a:srgbClr val="000000"/>
                  </a:solidFill>
                </a:uFill>
                <a:latin typeface="Didot"/>
                <a:ea typeface="Didot"/>
                <a:cs typeface="Didot"/>
                <a:sym typeface="Didot"/>
              </a:defRPr>
            </a:pPr>
          </a:p>
          <a:p>
            <a:pPr algn="l" defTabSz="1300480">
              <a:buClr>
                <a:srgbClr val="000000"/>
              </a:buClr>
              <a:buSzPct val="100000"/>
              <a:buFont typeface="Arial"/>
              <a:buChar char="•"/>
              <a:defRPr sz="3900">
                <a:solidFill>
                  <a:srgbClr val="000000"/>
                </a:solidFill>
                <a:uFill>
                  <a:solidFill>
                    <a:srgbClr val="000000"/>
                  </a:solidFill>
                </a:uFill>
                <a:latin typeface="Didot"/>
                <a:ea typeface="Didot"/>
                <a:cs typeface="Didot"/>
                <a:sym typeface="Didot"/>
              </a:defRPr>
            </a:pPr>
            <a:r>
              <a:t>Beyond Organic</a:t>
            </a:r>
          </a:p>
          <a:p>
            <a:pPr algn="l" defTabSz="1300480">
              <a:defRPr sz="1700">
                <a:solidFill>
                  <a:srgbClr val="000000"/>
                </a:solidFill>
                <a:uFill>
                  <a:solidFill>
                    <a:srgbClr val="000000"/>
                  </a:solidFill>
                </a:uFill>
                <a:latin typeface="Didot"/>
                <a:ea typeface="Didot"/>
                <a:cs typeface="Didot"/>
                <a:sym typeface="Didot"/>
              </a:defRPr>
            </a:pPr>
          </a:p>
          <a:p>
            <a:pPr algn="l" defTabSz="1300480">
              <a:buClr>
                <a:srgbClr val="000000"/>
              </a:buClr>
              <a:buSzPct val="100000"/>
              <a:buFont typeface="Arial"/>
              <a:buChar char="•"/>
              <a:defRPr sz="3900">
                <a:solidFill>
                  <a:srgbClr val="000000"/>
                </a:solidFill>
                <a:uFill>
                  <a:solidFill>
                    <a:srgbClr val="000000"/>
                  </a:solidFill>
                </a:uFill>
                <a:latin typeface="Didot"/>
                <a:ea typeface="Didot"/>
                <a:cs typeface="Didot"/>
                <a:sym typeface="Didot"/>
              </a:defRPr>
            </a:pPr>
            <a:r>
              <a:t>Free of Pesticides and contaminants</a:t>
            </a:r>
          </a:p>
          <a:p>
            <a:pPr algn="l" defTabSz="1300480">
              <a:defRPr sz="1700">
                <a:solidFill>
                  <a:srgbClr val="000000"/>
                </a:solidFill>
                <a:uFill>
                  <a:solidFill>
                    <a:srgbClr val="000000"/>
                  </a:solidFill>
                </a:uFill>
                <a:latin typeface="Didot"/>
                <a:ea typeface="Didot"/>
                <a:cs typeface="Didot"/>
                <a:sym typeface="Didot"/>
              </a:defRPr>
            </a:pPr>
          </a:p>
          <a:p>
            <a:pPr algn="l" defTabSz="1300480">
              <a:buClr>
                <a:srgbClr val="000000"/>
              </a:buClr>
              <a:buSzPct val="100000"/>
              <a:buFont typeface="Arial"/>
              <a:buChar char="•"/>
              <a:defRPr sz="3900">
                <a:solidFill>
                  <a:srgbClr val="000000"/>
                </a:solidFill>
                <a:uFill>
                  <a:solidFill>
                    <a:srgbClr val="000000"/>
                  </a:solidFill>
                </a:uFill>
                <a:latin typeface="Didot"/>
                <a:ea typeface="Didot"/>
                <a:cs typeface="Didot"/>
                <a:sym typeface="Didot"/>
              </a:defRPr>
            </a:pPr>
            <a:r>
              <a:t>Plant material sourced from native origins</a:t>
            </a:r>
          </a:p>
          <a:p>
            <a:pPr algn="l" defTabSz="1300480">
              <a:defRPr sz="1700">
                <a:solidFill>
                  <a:srgbClr val="000000"/>
                </a:solidFill>
                <a:uFill>
                  <a:solidFill>
                    <a:srgbClr val="000000"/>
                  </a:solidFill>
                </a:uFill>
                <a:latin typeface="Didot"/>
                <a:ea typeface="Didot"/>
                <a:cs typeface="Didot"/>
                <a:sym typeface="Didot"/>
              </a:defRPr>
            </a:pPr>
          </a:p>
          <a:p>
            <a:pPr algn="l" defTabSz="1300480">
              <a:buClr>
                <a:srgbClr val="000000"/>
              </a:buClr>
              <a:buSzPct val="100000"/>
              <a:buFont typeface="Arial"/>
              <a:buChar char="•"/>
              <a:defRPr sz="3900">
                <a:solidFill>
                  <a:srgbClr val="000000"/>
                </a:solidFill>
                <a:uFill>
                  <a:solidFill>
                    <a:srgbClr val="000000"/>
                  </a:solidFill>
                </a:uFill>
                <a:latin typeface="Didot"/>
                <a:ea typeface="Didot"/>
                <a:cs typeface="Didot"/>
                <a:sym typeface="Didot"/>
              </a:defRPr>
            </a:pPr>
            <a:r>
              <a:t>3</a:t>
            </a:r>
            <a:r>
              <a:rPr baseline="30592"/>
              <a:t>rd</a:t>
            </a:r>
            <a:r>
              <a:t> Party Testing is used to certify purity and potency</a:t>
            </a:r>
          </a:p>
        </p:txBody>
      </p:sp>
      <p:pic>
        <p:nvPicPr>
          <p:cNvPr id="117" name="image15.png" descr="image15.png"/>
          <p:cNvPicPr>
            <a:picLocks noChangeAspect="1"/>
          </p:cNvPicPr>
          <p:nvPr/>
        </p:nvPicPr>
        <p:blipFill>
          <a:blip r:embed="rId2">
            <a:extLst/>
          </a:blip>
          <a:stretch>
            <a:fillRect/>
          </a:stretch>
        </p:blipFill>
        <p:spPr>
          <a:xfrm>
            <a:off x="6504122" y="1106786"/>
            <a:ext cx="5980193" cy="7966521"/>
          </a:xfrm>
          <a:prstGeom prst="rect">
            <a:avLst/>
          </a:prstGeom>
          <a:ln w="12700">
            <a:miter lim="400000"/>
          </a:ln>
        </p:spPr>
      </p:pic>
      <p:sp>
        <p:nvSpPr>
          <p:cNvPr id="118" name="Shape 64"/>
          <p:cNvSpPr txBox="1"/>
          <p:nvPr/>
        </p:nvSpPr>
        <p:spPr>
          <a:xfrm>
            <a:off x="1158314" y="358305"/>
            <a:ext cx="11753992" cy="953157"/>
          </a:xfrm>
          <a:prstGeom prst="rect">
            <a:avLst/>
          </a:prstGeom>
          <a:ln w="12700">
            <a:miter lim="400000"/>
          </a:ln>
          <a:extLst>
            <a:ext uri="{C572A759-6A51-4108-AA02-DFA0A04FC94B}">
              <ma14:wrappingTextBoxFlag xmlns:ma14="http://schemas.microsoft.com/office/mac/drawingml/2011/main" val="1"/>
            </a:ext>
          </a:extLst>
        </p:spPr>
        <p:txBody>
          <a:bodyPr lIns="72248" tIns="72248" rIns="72248" bIns="72248">
            <a:spAutoFit/>
          </a:bodyPr>
          <a:lstStyle/>
          <a:p>
            <a:pPr algn="l" defTabSz="1300480">
              <a:defRPr b="1" sz="5100">
                <a:solidFill>
                  <a:srgbClr val="000000"/>
                </a:solidFill>
                <a:uFill>
                  <a:solidFill>
                    <a:srgbClr val="000000"/>
                  </a:solidFill>
                </a:uFill>
                <a:latin typeface="Didot"/>
                <a:ea typeface="Didot"/>
                <a:cs typeface="Didot"/>
                <a:sym typeface="Didot"/>
              </a:defRPr>
            </a:pPr>
            <a:r>
              <a:t>Certified Pure Tested Grade</a:t>
            </a:r>
            <a:r>
              <a:rPr baseline="51687" sz="3500"/>
              <a:t>®</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0" name="InsertedImage 2.jpg" descr="InsertedImage 2.jpg"/>
          <p:cNvPicPr>
            <a:picLocks noChangeAspect="1"/>
          </p:cNvPicPr>
          <p:nvPr/>
        </p:nvPicPr>
        <p:blipFill>
          <a:blip r:embed="rId2">
            <a:extLst/>
          </a:blip>
          <a:srcRect l="0" t="4399" r="0" b="4398"/>
          <a:stretch>
            <a:fillRect/>
          </a:stretch>
        </p:blipFill>
        <p:spPr>
          <a:xfrm>
            <a:off x="1000414" y="1474389"/>
            <a:ext cx="2896360" cy="4357133"/>
          </a:xfrm>
          <a:prstGeom prst="rect">
            <a:avLst/>
          </a:prstGeom>
          <a:ln w="12700">
            <a:miter lim="400000"/>
          </a:ln>
          <a:effectLst>
            <a:outerShdw sx="100000" sy="100000" kx="0" ky="0" algn="b" rotWithShape="0" blurRad="127000" dist="152400" dir="5520000">
              <a:srgbClr val="000000">
                <a:alpha val="60000"/>
              </a:srgbClr>
            </a:outerShdw>
          </a:effectLst>
        </p:spPr>
      </p:pic>
      <p:sp>
        <p:nvSpPr>
          <p:cNvPr id="121" name="Shape 67"/>
          <p:cNvSpPr txBox="1"/>
          <p:nvPr/>
        </p:nvSpPr>
        <p:spPr>
          <a:xfrm>
            <a:off x="216938" y="0"/>
            <a:ext cx="12293603" cy="2438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cap="all" sz="5200">
                <a:solidFill>
                  <a:srgbClr val="414141"/>
                </a:solidFill>
                <a:latin typeface="Didot"/>
                <a:ea typeface="Didot"/>
                <a:cs typeface="Didot"/>
                <a:sym typeface="Didot"/>
              </a:defRPr>
            </a:lvl1pPr>
          </a:lstStyle>
          <a:p>
            <a:pPr/>
            <a:r>
              <a:t>How we use oils</a:t>
            </a:r>
          </a:p>
        </p:txBody>
      </p:sp>
      <p:pic>
        <p:nvPicPr>
          <p:cNvPr id="122" name="InsertedImage 3.jpg" descr="InsertedImage 3.jpg"/>
          <p:cNvPicPr>
            <a:picLocks noChangeAspect="1"/>
          </p:cNvPicPr>
          <p:nvPr/>
        </p:nvPicPr>
        <p:blipFill>
          <a:blip r:embed="rId3">
            <a:extLst/>
          </a:blip>
          <a:srcRect l="256" t="530" r="50159" b="8614"/>
          <a:stretch>
            <a:fillRect/>
          </a:stretch>
        </p:blipFill>
        <p:spPr>
          <a:xfrm>
            <a:off x="6690391" y="5049424"/>
            <a:ext cx="5583282" cy="4028284"/>
          </a:xfrm>
          <a:prstGeom prst="rect">
            <a:avLst/>
          </a:prstGeom>
          <a:ln w="12700">
            <a:miter lim="400000"/>
          </a:ln>
          <a:effectLst>
            <a:outerShdw sx="100000" sy="100000" kx="0" ky="0" algn="b" rotWithShape="0" blurRad="127000" dist="152400" dir="5520000">
              <a:srgbClr val="000000">
                <a:alpha val="60000"/>
              </a:srgbClr>
            </a:outerShdw>
          </a:effectLst>
        </p:spPr>
      </p:pic>
      <p:pic>
        <p:nvPicPr>
          <p:cNvPr id="123" name="InsertedImage 4.jpg" descr="InsertedImage 4.jpg"/>
          <p:cNvPicPr>
            <a:picLocks noChangeAspect="1"/>
          </p:cNvPicPr>
          <p:nvPr/>
        </p:nvPicPr>
        <p:blipFill>
          <a:blip r:embed="rId4">
            <a:extLst/>
          </a:blip>
          <a:srcRect l="14843" t="14843" r="14842" b="14843"/>
          <a:stretch>
            <a:fillRect/>
          </a:stretch>
        </p:blipFill>
        <p:spPr>
          <a:xfrm>
            <a:off x="5019523" y="1793875"/>
            <a:ext cx="2688286" cy="4037627"/>
          </a:xfrm>
          <a:prstGeom prst="rect">
            <a:avLst/>
          </a:prstGeom>
          <a:ln w="12700">
            <a:miter lim="400000"/>
          </a:ln>
          <a:effectLst>
            <a:outerShdw sx="100000" sy="100000" kx="0" ky="0" algn="b" rotWithShape="0" blurRad="127000" dist="152400" dir="5520000">
              <a:srgbClr val="000000">
                <a:alpha val="60000"/>
              </a:srgbClr>
            </a:outerShdw>
          </a:effectLst>
        </p:spPr>
      </p:pic>
      <p:pic>
        <p:nvPicPr>
          <p:cNvPr id="124" name="InsertedImage.jpg" descr="InsertedImage.jpg"/>
          <p:cNvPicPr>
            <a:picLocks noChangeAspect="1"/>
          </p:cNvPicPr>
          <p:nvPr/>
        </p:nvPicPr>
        <p:blipFill>
          <a:blip r:embed="rId5">
            <a:extLst/>
          </a:blip>
          <a:stretch>
            <a:fillRect/>
          </a:stretch>
        </p:blipFill>
        <p:spPr>
          <a:xfrm>
            <a:off x="901697" y="6032500"/>
            <a:ext cx="4898456" cy="3073540"/>
          </a:xfrm>
          <a:prstGeom prst="rect">
            <a:avLst/>
          </a:prstGeom>
          <a:ln w="12700">
            <a:miter lim="400000"/>
          </a:ln>
          <a:effectLst>
            <a:outerShdw sx="100000" sy="100000" kx="0" ky="0" algn="b" rotWithShape="0" blurRad="127000" dist="152400" dir="5520000">
              <a:srgbClr val="000000">
                <a:alpha val="60000"/>
              </a:srgbClr>
            </a:outerShdw>
          </a:effectLst>
        </p:spPr>
      </p:pic>
      <p:pic>
        <p:nvPicPr>
          <p:cNvPr id="125" name="InsertedImage.jpg" descr="InsertedImage.jpg"/>
          <p:cNvPicPr>
            <a:picLocks noChangeAspect="1"/>
          </p:cNvPicPr>
          <p:nvPr/>
        </p:nvPicPr>
        <p:blipFill>
          <a:blip r:embed="rId6">
            <a:extLst/>
          </a:blip>
          <a:stretch>
            <a:fillRect/>
          </a:stretch>
        </p:blipFill>
        <p:spPr>
          <a:xfrm>
            <a:off x="8247608" y="1899824"/>
            <a:ext cx="3776415" cy="2767450"/>
          </a:xfrm>
          <a:prstGeom prst="rect">
            <a:avLst/>
          </a:prstGeom>
          <a:ln w="12700">
            <a:miter lim="400000"/>
          </a:ln>
          <a:effectLst>
            <a:outerShdw sx="100000" sy="100000" kx="0" ky="0" algn="b" rotWithShape="0" blurRad="127000" dist="152400" dir="5520000">
              <a:srgbClr val="000000">
                <a:alpha val="60000"/>
              </a:srgbClr>
            </a:outerShdw>
          </a:effectLst>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22"/>
                                        </p:tgtEl>
                                        <p:attrNameLst>
                                          <p:attrName>style.visibility</p:attrName>
                                        </p:attrNameLst>
                                      </p:cBhvr>
                                      <p:to>
                                        <p:strVal val="visible"/>
                                      </p:to>
                                    </p:set>
                                    <p:animEffect filter="wipe(left)" transition="in">
                                      <p:cBhvr>
                                        <p:cTn id="7" dur="10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120"/>
                                        </p:tgtEl>
                                        <p:attrNameLst>
                                          <p:attrName>style.visibility</p:attrName>
                                        </p:attrNameLst>
                                      </p:cBhvr>
                                      <p:to>
                                        <p:strVal val="visible"/>
                                      </p:to>
                                    </p:set>
                                    <p:animEffect filter="wipe(left)" transition="in">
                                      <p:cBhvr>
                                        <p:cTn id="12" dur="1000"/>
                                        <p:tgtEl>
                                          <p:spTgt spid="120"/>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124"/>
                                        </p:tgtEl>
                                        <p:attrNameLst>
                                          <p:attrName>style.visibility</p:attrName>
                                        </p:attrNameLst>
                                      </p:cBhvr>
                                      <p:to>
                                        <p:strVal val="visible"/>
                                      </p:to>
                                    </p:set>
                                    <p:animEffect filter="wipe(left)" transition="in">
                                      <p:cBhvr>
                                        <p:cTn id="17" dur="1000"/>
                                        <p:tgtEl>
                                          <p:spTgt spid="124"/>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4" fill="hold">
                                  <p:stCondLst>
                                    <p:cond delay="0"/>
                                  </p:stCondLst>
                                  <p:iterate type="el" backwards="0">
                                    <p:tmAbs val="0"/>
                                  </p:iterate>
                                  <p:childTnLst>
                                    <p:set>
                                      <p:cBhvr>
                                        <p:cTn id="21" fill="hold"/>
                                        <p:tgtEl>
                                          <p:spTgt spid="123"/>
                                        </p:tgtEl>
                                        <p:attrNameLst>
                                          <p:attrName>style.visibility</p:attrName>
                                        </p:attrNameLst>
                                      </p:cBhvr>
                                      <p:to>
                                        <p:strVal val="visible"/>
                                      </p:to>
                                    </p:set>
                                    <p:animEffect filter="wipe(left)" transition="in">
                                      <p:cBhvr>
                                        <p:cTn id="22" dur="1000"/>
                                        <p:tgtEl>
                                          <p:spTgt spid="123"/>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5" fill="hold">
                                  <p:stCondLst>
                                    <p:cond delay="0"/>
                                  </p:stCondLst>
                                  <p:iterate type="el" backwards="0">
                                    <p:tmAbs val="0"/>
                                  </p:iterate>
                                  <p:childTnLst>
                                    <p:set>
                                      <p:cBhvr>
                                        <p:cTn id="26" fill="hold"/>
                                        <p:tgtEl>
                                          <p:spTgt spid="125"/>
                                        </p:tgtEl>
                                        <p:attrNameLst>
                                          <p:attrName>style.visibility</p:attrName>
                                        </p:attrNameLst>
                                      </p:cBhvr>
                                      <p:to>
                                        <p:strVal val="visible"/>
                                      </p:to>
                                    </p:set>
                                    <p:animEffect filter="wipe(left)" transition="in">
                                      <p:cBhvr>
                                        <p:cTn id="27" dur="10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3" grpId="4"/>
      <p:bldP build="whole" bldLvl="1" animBg="1" rev="0" advAuto="0" spid="125" grpId="5"/>
      <p:bldP build="whole" bldLvl="1" animBg="1" rev="0" advAuto="0" spid="122" grpId="1"/>
      <p:bldP build="whole" bldLvl="1" animBg="1" rev="0" advAuto="0" spid="124" grpId="3"/>
      <p:bldP build="whole" bldLvl="1" animBg="1" rev="0" advAuto="0" spid="120" grpId="2"/>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7" name="Shape 73"/>
          <p:cNvSpPr txBox="1"/>
          <p:nvPr>
            <p:ph type="title"/>
          </p:nvPr>
        </p:nvSpPr>
        <p:spPr>
          <a:xfrm>
            <a:off x="1104899" y="0"/>
            <a:ext cx="10795001" cy="2362200"/>
          </a:xfrm>
          <a:prstGeom prst="rect">
            <a:avLst/>
          </a:prstGeom>
        </p:spPr>
        <p:txBody>
          <a:bodyPr/>
          <a:lstStyle/>
          <a:p>
            <a:pPr/>
            <a:r>
              <a:t>Lavender</a:t>
            </a:r>
          </a:p>
        </p:txBody>
      </p:sp>
      <p:sp>
        <p:nvSpPr>
          <p:cNvPr id="128" name="Shape 74"/>
          <p:cNvSpPr txBox="1"/>
          <p:nvPr>
            <p:ph type="body" idx="1"/>
          </p:nvPr>
        </p:nvSpPr>
        <p:spPr>
          <a:xfrm>
            <a:off x="708968" y="1684280"/>
            <a:ext cx="8610632" cy="6918023"/>
          </a:xfrm>
          <a:prstGeom prst="rect">
            <a:avLst/>
          </a:prstGeom>
        </p:spPr>
        <p:txBody>
          <a:bodyPr/>
          <a:lstStyle/>
          <a:p>
            <a:pPr>
              <a:buBlip>
                <a:blip r:embed="rId2"/>
              </a:buBlip>
            </a:pPr>
            <a:r>
              <a:t>All things calming</a:t>
            </a:r>
          </a:p>
          <a:p>
            <a:pPr>
              <a:buBlip>
                <a:blip r:embed="rId2"/>
              </a:buBlip>
            </a:pPr>
            <a:r>
              <a:t>Soothing to the skin, causes healthy regeneration of skin cells. </a:t>
            </a:r>
          </a:p>
          <a:p>
            <a:pPr>
              <a:buBlip>
                <a:blip r:embed="rId2"/>
              </a:buBlip>
            </a:pPr>
            <a:r>
              <a:t>Supports normal hormone levels</a:t>
            </a:r>
          </a:p>
          <a:p>
            <a:pPr>
              <a:buBlip>
                <a:blip r:embed="rId2"/>
              </a:buBlip>
            </a:pPr>
            <a:r>
              <a:t>Promotes a restful sleep</a:t>
            </a:r>
          </a:p>
          <a:p>
            <a:pPr>
              <a:buBlip>
                <a:blip r:embed="rId2"/>
              </a:buBlip>
            </a:pPr>
            <a:r>
              <a:t>Relaxes the mind and decreases feelings of anxiety and stress. </a:t>
            </a:r>
          </a:p>
        </p:txBody>
      </p:sp>
      <p:pic>
        <p:nvPicPr>
          <p:cNvPr id="129" name="image16.png" descr="image16.png"/>
          <p:cNvPicPr>
            <a:picLocks noChangeAspect="1"/>
          </p:cNvPicPr>
          <p:nvPr/>
        </p:nvPicPr>
        <p:blipFill>
          <a:blip r:embed="rId3">
            <a:extLst/>
          </a:blip>
          <a:stretch>
            <a:fillRect/>
          </a:stretch>
        </p:blipFill>
        <p:spPr>
          <a:xfrm>
            <a:off x="9250533" y="5136693"/>
            <a:ext cx="3214203" cy="4175536"/>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hape 77"/>
          <p:cNvSpPr txBox="1"/>
          <p:nvPr>
            <p:ph type="title"/>
          </p:nvPr>
        </p:nvSpPr>
        <p:spPr>
          <a:xfrm>
            <a:off x="1104900" y="707385"/>
            <a:ext cx="10795000" cy="2362202"/>
          </a:xfrm>
          <a:prstGeom prst="rect">
            <a:avLst/>
          </a:prstGeom>
        </p:spPr>
        <p:txBody>
          <a:bodyPr/>
          <a:lstStyle>
            <a:lvl1pPr defTabSz="537462">
              <a:defRPr sz="6900"/>
            </a:lvl1pPr>
          </a:lstStyle>
          <a:p>
            <a:pPr/>
            <a:r>
              <a:t>Frankincense </a:t>
            </a:r>
          </a:p>
        </p:txBody>
      </p:sp>
      <p:sp>
        <p:nvSpPr>
          <p:cNvPr id="132" name="Shape 78"/>
          <p:cNvSpPr txBox="1"/>
          <p:nvPr>
            <p:ph type="body" sz="half" idx="1"/>
          </p:nvPr>
        </p:nvSpPr>
        <p:spPr>
          <a:xfrm>
            <a:off x="1104900" y="1865263"/>
            <a:ext cx="7103048" cy="6872338"/>
          </a:xfrm>
          <a:prstGeom prst="rect">
            <a:avLst/>
          </a:prstGeom>
        </p:spPr>
        <p:txBody>
          <a:bodyPr/>
          <a:lstStyle/>
          <a:p>
            <a:pPr>
              <a:buBlip>
                <a:blip r:embed="rId2"/>
              </a:buBlip>
            </a:pPr>
            <a:r>
              <a:t>Promotes healthy cellular activity and response</a:t>
            </a:r>
          </a:p>
          <a:p>
            <a:pPr>
              <a:buBlip>
                <a:blip r:embed="rId2"/>
              </a:buBlip>
            </a:pPr>
            <a:r>
              <a:t>Stimulating and elevating to the mind. Great for diffusing to instill feelings of calmness. </a:t>
            </a:r>
          </a:p>
          <a:p>
            <a:pPr>
              <a:buBlip>
                <a:blip r:embed="rId2"/>
              </a:buBlip>
            </a:pPr>
            <a:r>
              <a:t>Combats inflammation</a:t>
            </a:r>
          </a:p>
          <a:p>
            <a:pPr>
              <a:buBlip>
                <a:blip r:embed="rId2"/>
              </a:buBlip>
            </a:pPr>
            <a:r>
              <a:t>Balancing to the whole endocrine system!</a:t>
            </a:r>
          </a:p>
        </p:txBody>
      </p:sp>
      <p:pic>
        <p:nvPicPr>
          <p:cNvPr id="133" name="image17.png" descr="image17.png"/>
          <p:cNvPicPr>
            <a:picLocks noChangeAspect="1"/>
          </p:cNvPicPr>
          <p:nvPr/>
        </p:nvPicPr>
        <p:blipFill>
          <a:blip r:embed="rId3">
            <a:extLst/>
          </a:blip>
          <a:stretch>
            <a:fillRect/>
          </a:stretch>
        </p:blipFill>
        <p:spPr>
          <a:xfrm>
            <a:off x="8334337" y="3543999"/>
            <a:ext cx="4141364" cy="4672202"/>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Shape 81"/>
          <p:cNvSpPr txBox="1"/>
          <p:nvPr>
            <p:ph type="title"/>
          </p:nvPr>
        </p:nvSpPr>
        <p:spPr>
          <a:prstGeom prst="rect">
            <a:avLst/>
          </a:prstGeom>
        </p:spPr>
        <p:txBody>
          <a:bodyPr/>
          <a:lstStyle>
            <a:lvl1pPr defTabSz="537462">
              <a:defRPr sz="6900"/>
            </a:lvl1pPr>
          </a:lstStyle>
          <a:p>
            <a:pPr/>
            <a:r>
              <a:t>Approx. 50 hormones in the human body!  </a:t>
            </a:r>
          </a:p>
        </p:txBody>
      </p:sp>
      <p:pic>
        <p:nvPicPr>
          <p:cNvPr id="136" name="image18.png" descr="image18.png"/>
          <p:cNvPicPr>
            <a:picLocks noChangeAspect="1"/>
          </p:cNvPicPr>
          <p:nvPr/>
        </p:nvPicPr>
        <p:blipFill>
          <a:blip r:embed="rId2">
            <a:extLst/>
          </a:blip>
          <a:stretch>
            <a:fillRect/>
          </a:stretch>
        </p:blipFill>
        <p:spPr>
          <a:xfrm>
            <a:off x="3075528" y="2836228"/>
            <a:ext cx="6853744" cy="6480305"/>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Shape 84"/>
          <p:cNvSpPr txBox="1"/>
          <p:nvPr>
            <p:ph type="title"/>
          </p:nvPr>
        </p:nvSpPr>
        <p:spPr>
          <a:prstGeom prst="rect">
            <a:avLst/>
          </a:prstGeom>
        </p:spPr>
        <p:txBody>
          <a:bodyPr/>
          <a:lstStyle>
            <a:lvl1pPr>
              <a:defRPr sz="6300"/>
            </a:lvl1pPr>
          </a:lstStyle>
          <a:p>
            <a:pPr/>
            <a:r>
              <a:t>Signs of Hormone Imbalance</a:t>
            </a:r>
          </a:p>
        </p:txBody>
      </p:sp>
      <p:sp>
        <p:nvSpPr>
          <p:cNvPr id="139" name="Shape 85"/>
          <p:cNvSpPr txBox="1"/>
          <p:nvPr>
            <p:ph type="body" sz="half" idx="1"/>
          </p:nvPr>
        </p:nvSpPr>
        <p:spPr>
          <a:prstGeom prst="rect">
            <a:avLst/>
          </a:prstGeom>
        </p:spPr>
        <p:txBody>
          <a:bodyPr/>
          <a:lstStyle/>
          <a:p>
            <a:pPr marL="253365" indent="-253365" defTabSz="315468">
              <a:spcBef>
                <a:spcPts val="1900"/>
              </a:spcBef>
              <a:buBlip>
                <a:blip r:embed="rId2"/>
              </a:buBlip>
              <a:defRPr sz="2600"/>
            </a:pPr>
            <a:r>
              <a:t>Depression/Irritability/Anxiety/Moodiness</a:t>
            </a:r>
          </a:p>
          <a:p>
            <a:pPr marL="253365" indent="-253365" defTabSz="315468">
              <a:spcBef>
                <a:spcPts val="1900"/>
              </a:spcBef>
              <a:buBlip>
                <a:blip r:embed="rId2"/>
              </a:buBlip>
              <a:defRPr sz="2600"/>
            </a:pPr>
            <a:r>
              <a:t>Digestive Problems</a:t>
            </a:r>
          </a:p>
          <a:p>
            <a:pPr marL="253365" indent="-253365" defTabSz="315468">
              <a:spcBef>
                <a:spcPts val="1900"/>
              </a:spcBef>
              <a:buBlip>
                <a:blip r:embed="rId2"/>
              </a:buBlip>
              <a:defRPr sz="2600"/>
            </a:pPr>
            <a:r>
              <a:t>Excessive Sweating</a:t>
            </a:r>
          </a:p>
          <a:p>
            <a:pPr marL="253365" indent="-253365" defTabSz="315468">
              <a:spcBef>
                <a:spcPts val="1900"/>
              </a:spcBef>
              <a:buBlip>
                <a:blip r:embed="rId2"/>
              </a:buBlip>
              <a:defRPr sz="2600"/>
            </a:pPr>
            <a:r>
              <a:t>Food Cravings</a:t>
            </a:r>
          </a:p>
          <a:p>
            <a:pPr marL="253365" indent="-253365" defTabSz="315468">
              <a:spcBef>
                <a:spcPts val="1900"/>
              </a:spcBef>
              <a:buBlip>
                <a:blip r:embed="rId2"/>
              </a:buBlip>
              <a:defRPr sz="2600"/>
            </a:pPr>
            <a:r>
              <a:t>Fatigue</a:t>
            </a:r>
          </a:p>
          <a:p>
            <a:pPr marL="253365" indent="-253365" defTabSz="315468">
              <a:spcBef>
                <a:spcPts val="1900"/>
              </a:spcBef>
              <a:buBlip>
                <a:blip r:embed="rId2"/>
              </a:buBlip>
              <a:defRPr sz="2600"/>
            </a:pPr>
            <a:r>
              <a:t>Loss of Muscle Mass</a:t>
            </a:r>
          </a:p>
          <a:p>
            <a:pPr marL="253365" indent="-253365" defTabSz="315468">
              <a:spcBef>
                <a:spcPts val="1900"/>
              </a:spcBef>
              <a:buBlip>
                <a:blip r:embed="rId2"/>
              </a:buBlip>
              <a:defRPr sz="2600"/>
            </a:pPr>
            <a:r>
              <a:t>Weight Gain</a:t>
            </a:r>
          </a:p>
          <a:p>
            <a:pPr marL="253365" indent="-253365" defTabSz="315468">
              <a:spcBef>
                <a:spcPts val="1900"/>
              </a:spcBef>
              <a:buBlip>
                <a:blip r:embed="rId2"/>
              </a:buBlip>
              <a:defRPr sz="2600"/>
            </a:pPr>
            <a:r>
              <a:t>Low Libido</a:t>
            </a:r>
          </a:p>
        </p:txBody>
      </p:sp>
      <p:pic>
        <p:nvPicPr>
          <p:cNvPr id="140" name="image19.png" descr="image19.png"/>
          <p:cNvPicPr>
            <a:picLocks noChangeAspect="1"/>
          </p:cNvPicPr>
          <p:nvPr/>
        </p:nvPicPr>
        <p:blipFill>
          <a:blip r:embed="rId3">
            <a:extLst/>
          </a:blip>
          <a:stretch>
            <a:fillRect/>
          </a:stretch>
        </p:blipFill>
        <p:spPr>
          <a:xfrm>
            <a:off x="5568950" y="3878162"/>
            <a:ext cx="5621319" cy="4003877"/>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Shape 88"/>
          <p:cNvSpPr txBox="1"/>
          <p:nvPr>
            <p:ph type="title"/>
          </p:nvPr>
        </p:nvSpPr>
        <p:spPr>
          <a:xfrm>
            <a:off x="1104900" y="933861"/>
            <a:ext cx="10795000" cy="2362202"/>
          </a:xfrm>
          <a:prstGeom prst="rect">
            <a:avLst/>
          </a:prstGeom>
        </p:spPr>
        <p:txBody>
          <a:bodyPr/>
          <a:lstStyle>
            <a:lvl1pPr defTabSz="537462">
              <a:defRPr sz="6900"/>
            </a:lvl1pPr>
          </a:lstStyle>
          <a:p>
            <a:pPr/>
            <a:r>
              <a:t>Minimize hormone imbalance 5 ways…</a:t>
            </a:r>
          </a:p>
        </p:txBody>
      </p:sp>
      <p:sp>
        <p:nvSpPr>
          <p:cNvPr id="143" name="Shape 89"/>
          <p:cNvSpPr txBox="1"/>
          <p:nvPr>
            <p:ph type="body" idx="1"/>
          </p:nvPr>
        </p:nvSpPr>
        <p:spPr>
          <a:xfrm>
            <a:off x="1104900" y="3339667"/>
            <a:ext cx="10795000" cy="5715002"/>
          </a:xfrm>
          <a:prstGeom prst="rect">
            <a:avLst/>
          </a:prstGeom>
        </p:spPr>
        <p:txBody>
          <a:bodyPr/>
          <a:lstStyle/>
          <a:p>
            <a:pPr>
              <a:buBlip>
                <a:blip r:embed="rId2"/>
              </a:buBlip>
            </a:pPr>
            <a:r>
              <a:t>Proper hydration is a MUST!</a:t>
            </a:r>
          </a:p>
          <a:p>
            <a:pPr>
              <a:buBlip>
                <a:blip r:embed="rId2"/>
              </a:buBlip>
            </a:pPr>
            <a:r>
              <a:t>Reduce or eliminate caffeine</a:t>
            </a:r>
          </a:p>
          <a:p>
            <a:pPr>
              <a:buBlip>
                <a:blip r:embed="rId2"/>
              </a:buBlip>
            </a:pPr>
            <a:r>
              <a:t>Eat 3 balanced meals and 2 snacks daily</a:t>
            </a:r>
          </a:p>
          <a:p>
            <a:pPr>
              <a:buBlip>
                <a:blip r:embed="rId2"/>
              </a:buBlip>
            </a:pPr>
            <a:r>
              <a:t>Diffuse essential oils throughout the day</a:t>
            </a:r>
          </a:p>
          <a:p>
            <a:pPr>
              <a:buBlip>
                <a:blip r:embed="rId2"/>
              </a:buBlip>
            </a:pPr>
            <a:r>
              <a:t>Utilize the Aromatouch Technique regularly</a:t>
            </a:r>
          </a:p>
        </p:txBody>
      </p:sp>
      <p:pic>
        <p:nvPicPr>
          <p:cNvPr id="144" name="image20.png" descr="image20.png"/>
          <p:cNvPicPr>
            <a:picLocks noChangeAspect="1"/>
          </p:cNvPicPr>
          <p:nvPr/>
        </p:nvPicPr>
        <p:blipFill>
          <a:blip r:embed="rId3">
            <a:extLst/>
          </a:blip>
          <a:stretch>
            <a:fillRect/>
          </a:stretch>
        </p:blipFill>
        <p:spPr>
          <a:xfrm>
            <a:off x="9914295" y="3025849"/>
            <a:ext cx="2068324" cy="2724775"/>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3" name="image4.png" descr="image4.png"/>
          <p:cNvPicPr>
            <a:picLocks noChangeAspect="1"/>
          </p:cNvPicPr>
          <p:nvPr/>
        </p:nvPicPr>
        <p:blipFill>
          <a:blip r:embed="rId2">
            <a:extLst/>
          </a:blip>
          <a:stretch>
            <a:fillRect/>
          </a:stretch>
        </p:blipFill>
        <p:spPr>
          <a:xfrm>
            <a:off x="2238871" y="2537235"/>
            <a:ext cx="8527058" cy="5947172"/>
          </a:xfrm>
          <a:prstGeom prst="rect">
            <a:avLst/>
          </a:prstGeom>
          <a:ln w="12700">
            <a:miter lim="400000"/>
          </a:ln>
        </p:spPr>
      </p:pic>
      <p:sp>
        <p:nvSpPr>
          <p:cNvPr id="84" name="Shape 30"/>
          <p:cNvSpPr txBox="1"/>
          <p:nvPr/>
        </p:nvSpPr>
        <p:spPr>
          <a:xfrm>
            <a:off x="2296505" y="1234694"/>
            <a:ext cx="8041673" cy="10358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a:latin typeface="Didot"/>
                <a:ea typeface="Didot"/>
                <a:cs typeface="Didot"/>
                <a:sym typeface="Didot"/>
              </a:defRPr>
            </a:lvl1pPr>
          </a:lstStyle>
          <a:p>
            <a:pPr/>
            <a:r>
              <a:t>Can Anyone Relate? </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Shape 92"/>
          <p:cNvSpPr txBox="1"/>
          <p:nvPr>
            <p:ph type="title"/>
          </p:nvPr>
        </p:nvSpPr>
        <p:spPr>
          <a:prstGeom prst="rect">
            <a:avLst/>
          </a:prstGeom>
        </p:spPr>
        <p:txBody>
          <a:bodyPr/>
          <a:lstStyle/>
          <a:p>
            <a:pPr/>
            <a:r>
              <a:t>DDR Prime</a:t>
            </a:r>
          </a:p>
        </p:txBody>
      </p:sp>
      <p:sp>
        <p:nvSpPr>
          <p:cNvPr id="147" name="Shape 93"/>
          <p:cNvSpPr txBox="1"/>
          <p:nvPr>
            <p:ph type="body" sz="half" idx="1"/>
          </p:nvPr>
        </p:nvSpPr>
        <p:spPr>
          <a:xfrm>
            <a:off x="1104899" y="2604678"/>
            <a:ext cx="4848945" cy="5715003"/>
          </a:xfrm>
          <a:prstGeom prst="rect">
            <a:avLst/>
          </a:prstGeom>
        </p:spPr>
        <p:txBody>
          <a:bodyPr/>
          <a:lstStyle/>
          <a:p>
            <a:pPr>
              <a:buBlip>
                <a:blip r:embed="rId2"/>
              </a:buBlip>
            </a:pPr>
            <a:r>
              <a:t>Use daily to assist with hormone balance!  </a:t>
            </a:r>
          </a:p>
          <a:p>
            <a:pPr>
              <a:buBlip>
                <a:blip r:embed="rId2"/>
              </a:buBlip>
            </a:pPr>
            <a:r>
              <a:t>Supportive of healthy response of all body systems</a:t>
            </a:r>
          </a:p>
        </p:txBody>
      </p:sp>
      <p:pic>
        <p:nvPicPr>
          <p:cNvPr id="148" name="image21.png" descr="image21.png"/>
          <p:cNvPicPr>
            <a:picLocks noChangeAspect="1"/>
          </p:cNvPicPr>
          <p:nvPr/>
        </p:nvPicPr>
        <p:blipFill>
          <a:blip r:embed="rId3">
            <a:extLst/>
          </a:blip>
          <a:stretch>
            <a:fillRect/>
          </a:stretch>
        </p:blipFill>
        <p:spPr>
          <a:xfrm>
            <a:off x="6092373" y="2861353"/>
            <a:ext cx="6089423" cy="5715002"/>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Shape 96"/>
          <p:cNvSpPr txBox="1"/>
          <p:nvPr>
            <p:ph type="title"/>
          </p:nvPr>
        </p:nvSpPr>
        <p:spPr>
          <a:prstGeom prst="rect">
            <a:avLst/>
          </a:prstGeom>
        </p:spPr>
        <p:txBody>
          <a:bodyPr/>
          <a:lstStyle/>
          <a:p>
            <a:pPr/>
            <a:r>
              <a:t>Adrenals</a:t>
            </a:r>
          </a:p>
        </p:txBody>
      </p:sp>
      <p:sp>
        <p:nvSpPr>
          <p:cNvPr id="151" name="Shape 97"/>
          <p:cNvSpPr txBox="1"/>
          <p:nvPr>
            <p:ph type="body" idx="1"/>
          </p:nvPr>
        </p:nvSpPr>
        <p:spPr>
          <a:xfrm>
            <a:off x="1104900" y="440763"/>
            <a:ext cx="10795000" cy="5715003"/>
          </a:xfrm>
          <a:prstGeom prst="rect">
            <a:avLst/>
          </a:prstGeom>
        </p:spPr>
        <p:txBody>
          <a:bodyPr/>
          <a:lstStyle>
            <a:lvl1pPr>
              <a:buBlip>
                <a:blip r:embed="rId2"/>
              </a:buBlip>
            </a:lvl1pPr>
          </a:lstStyle>
          <a:p>
            <a:pPr/>
            <a:r>
              <a:t>Releases cortisol, hormone responsible for “fight or flight” response</a:t>
            </a:r>
          </a:p>
        </p:txBody>
      </p:sp>
      <p:pic>
        <p:nvPicPr>
          <p:cNvPr id="152" name="image22.png" descr="image22.png"/>
          <p:cNvPicPr>
            <a:picLocks noChangeAspect="1"/>
          </p:cNvPicPr>
          <p:nvPr/>
        </p:nvPicPr>
        <p:blipFill>
          <a:blip r:embed="rId3">
            <a:extLst/>
          </a:blip>
          <a:stretch>
            <a:fillRect/>
          </a:stretch>
        </p:blipFill>
        <p:spPr>
          <a:xfrm>
            <a:off x="4295430" y="4133927"/>
            <a:ext cx="8469815" cy="4465487"/>
          </a:xfrm>
          <a:prstGeom prst="rect">
            <a:avLst/>
          </a:prstGeom>
          <a:ln w="12700">
            <a:miter lim="400000"/>
          </a:ln>
        </p:spPr>
      </p:pic>
      <p:pic>
        <p:nvPicPr>
          <p:cNvPr id="153" name="image23.png" descr="image23.png"/>
          <p:cNvPicPr>
            <a:picLocks noChangeAspect="1"/>
          </p:cNvPicPr>
          <p:nvPr/>
        </p:nvPicPr>
        <p:blipFill>
          <a:blip r:embed="rId4">
            <a:extLst/>
          </a:blip>
          <a:stretch>
            <a:fillRect/>
          </a:stretch>
        </p:blipFill>
        <p:spPr>
          <a:xfrm>
            <a:off x="347107" y="4042569"/>
            <a:ext cx="4368802" cy="4648203"/>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5" name="image24.png" descr="image24.png"/>
          <p:cNvPicPr>
            <a:picLocks noChangeAspect="1"/>
          </p:cNvPicPr>
          <p:nvPr/>
        </p:nvPicPr>
        <p:blipFill>
          <a:blip r:embed="rId2">
            <a:extLst/>
          </a:blip>
          <a:stretch>
            <a:fillRect/>
          </a:stretch>
        </p:blipFill>
        <p:spPr>
          <a:xfrm>
            <a:off x="9391663" y="5173059"/>
            <a:ext cx="2683001" cy="3533848"/>
          </a:xfrm>
          <a:prstGeom prst="rect">
            <a:avLst/>
          </a:prstGeom>
          <a:ln w="12700">
            <a:miter lim="400000"/>
          </a:ln>
        </p:spPr>
      </p:pic>
      <p:sp>
        <p:nvSpPr>
          <p:cNvPr id="156" name="Shape 102"/>
          <p:cNvSpPr txBox="1"/>
          <p:nvPr>
            <p:ph type="title"/>
          </p:nvPr>
        </p:nvSpPr>
        <p:spPr>
          <a:prstGeom prst="rect">
            <a:avLst/>
          </a:prstGeom>
        </p:spPr>
        <p:txBody>
          <a:bodyPr/>
          <a:lstStyle/>
          <a:p>
            <a:pPr/>
            <a:r>
              <a:t>Balance</a:t>
            </a:r>
          </a:p>
        </p:txBody>
      </p:sp>
      <p:sp>
        <p:nvSpPr>
          <p:cNvPr id="157" name="Shape 103"/>
          <p:cNvSpPr txBox="1"/>
          <p:nvPr>
            <p:ph type="body" sz="half" idx="1"/>
          </p:nvPr>
        </p:nvSpPr>
        <p:spPr>
          <a:xfrm>
            <a:off x="1197481" y="2611221"/>
            <a:ext cx="7396182" cy="6182158"/>
          </a:xfrm>
          <a:prstGeom prst="rect">
            <a:avLst/>
          </a:prstGeom>
        </p:spPr>
        <p:txBody>
          <a:bodyPr/>
          <a:lstStyle/>
          <a:p>
            <a:pPr marL="304771" indent="-304771" defTabSz="379474">
              <a:spcBef>
                <a:spcPts val="2300"/>
              </a:spcBef>
              <a:buBlip>
                <a:blip r:embed="rId3"/>
              </a:buBlip>
              <a:defRPr sz="3100"/>
            </a:pPr>
            <a:r>
              <a:t>Great to use EVERY DAY!  Apply to the bottoms of the feet morning and evening</a:t>
            </a:r>
          </a:p>
          <a:p>
            <a:pPr marL="304771" indent="-304771" defTabSz="379474">
              <a:spcBef>
                <a:spcPts val="2300"/>
              </a:spcBef>
              <a:buBlip>
                <a:blip r:embed="rId3"/>
              </a:buBlip>
              <a:defRPr sz="3100"/>
            </a:pPr>
            <a:r>
              <a:t>Contains oils geared toward the CNS.  For those who suffer mood swings, anxiety, temper problems, etc. </a:t>
            </a:r>
          </a:p>
          <a:p>
            <a:pPr marL="304771" indent="-304771" defTabSz="379474">
              <a:spcBef>
                <a:spcPts val="2300"/>
              </a:spcBef>
              <a:buBlip>
                <a:blip r:embed="rId3"/>
              </a:buBlip>
              <a:defRPr sz="3100"/>
            </a:pPr>
            <a:r>
              <a:t>Relieves nervousness and aids in emotional release. </a:t>
            </a:r>
          </a:p>
          <a:p>
            <a:pPr marL="304771" indent="-304771" defTabSz="379474">
              <a:spcBef>
                <a:spcPts val="2300"/>
              </a:spcBef>
              <a:buBlip>
                <a:blip r:embed="rId3"/>
              </a:buBlip>
              <a:defRPr sz="3100"/>
            </a:pPr>
            <a:r>
              <a:t>Creates a sense of calm and well-being</a:t>
            </a:r>
          </a:p>
        </p:txBody>
      </p:sp>
      <p:pic>
        <p:nvPicPr>
          <p:cNvPr id="158" name="image25.png" descr="image25.png"/>
          <p:cNvPicPr>
            <a:picLocks noChangeAspect="1"/>
          </p:cNvPicPr>
          <p:nvPr/>
        </p:nvPicPr>
        <p:blipFill>
          <a:blip r:embed="rId4">
            <a:extLst/>
          </a:blip>
          <a:stretch>
            <a:fillRect/>
          </a:stretch>
        </p:blipFill>
        <p:spPr>
          <a:xfrm>
            <a:off x="9042400" y="929570"/>
            <a:ext cx="3381527" cy="3928180"/>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Shape 106"/>
          <p:cNvSpPr txBox="1"/>
          <p:nvPr>
            <p:ph type="title"/>
          </p:nvPr>
        </p:nvSpPr>
        <p:spPr>
          <a:prstGeom prst="rect">
            <a:avLst/>
          </a:prstGeom>
        </p:spPr>
        <p:txBody>
          <a:bodyPr/>
          <a:lstStyle/>
          <a:p>
            <a:pPr/>
            <a:r>
              <a:t>Adrenals</a:t>
            </a:r>
          </a:p>
        </p:txBody>
      </p:sp>
      <p:sp>
        <p:nvSpPr>
          <p:cNvPr id="161" name="Shape 107"/>
          <p:cNvSpPr txBox="1"/>
          <p:nvPr>
            <p:ph type="body" idx="1"/>
          </p:nvPr>
        </p:nvSpPr>
        <p:spPr>
          <a:xfrm>
            <a:off x="1376672" y="1225883"/>
            <a:ext cx="10795001" cy="5715003"/>
          </a:xfrm>
          <a:prstGeom prst="rect">
            <a:avLst/>
          </a:prstGeom>
        </p:spPr>
        <p:txBody>
          <a:bodyPr/>
          <a:lstStyle/>
          <a:p>
            <a:pPr>
              <a:buBlip>
                <a:blip r:embed="rId2"/>
              </a:buBlip>
            </a:pPr>
            <a:r>
              <a:t>Use calming oils!  Serenity, Balance, etc. </a:t>
            </a:r>
          </a:p>
          <a:p>
            <a:pPr>
              <a:buBlip>
                <a:blip r:embed="rId2"/>
              </a:buBlip>
            </a:pPr>
            <a:r>
              <a:t>Layer Lemongrass, Basil and Frankincense across lower back (kidneys) daily</a:t>
            </a:r>
          </a:p>
        </p:txBody>
      </p:sp>
      <p:pic>
        <p:nvPicPr>
          <p:cNvPr id="162" name="image26.png" descr="image26.png"/>
          <p:cNvPicPr>
            <a:picLocks noChangeAspect="1"/>
          </p:cNvPicPr>
          <p:nvPr/>
        </p:nvPicPr>
        <p:blipFill>
          <a:blip r:embed="rId3">
            <a:extLst/>
          </a:blip>
          <a:stretch>
            <a:fillRect/>
          </a:stretch>
        </p:blipFill>
        <p:spPr>
          <a:xfrm>
            <a:off x="3616061" y="5453553"/>
            <a:ext cx="5772678" cy="3640907"/>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Shape 110"/>
          <p:cNvSpPr txBox="1"/>
          <p:nvPr>
            <p:ph type="title"/>
          </p:nvPr>
        </p:nvSpPr>
        <p:spPr>
          <a:prstGeom prst="rect">
            <a:avLst/>
          </a:prstGeom>
        </p:spPr>
        <p:txBody>
          <a:bodyPr/>
          <a:lstStyle/>
          <a:p>
            <a:pPr/>
            <a:r>
              <a:t>Thyroid</a:t>
            </a:r>
          </a:p>
        </p:txBody>
      </p:sp>
      <p:sp>
        <p:nvSpPr>
          <p:cNvPr id="165" name="Shape 111"/>
          <p:cNvSpPr txBox="1"/>
          <p:nvPr>
            <p:ph type="body" idx="1"/>
          </p:nvPr>
        </p:nvSpPr>
        <p:spPr>
          <a:xfrm>
            <a:off x="1104900" y="2886712"/>
            <a:ext cx="10795000" cy="5715003"/>
          </a:xfrm>
          <a:prstGeom prst="rect">
            <a:avLst/>
          </a:prstGeom>
        </p:spPr>
        <p:txBody>
          <a:bodyPr/>
          <a:lstStyle/>
          <a:p>
            <a:pPr marL="0" indent="0">
              <a:spcBef>
                <a:spcPts val="0"/>
              </a:spcBef>
              <a:buSzTx/>
              <a:buNone/>
              <a:defRPr b="1" sz="3000">
                <a:solidFill>
                  <a:srgbClr val="242424"/>
                </a:solidFill>
                <a:latin typeface="Arial"/>
                <a:ea typeface="Arial"/>
                <a:cs typeface="Arial"/>
                <a:sym typeface="Arial"/>
              </a:defRPr>
            </a:pPr>
            <a:r>
              <a:t>Essential Oil Blend</a:t>
            </a:r>
          </a:p>
          <a:p>
            <a:pPr marL="0" indent="0">
              <a:spcBef>
                <a:spcPts val="0"/>
              </a:spcBef>
              <a:buSzTx/>
              <a:buNone/>
              <a:defRPr sz="3000">
                <a:solidFill>
                  <a:srgbClr val="242424"/>
                </a:solidFill>
                <a:latin typeface="Arial"/>
                <a:ea typeface="Arial"/>
                <a:cs typeface="Arial"/>
                <a:sym typeface="Arial"/>
              </a:defRPr>
            </a:pPr>
            <a:r>
              <a:t>10 drops </a:t>
            </a:r>
            <a:r>
              <a:rPr u="sng">
                <a:solidFill>
                  <a:srgbClr val="0000FF"/>
                </a:solidFill>
                <a:uFill>
                  <a:solidFill>
                    <a:srgbClr val="0000FF"/>
                  </a:solidFill>
                </a:uFill>
                <a:hlinkClick r:id="rId2" invalidUrl="" action="" tgtFrame="" tooltip="" history="1" highlightClick="0" endSnd="0"/>
              </a:rPr>
              <a:t>Clove</a:t>
            </a:r>
          </a:p>
          <a:p>
            <a:pPr marL="0" indent="0">
              <a:spcBef>
                <a:spcPts val="0"/>
              </a:spcBef>
              <a:buSzTx/>
              <a:buNone/>
              <a:defRPr sz="3000">
                <a:solidFill>
                  <a:srgbClr val="242424"/>
                </a:solidFill>
                <a:latin typeface="Arial"/>
                <a:ea typeface="Arial"/>
                <a:cs typeface="Arial"/>
                <a:sym typeface="Arial"/>
              </a:defRPr>
            </a:pPr>
            <a:r>
              <a:t>10 drops </a:t>
            </a:r>
            <a:r>
              <a:rPr u="sng">
                <a:solidFill>
                  <a:srgbClr val="0000FF"/>
                </a:solidFill>
                <a:uFill>
                  <a:solidFill>
                    <a:srgbClr val="0000FF"/>
                  </a:solidFill>
                </a:uFill>
                <a:hlinkClick r:id="rId2" invalidUrl="" action="" tgtFrame="" tooltip="" history="1" highlightClick="0" endSnd="0"/>
              </a:rPr>
              <a:t>Myrrh</a:t>
            </a:r>
          </a:p>
          <a:p>
            <a:pPr marL="0" indent="0">
              <a:spcBef>
                <a:spcPts val="0"/>
              </a:spcBef>
              <a:buSzTx/>
              <a:buNone/>
              <a:defRPr sz="3000">
                <a:solidFill>
                  <a:srgbClr val="242424"/>
                </a:solidFill>
                <a:latin typeface="Arial"/>
                <a:ea typeface="Arial"/>
                <a:cs typeface="Arial"/>
                <a:sym typeface="Arial"/>
              </a:defRPr>
            </a:pPr>
            <a:r>
              <a:t>8 drops </a:t>
            </a:r>
            <a:r>
              <a:rPr u="sng">
                <a:solidFill>
                  <a:srgbClr val="0000FF"/>
                </a:solidFill>
                <a:uFill>
                  <a:solidFill>
                    <a:srgbClr val="0000FF"/>
                  </a:solidFill>
                </a:uFill>
                <a:hlinkClick r:id="rId2" invalidUrl="" action="" tgtFrame="" tooltip="" history="1" highlightClick="0" endSnd="0"/>
              </a:rPr>
              <a:t>Frankincense</a:t>
            </a:r>
          </a:p>
          <a:p>
            <a:pPr marL="0" indent="0">
              <a:spcBef>
                <a:spcPts val="0"/>
              </a:spcBef>
              <a:buSzTx/>
              <a:buNone/>
              <a:defRPr sz="3000">
                <a:solidFill>
                  <a:srgbClr val="242424"/>
                </a:solidFill>
                <a:latin typeface="Arial"/>
                <a:ea typeface="Arial"/>
                <a:cs typeface="Arial"/>
                <a:sym typeface="Arial"/>
              </a:defRPr>
            </a:pPr>
            <a:r>
              <a:t>8 drops</a:t>
            </a:r>
            <a:r>
              <a:rPr u="sng">
                <a:solidFill>
                  <a:srgbClr val="0000FF"/>
                </a:solidFill>
                <a:uFill>
                  <a:solidFill>
                    <a:srgbClr val="0000FF"/>
                  </a:solidFill>
                </a:uFill>
                <a:hlinkClick r:id="rId2" invalidUrl="" action="" tgtFrame="" tooltip="" history="1" highlightClick="0" endSnd="0"/>
              </a:rPr>
              <a:t> Lemongrass</a:t>
            </a:r>
          </a:p>
          <a:p>
            <a:pPr marL="0" indent="0">
              <a:spcBef>
                <a:spcPts val="0"/>
              </a:spcBef>
              <a:buSzTx/>
              <a:buNone/>
              <a:defRPr sz="3000">
                <a:solidFill>
                  <a:srgbClr val="242424"/>
                </a:solidFill>
                <a:latin typeface="Arial"/>
                <a:ea typeface="Arial"/>
                <a:cs typeface="Arial"/>
                <a:sym typeface="Arial"/>
              </a:defRPr>
            </a:pPr>
          </a:p>
          <a:p>
            <a:pPr marL="0" indent="0">
              <a:spcBef>
                <a:spcPts val="0"/>
              </a:spcBef>
              <a:buSzTx/>
              <a:buNone/>
              <a:defRPr sz="3000">
                <a:solidFill>
                  <a:srgbClr val="242424"/>
                </a:solidFill>
                <a:latin typeface="Arial"/>
                <a:ea typeface="Arial"/>
                <a:cs typeface="Arial"/>
                <a:sym typeface="Arial"/>
              </a:defRPr>
            </a:pPr>
            <a:r>
              <a:t>Place oils in </a:t>
            </a:r>
            <a:r>
              <a:rPr u="sng">
                <a:solidFill>
                  <a:srgbClr val="0000FF"/>
                </a:solidFill>
                <a:uFill>
                  <a:solidFill>
                    <a:srgbClr val="0000FF"/>
                  </a:solidFill>
                </a:uFill>
                <a:hlinkClick r:id="rId3" invalidUrl="" action="" tgtFrame="" tooltip="" history="1" highlightClick="0" endSnd="0"/>
              </a:rPr>
              <a:t>roll-on bottle</a:t>
            </a:r>
            <a:r>
              <a:t> and fill remainder of bottle with fractionated coconut oil.</a:t>
            </a:r>
          </a:p>
          <a:p>
            <a:pPr marL="0" indent="0">
              <a:spcBef>
                <a:spcPts val="0"/>
              </a:spcBef>
              <a:buSzTx/>
              <a:buNone/>
              <a:defRPr sz="3000">
                <a:solidFill>
                  <a:srgbClr val="242424"/>
                </a:solidFill>
                <a:latin typeface="Arial"/>
                <a:ea typeface="Arial"/>
                <a:cs typeface="Arial"/>
                <a:sym typeface="Arial"/>
              </a:defRPr>
            </a:pPr>
          </a:p>
          <a:p>
            <a:pPr marL="0" indent="0">
              <a:spcBef>
                <a:spcPts val="0"/>
              </a:spcBef>
              <a:buSzTx/>
              <a:buNone/>
              <a:defRPr sz="3000">
                <a:solidFill>
                  <a:srgbClr val="242424"/>
                </a:solidFill>
                <a:latin typeface="Arial"/>
                <a:ea typeface="Arial"/>
                <a:cs typeface="Arial"/>
                <a:sym typeface="Arial"/>
              </a:defRPr>
            </a:pPr>
            <a:r>
              <a:t>Apply topically to thyroid area and bottom of feet 3 times per day.</a:t>
            </a:r>
          </a:p>
        </p:txBody>
      </p:sp>
      <p:pic>
        <p:nvPicPr>
          <p:cNvPr id="166" name="image27.png" descr="image27.png"/>
          <p:cNvPicPr>
            <a:picLocks noChangeAspect="1"/>
          </p:cNvPicPr>
          <p:nvPr/>
        </p:nvPicPr>
        <p:blipFill>
          <a:blip r:embed="rId4">
            <a:extLst/>
          </a:blip>
          <a:stretch>
            <a:fillRect/>
          </a:stretch>
        </p:blipFill>
        <p:spPr>
          <a:xfrm>
            <a:off x="8145908" y="2187144"/>
            <a:ext cx="3105145" cy="3388059"/>
          </a:xfrm>
          <a:prstGeom prst="rect">
            <a:avLst/>
          </a:prstGeom>
          <a:ln w="12700">
            <a:miter lim="400000"/>
          </a:ln>
        </p:spPr>
      </p:pic>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Shape 114"/>
          <p:cNvSpPr txBox="1"/>
          <p:nvPr>
            <p:ph type="title"/>
          </p:nvPr>
        </p:nvSpPr>
        <p:spPr>
          <a:xfrm>
            <a:off x="1104900" y="1250930"/>
            <a:ext cx="10795000" cy="2362202"/>
          </a:xfrm>
          <a:prstGeom prst="rect">
            <a:avLst/>
          </a:prstGeom>
        </p:spPr>
        <p:txBody>
          <a:bodyPr/>
          <a:lstStyle>
            <a:lvl1pPr>
              <a:defRPr sz="6500"/>
            </a:lvl1pPr>
          </a:lstStyle>
          <a:p>
            <a:pPr/>
            <a:r>
              <a:t>Estrogen and Progesterone</a:t>
            </a:r>
          </a:p>
        </p:txBody>
      </p:sp>
      <p:pic>
        <p:nvPicPr>
          <p:cNvPr id="169" name="image28.png" descr="image28.png"/>
          <p:cNvPicPr>
            <a:picLocks noChangeAspect="1"/>
          </p:cNvPicPr>
          <p:nvPr/>
        </p:nvPicPr>
        <p:blipFill>
          <a:blip r:embed="rId2">
            <a:extLst/>
          </a:blip>
          <a:stretch>
            <a:fillRect/>
          </a:stretch>
        </p:blipFill>
        <p:spPr>
          <a:xfrm>
            <a:off x="1950274" y="3438957"/>
            <a:ext cx="8571481" cy="4611665"/>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image29.png" descr="image29.png"/>
          <p:cNvPicPr>
            <a:picLocks noChangeAspect="1"/>
          </p:cNvPicPr>
          <p:nvPr/>
        </p:nvPicPr>
        <p:blipFill>
          <a:blip r:embed="rId2">
            <a:extLst/>
          </a:blip>
          <a:stretch>
            <a:fillRect/>
          </a:stretch>
        </p:blipFill>
        <p:spPr>
          <a:xfrm>
            <a:off x="856732" y="1401839"/>
            <a:ext cx="11291336" cy="6949923"/>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Shape 119"/>
          <p:cNvSpPr txBox="1"/>
          <p:nvPr>
            <p:ph type="title"/>
          </p:nvPr>
        </p:nvSpPr>
        <p:spPr>
          <a:prstGeom prst="rect">
            <a:avLst/>
          </a:prstGeom>
        </p:spPr>
        <p:txBody>
          <a:bodyPr/>
          <a:lstStyle/>
          <a:p>
            <a:pPr>
              <a:defRPr sz="6500"/>
            </a:pPr>
            <a:r>
              <a:t>Estrogen and Progesterone</a:t>
            </a:r>
          </a:p>
          <a:p>
            <a:pPr>
              <a:defRPr sz="6500"/>
            </a:pPr>
            <a:r>
              <a:t>affect:</a:t>
            </a:r>
          </a:p>
        </p:txBody>
      </p:sp>
      <p:sp>
        <p:nvSpPr>
          <p:cNvPr id="174" name="Shape 120"/>
          <p:cNvSpPr txBox="1"/>
          <p:nvPr>
            <p:ph type="body" sz="half" idx="1"/>
          </p:nvPr>
        </p:nvSpPr>
        <p:spPr>
          <a:prstGeom prst="rect">
            <a:avLst/>
          </a:prstGeom>
        </p:spPr>
        <p:txBody>
          <a:bodyPr/>
          <a:lstStyle/>
          <a:p>
            <a:pPr marL="323131" indent="-323131" defTabSz="402336">
              <a:spcBef>
                <a:spcPts val="2400"/>
              </a:spcBef>
              <a:buBlip>
                <a:blip r:embed="rId2"/>
              </a:buBlip>
              <a:defRPr sz="3300"/>
            </a:pPr>
            <a:r>
              <a:t>Energy Levels</a:t>
            </a:r>
          </a:p>
          <a:p>
            <a:pPr marL="323131" indent="-323131" defTabSz="402336">
              <a:spcBef>
                <a:spcPts val="2400"/>
              </a:spcBef>
              <a:buBlip>
                <a:blip r:embed="rId2"/>
              </a:buBlip>
              <a:defRPr sz="3300"/>
            </a:pPr>
            <a:r>
              <a:t>Sleep Cycle</a:t>
            </a:r>
          </a:p>
          <a:p>
            <a:pPr marL="323131" indent="-323131" defTabSz="402336">
              <a:spcBef>
                <a:spcPts val="2400"/>
              </a:spcBef>
              <a:buBlip>
                <a:blip r:embed="rId2"/>
              </a:buBlip>
              <a:defRPr sz="3300"/>
            </a:pPr>
            <a:r>
              <a:t>Brain Function</a:t>
            </a:r>
          </a:p>
          <a:p>
            <a:pPr marL="323131" indent="-323131" defTabSz="402336">
              <a:spcBef>
                <a:spcPts val="2400"/>
              </a:spcBef>
              <a:buBlip>
                <a:blip r:embed="rId2"/>
              </a:buBlip>
              <a:defRPr sz="3300"/>
            </a:pPr>
            <a:r>
              <a:t>Bone Health</a:t>
            </a:r>
          </a:p>
          <a:p>
            <a:pPr marL="323131" indent="-323131" defTabSz="402336">
              <a:spcBef>
                <a:spcPts val="2400"/>
              </a:spcBef>
              <a:buBlip>
                <a:blip r:embed="rId2"/>
              </a:buBlip>
              <a:defRPr sz="3300"/>
            </a:pPr>
            <a:r>
              <a:t>Heart Health</a:t>
            </a:r>
          </a:p>
          <a:p>
            <a:pPr marL="323131" indent="-323131" defTabSz="402336">
              <a:spcBef>
                <a:spcPts val="2400"/>
              </a:spcBef>
              <a:buBlip>
                <a:blip r:embed="rId2"/>
              </a:buBlip>
              <a:defRPr sz="3300"/>
            </a:pPr>
            <a:r>
              <a:t>Weight Management</a:t>
            </a:r>
          </a:p>
          <a:p>
            <a:pPr marL="323131" indent="-323131" defTabSz="402336">
              <a:spcBef>
                <a:spcPts val="2400"/>
              </a:spcBef>
              <a:buBlip>
                <a:blip r:embed="rId2"/>
              </a:buBlip>
              <a:defRPr sz="3300"/>
            </a:pPr>
            <a:r>
              <a:t>and much more!  </a:t>
            </a:r>
          </a:p>
        </p:txBody>
      </p:sp>
      <p:pic>
        <p:nvPicPr>
          <p:cNvPr id="175" name="image30.png" descr="image30.png"/>
          <p:cNvPicPr>
            <a:picLocks noChangeAspect="1"/>
          </p:cNvPicPr>
          <p:nvPr/>
        </p:nvPicPr>
        <p:blipFill>
          <a:blip r:embed="rId3">
            <a:extLst/>
          </a:blip>
          <a:stretch>
            <a:fillRect/>
          </a:stretch>
        </p:blipFill>
        <p:spPr>
          <a:xfrm>
            <a:off x="5454650" y="3135960"/>
            <a:ext cx="5247343" cy="3755014"/>
          </a:xfrm>
          <a:prstGeom prst="rect">
            <a:avLst/>
          </a:pr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7" name="image31.png" descr="image31.png"/>
          <p:cNvPicPr>
            <a:picLocks noChangeAspect="1"/>
          </p:cNvPicPr>
          <p:nvPr/>
        </p:nvPicPr>
        <p:blipFill>
          <a:blip r:embed="rId2">
            <a:extLst/>
          </a:blip>
          <a:stretch>
            <a:fillRect/>
          </a:stretch>
        </p:blipFill>
        <p:spPr>
          <a:xfrm>
            <a:off x="1553077" y="2631720"/>
            <a:ext cx="10261008" cy="4127796"/>
          </a:xfrm>
          <a:prstGeom prst="rect">
            <a:avLst/>
          </a:prstGeom>
          <a:ln w="12700">
            <a:miter lim="400000"/>
          </a:ln>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Shape 125"/>
          <p:cNvSpPr txBox="1"/>
          <p:nvPr>
            <p:ph type="title"/>
          </p:nvPr>
        </p:nvSpPr>
        <p:spPr>
          <a:prstGeom prst="rect">
            <a:avLst/>
          </a:prstGeom>
        </p:spPr>
        <p:txBody>
          <a:bodyPr/>
          <a:lstStyle>
            <a:lvl1pPr defTabSz="554990">
              <a:defRPr sz="7200"/>
            </a:lvl1pPr>
          </a:lstStyle>
          <a:p>
            <a:pPr/>
            <a:r>
              <a:t>What are Xenoestrogens?</a:t>
            </a:r>
          </a:p>
        </p:txBody>
      </p:sp>
      <p:sp>
        <p:nvSpPr>
          <p:cNvPr id="180" name="Shape 126"/>
          <p:cNvSpPr txBox="1"/>
          <p:nvPr>
            <p:ph type="body" sz="half" idx="1"/>
          </p:nvPr>
        </p:nvSpPr>
        <p:spPr>
          <a:prstGeom prst="rect">
            <a:avLst/>
          </a:prstGeom>
        </p:spPr>
        <p:txBody>
          <a:bodyPr/>
          <a:lstStyle/>
          <a:p>
            <a:pPr marL="290083" indent="-290083" defTabSz="361188">
              <a:spcBef>
                <a:spcPts val="2200"/>
              </a:spcBef>
              <a:buBlip>
                <a:blip r:embed="rId2"/>
              </a:buBlip>
              <a:defRPr sz="3000"/>
            </a:pPr>
            <a:r>
              <a:t>Man-made, potent endocrine disruptors that act like estrogen in our bodies</a:t>
            </a:r>
          </a:p>
          <a:p>
            <a:pPr marL="290083" indent="-290083" defTabSz="361188">
              <a:spcBef>
                <a:spcPts val="2200"/>
              </a:spcBef>
              <a:buBlip>
                <a:blip r:embed="rId2"/>
              </a:buBlip>
              <a:defRPr sz="3000"/>
            </a:pPr>
            <a:r>
              <a:t>Found in makeup, lotions, plastic containers and water bottles, processed foods, contraceptives, cleaners, and more!  </a:t>
            </a:r>
          </a:p>
          <a:p>
            <a:pPr marL="290083" indent="-290083" defTabSz="361188">
              <a:spcBef>
                <a:spcPts val="2200"/>
              </a:spcBef>
              <a:buBlip>
                <a:blip r:embed="rId2"/>
              </a:buBlip>
              <a:defRPr sz="3000"/>
            </a:pPr>
            <a:r>
              <a:t>100-1000x more potent than our own natural estrogen</a:t>
            </a:r>
          </a:p>
        </p:txBody>
      </p:sp>
      <p:pic>
        <p:nvPicPr>
          <p:cNvPr id="181" name="image32.png" descr="image32.png"/>
          <p:cNvPicPr>
            <a:picLocks noChangeAspect="1"/>
          </p:cNvPicPr>
          <p:nvPr/>
        </p:nvPicPr>
        <p:blipFill>
          <a:blip r:embed="rId3">
            <a:extLst/>
          </a:blip>
          <a:stretch>
            <a:fillRect/>
          </a:stretch>
        </p:blipFill>
        <p:spPr>
          <a:xfrm>
            <a:off x="6819900" y="2717800"/>
            <a:ext cx="5003800" cy="4914900"/>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6" name="image5.png" descr="image5.png"/>
          <p:cNvPicPr>
            <a:picLocks noChangeAspect="1"/>
          </p:cNvPicPr>
          <p:nvPr/>
        </p:nvPicPr>
        <p:blipFill>
          <a:blip r:embed="rId2">
            <a:extLst/>
          </a:blip>
          <a:stretch>
            <a:fillRect/>
          </a:stretch>
        </p:blipFill>
        <p:spPr>
          <a:xfrm>
            <a:off x="1517094" y="1427390"/>
            <a:ext cx="9970612" cy="6898819"/>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Shape 129"/>
          <p:cNvSpPr txBox="1"/>
          <p:nvPr>
            <p:ph type="title"/>
          </p:nvPr>
        </p:nvSpPr>
        <p:spPr>
          <a:xfrm>
            <a:off x="1104900" y="386688"/>
            <a:ext cx="10795000" cy="2362201"/>
          </a:xfrm>
          <a:prstGeom prst="rect">
            <a:avLst/>
          </a:prstGeom>
        </p:spPr>
        <p:txBody>
          <a:bodyPr/>
          <a:lstStyle>
            <a:lvl1pPr>
              <a:defRPr sz="6800"/>
            </a:lvl1pPr>
          </a:lstStyle>
          <a:p>
            <a:pPr/>
            <a:r>
              <a:t>What are Phytoestrogens?</a:t>
            </a:r>
          </a:p>
        </p:txBody>
      </p:sp>
      <p:sp>
        <p:nvSpPr>
          <p:cNvPr id="184" name="Shape 130"/>
          <p:cNvSpPr txBox="1"/>
          <p:nvPr>
            <p:ph type="body" sz="half" idx="1"/>
          </p:nvPr>
        </p:nvSpPr>
        <p:spPr>
          <a:xfrm>
            <a:off x="1148089" y="2741162"/>
            <a:ext cx="5457607" cy="5798098"/>
          </a:xfrm>
          <a:prstGeom prst="rect">
            <a:avLst/>
          </a:prstGeom>
        </p:spPr>
        <p:txBody>
          <a:bodyPr/>
          <a:lstStyle/>
          <a:p>
            <a:pPr marL="190845" indent="-190845" defTabSz="361188">
              <a:spcBef>
                <a:spcPts val="0"/>
              </a:spcBef>
              <a:buBlip>
                <a:blip r:embed="rId2"/>
              </a:buBlip>
              <a:defRPr sz="3100">
                <a:solidFill>
                  <a:srgbClr val="232323"/>
                </a:solidFill>
              </a:defRPr>
            </a:pPr>
            <a:r>
              <a:t>Supportive of normal hormonal functions in women.  </a:t>
            </a:r>
          </a:p>
          <a:p>
            <a:pPr marL="190845" indent="-190845" defTabSz="361188">
              <a:spcBef>
                <a:spcPts val="0"/>
              </a:spcBef>
              <a:buBlip>
                <a:blip r:embed="rId2"/>
              </a:buBlip>
              <a:defRPr sz="3100">
                <a:solidFill>
                  <a:srgbClr val="232323"/>
                </a:solidFill>
              </a:defRPr>
            </a:pPr>
            <a:r>
              <a:t>Contain NO actual estrogen</a:t>
            </a:r>
          </a:p>
          <a:p>
            <a:pPr marL="190845" indent="-190845" defTabSz="361188">
              <a:spcBef>
                <a:spcPts val="0"/>
              </a:spcBef>
              <a:buBlip>
                <a:blip r:embed="rId2"/>
              </a:buBlip>
              <a:defRPr sz="3100">
                <a:solidFill>
                  <a:srgbClr val="232323"/>
                </a:solidFill>
              </a:defRPr>
            </a:pPr>
            <a:r>
              <a:t>Protect tissues from the effects of xenoestrogens and other hormonal pollutants.</a:t>
            </a:r>
          </a:p>
          <a:p>
            <a:pPr marL="190845" indent="-190845" defTabSz="361188">
              <a:spcBef>
                <a:spcPts val="0"/>
              </a:spcBef>
              <a:buBlip>
                <a:blip r:embed="rId2"/>
              </a:buBlip>
              <a:defRPr sz="3100">
                <a:solidFill>
                  <a:srgbClr val="232323"/>
                </a:solidFill>
              </a:defRPr>
            </a:pPr>
            <a:r>
              <a:t>Set up precursors so that the body can produce what is needed in the proper order</a:t>
            </a:r>
          </a:p>
        </p:txBody>
      </p:sp>
      <p:pic>
        <p:nvPicPr>
          <p:cNvPr id="185" name="image33.png" descr="image33.png"/>
          <p:cNvPicPr>
            <a:picLocks noChangeAspect="1"/>
          </p:cNvPicPr>
          <p:nvPr/>
        </p:nvPicPr>
        <p:blipFill>
          <a:blip r:embed="rId3">
            <a:extLst/>
          </a:blip>
          <a:stretch>
            <a:fillRect/>
          </a:stretch>
        </p:blipFill>
        <p:spPr>
          <a:xfrm>
            <a:off x="7245625" y="3197343"/>
            <a:ext cx="4630233" cy="3358914"/>
          </a:xfrm>
          <a:prstGeom prst="rect">
            <a:avLst/>
          </a:prstGeom>
          <a:ln w="12700">
            <a:miter lim="400000"/>
          </a:ln>
        </p:spPr>
      </p:pic>
      <p:sp>
        <p:nvSpPr>
          <p:cNvPr id="186" name="Shape 132"/>
          <p:cNvSpPr txBox="1"/>
          <p:nvPr/>
        </p:nvSpPr>
        <p:spPr>
          <a:xfrm>
            <a:off x="7113695" y="7017637"/>
            <a:ext cx="4555084" cy="123317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i="1">
                <a:latin typeface="Didot"/>
                <a:ea typeface="Didot"/>
                <a:cs typeface="Didot"/>
                <a:sym typeface="Didot"/>
              </a:defRPr>
            </a:pPr>
            <a:r>
              <a:t>Many essential oils</a:t>
            </a:r>
          </a:p>
          <a:p>
            <a:pPr>
              <a:defRPr i="1">
                <a:latin typeface="Didot"/>
                <a:ea typeface="Didot"/>
                <a:cs typeface="Didot"/>
                <a:sym typeface="Didot"/>
              </a:defRPr>
            </a:pPr>
            <a:r>
              <a:t>contain phytoestrogens!</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Shape 134"/>
          <p:cNvSpPr txBox="1"/>
          <p:nvPr>
            <p:ph type="title"/>
          </p:nvPr>
        </p:nvSpPr>
        <p:spPr>
          <a:prstGeom prst="rect">
            <a:avLst/>
          </a:prstGeom>
        </p:spPr>
        <p:txBody>
          <a:bodyPr/>
          <a:lstStyle/>
          <a:p>
            <a:pPr/>
            <a:r>
              <a:t>PMS/Monthly cycle</a:t>
            </a:r>
          </a:p>
        </p:txBody>
      </p:sp>
      <p:sp>
        <p:nvSpPr>
          <p:cNvPr id="189" name="Shape 135"/>
          <p:cNvSpPr txBox="1"/>
          <p:nvPr>
            <p:ph type="body" sz="half" idx="1"/>
          </p:nvPr>
        </p:nvSpPr>
        <p:spPr>
          <a:xfrm>
            <a:off x="1028700" y="2590800"/>
            <a:ext cx="5397500" cy="5715000"/>
          </a:xfrm>
          <a:prstGeom prst="rect">
            <a:avLst/>
          </a:prstGeom>
        </p:spPr>
        <p:txBody>
          <a:bodyPr/>
          <a:lstStyle/>
          <a:p>
            <a:pPr marL="330476" indent="-330476" defTabSz="411479">
              <a:spcBef>
                <a:spcPts val="2500"/>
              </a:spcBef>
              <a:buBlip>
                <a:blip r:embed="rId2"/>
              </a:buBlip>
              <a:defRPr sz="3400"/>
            </a:pPr>
            <a:r>
              <a:t>PMS is caused by hormone imbalance</a:t>
            </a:r>
          </a:p>
          <a:p>
            <a:pPr marL="330476" indent="-330476" defTabSz="411479">
              <a:spcBef>
                <a:spcPts val="2500"/>
              </a:spcBef>
              <a:buBlip>
                <a:blip r:embed="rId2"/>
              </a:buBlip>
              <a:defRPr sz="3400"/>
            </a:pPr>
            <a:r>
              <a:t>Generally too much estrogen (estrogen dominance)  </a:t>
            </a:r>
          </a:p>
          <a:p>
            <a:pPr marL="330476" indent="-330476" defTabSz="411479">
              <a:spcBef>
                <a:spcPts val="2500"/>
              </a:spcBef>
              <a:buBlip>
                <a:blip r:embed="rId2"/>
              </a:buBlip>
              <a:defRPr sz="3400"/>
            </a:pPr>
            <a:r>
              <a:t>Sugar, poor diet, caffeine, alcohol, stress, and lack of exercise all contribute to worsening symptoms.</a:t>
            </a:r>
          </a:p>
        </p:txBody>
      </p:sp>
      <p:pic>
        <p:nvPicPr>
          <p:cNvPr id="190" name="image34.png" descr="image34.png"/>
          <p:cNvPicPr>
            <a:picLocks noChangeAspect="1"/>
          </p:cNvPicPr>
          <p:nvPr/>
        </p:nvPicPr>
        <p:blipFill>
          <a:blip r:embed="rId3">
            <a:extLst/>
          </a:blip>
          <a:stretch>
            <a:fillRect/>
          </a:stretch>
        </p:blipFill>
        <p:spPr>
          <a:xfrm>
            <a:off x="6930897" y="3155901"/>
            <a:ext cx="5064496" cy="4036802"/>
          </a:xfrm>
          <a:prstGeom prst="rect">
            <a:avLst/>
          </a:prstGeom>
          <a:ln w="12700">
            <a:miter lim="400000"/>
          </a:ln>
        </p:spPr>
      </p:pic>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Shape 138"/>
          <p:cNvSpPr txBox="1"/>
          <p:nvPr>
            <p:ph type="title"/>
          </p:nvPr>
        </p:nvSpPr>
        <p:spPr>
          <a:xfrm>
            <a:off x="891706" y="160341"/>
            <a:ext cx="10795001" cy="2362201"/>
          </a:xfrm>
          <a:prstGeom prst="rect">
            <a:avLst/>
          </a:prstGeom>
        </p:spPr>
        <p:txBody>
          <a:bodyPr/>
          <a:lstStyle/>
          <a:p>
            <a:pPr/>
            <a:r>
              <a:t>Clary Calm</a:t>
            </a:r>
          </a:p>
        </p:txBody>
      </p:sp>
      <p:sp>
        <p:nvSpPr>
          <p:cNvPr id="193" name="Shape 139"/>
          <p:cNvSpPr txBox="1"/>
          <p:nvPr>
            <p:ph type="body" idx="1"/>
          </p:nvPr>
        </p:nvSpPr>
        <p:spPr>
          <a:xfrm>
            <a:off x="1323337" y="2294426"/>
            <a:ext cx="10774420" cy="5715002"/>
          </a:xfrm>
          <a:prstGeom prst="rect">
            <a:avLst/>
          </a:prstGeom>
        </p:spPr>
        <p:txBody>
          <a:bodyPr/>
          <a:lstStyle/>
          <a:p>
            <a:pPr marL="0" indent="0" algn="ctr" defTabSz="448055">
              <a:spcBef>
                <a:spcPts val="0"/>
              </a:spcBef>
              <a:buSzTx/>
              <a:buNone/>
              <a:defRPr b="1" sz="1900">
                <a:solidFill>
                  <a:srgbClr val="232323"/>
                </a:solidFill>
              </a:defRPr>
            </a:pPr>
            <a:r>
              <a:t>A blend of the following oils, which contain phytoestrogens, </a:t>
            </a:r>
          </a:p>
          <a:p>
            <a:pPr marL="0" indent="0" algn="ctr" defTabSz="448055">
              <a:spcBef>
                <a:spcPts val="0"/>
              </a:spcBef>
              <a:buSzTx/>
              <a:buNone/>
              <a:defRPr b="1" sz="1900">
                <a:solidFill>
                  <a:srgbClr val="232323"/>
                </a:solidFill>
              </a:defRPr>
            </a:pPr>
            <a:r>
              <a:t>and support normal endocrine health in the body. </a:t>
            </a:r>
          </a:p>
          <a:p>
            <a:pPr marL="0" indent="0" defTabSz="448055">
              <a:spcBef>
                <a:spcPts val="0"/>
              </a:spcBef>
              <a:buSzTx/>
              <a:buNone/>
              <a:defRPr sz="1900">
                <a:solidFill>
                  <a:srgbClr val="232323"/>
                </a:solidFill>
              </a:defRPr>
            </a:pPr>
          </a:p>
          <a:p>
            <a:pPr marL="448055" indent="-448055" defTabSz="448055">
              <a:spcBef>
                <a:spcPts val="300"/>
              </a:spcBef>
              <a:buSzTx/>
              <a:buNone/>
              <a:tabLst>
                <a:tab pos="127000" algn="l"/>
                <a:tab pos="444500" algn="l"/>
              </a:tabLst>
              <a:defRPr sz="1900">
                <a:solidFill>
                  <a:srgbClr val="232323"/>
                </a:solidFill>
              </a:defRPr>
            </a:pPr>
            <a:r>
              <a:t>	•	Clary Sage - releases muscle tension, helps to elevate mood, hormone balancing.</a:t>
            </a:r>
          </a:p>
          <a:p>
            <a:pPr marL="448055" indent="-448055" defTabSz="448055">
              <a:spcBef>
                <a:spcPts val="300"/>
              </a:spcBef>
              <a:buSzTx/>
              <a:buNone/>
              <a:tabLst>
                <a:tab pos="127000" algn="l"/>
                <a:tab pos="444500" algn="l"/>
              </a:tabLst>
              <a:defRPr sz="1900">
                <a:solidFill>
                  <a:srgbClr val="232323"/>
                </a:solidFill>
              </a:defRPr>
            </a:pPr>
            <a:r>
              <a:t>	•	Lavender - calming and soothing, stress reducing.</a:t>
            </a:r>
          </a:p>
          <a:p>
            <a:pPr marL="448055" indent="-448055" defTabSz="448055">
              <a:spcBef>
                <a:spcPts val="300"/>
              </a:spcBef>
              <a:buSzTx/>
              <a:buNone/>
              <a:tabLst>
                <a:tab pos="127000" algn="l"/>
                <a:tab pos="444500" algn="l"/>
              </a:tabLst>
              <a:defRPr sz="1900">
                <a:solidFill>
                  <a:srgbClr val="232323"/>
                </a:solidFill>
              </a:defRPr>
            </a:pPr>
            <a:r>
              <a:t>	•	Bergamot - eases muscle tension.</a:t>
            </a:r>
          </a:p>
          <a:p>
            <a:pPr marL="448055" indent="-448055" defTabSz="448055">
              <a:spcBef>
                <a:spcPts val="300"/>
              </a:spcBef>
              <a:buSzTx/>
              <a:buNone/>
              <a:tabLst>
                <a:tab pos="127000" algn="l"/>
                <a:tab pos="444500" algn="l"/>
              </a:tabLst>
              <a:defRPr sz="1900">
                <a:solidFill>
                  <a:srgbClr val="232323"/>
                </a:solidFill>
              </a:defRPr>
            </a:pPr>
            <a:r>
              <a:t>	•	Roman Chamomile</a:t>
            </a:r>
          </a:p>
          <a:p>
            <a:pPr marL="448055" indent="-448055" defTabSz="448055">
              <a:spcBef>
                <a:spcPts val="300"/>
              </a:spcBef>
              <a:buSzTx/>
              <a:buNone/>
              <a:tabLst>
                <a:tab pos="127000" algn="l"/>
                <a:tab pos="444500" algn="l"/>
              </a:tabLst>
              <a:defRPr sz="1900">
                <a:solidFill>
                  <a:srgbClr val="232323"/>
                </a:solidFill>
              </a:defRPr>
            </a:pPr>
            <a:r>
              <a:t>	•	Cedarwood</a:t>
            </a:r>
          </a:p>
          <a:p>
            <a:pPr marL="448055" indent="-448055" defTabSz="448055">
              <a:spcBef>
                <a:spcPts val="300"/>
              </a:spcBef>
              <a:buSzTx/>
              <a:buNone/>
              <a:tabLst>
                <a:tab pos="127000" algn="l"/>
                <a:tab pos="444500" algn="l"/>
              </a:tabLst>
              <a:defRPr sz="1900">
                <a:solidFill>
                  <a:srgbClr val="232323"/>
                </a:solidFill>
              </a:defRPr>
            </a:pPr>
            <a:r>
              <a:t>	•	Ylang Ylang</a:t>
            </a:r>
          </a:p>
          <a:p>
            <a:pPr marL="448055" indent="-448055" defTabSz="448055">
              <a:spcBef>
                <a:spcPts val="300"/>
              </a:spcBef>
              <a:buSzTx/>
              <a:buNone/>
              <a:tabLst>
                <a:tab pos="127000" algn="l"/>
                <a:tab pos="444500" algn="l"/>
              </a:tabLst>
              <a:defRPr sz="1900">
                <a:solidFill>
                  <a:srgbClr val="232323"/>
                </a:solidFill>
              </a:defRPr>
            </a:pPr>
            <a:r>
              <a:t>	•	Geranium - hormone balancing</a:t>
            </a:r>
          </a:p>
          <a:p>
            <a:pPr marL="448055" indent="-448055" defTabSz="448055">
              <a:spcBef>
                <a:spcPts val="300"/>
              </a:spcBef>
              <a:buSzTx/>
              <a:buNone/>
              <a:tabLst>
                <a:tab pos="127000" algn="l"/>
                <a:tab pos="444500" algn="l"/>
              </a:tabLst>
              <a:defRPr sz="1900">
                <a:solidFill>
                  <a:srgbClr val="232323"/>
                </a:solidFill>
              </a:defRPr>
            </a:pPr>
            <a:r>
              <a:t>	•	Fennel - support normal endocrine health</a:t>
            </a:r>
          </a:p>
          <a:p>
            <a:pPr marL="448055" indent="-448055" defTabSz="448055">
              <a:spcBef>
                <a:spcPts val="300"/>
              </a:spcBef>
              <a:buSzTx/>
              <a:buNone/>
              <a:tabLst>
                <a:tab pos="127000" algn="l"/>
                <a:tab pos="444500" algn="l"/>
              </a:tabLst>
              <a:defRPr sz="1900">
                <a:solidFill>
                  <a:srgbClr val="232323"/>
                </a:solidFill>
              </a:defRPr>
            </a:pPr>
            <a:r>
              <a:t>	•	Carrot Seed</a:t>
            </a:r>
          </a:p>
          <a:p>
            <a:pPr marL="448055" indent="-448055" defTabSz="448055">
              <a:spcBef>
                <a:spcPts val="300"/>
              </a:spcBef>
              <a:buSzTx/>
              <a:buNone/>
              <a:tabLst>
                <a:tab pos="127000" algn="l"/>
                <a:tab pos="444500" algn="l"/>
              </a:tabLst>
              <a:defRPr sz="1900">
                <a:solidFill>
                  <a:srgbClr val="232323"/>
                </a:solidFill>
              </a:defRPr>
            </a:pPr>
            <a:r>
              <a:t>	•	Palmarosa</a:t>
            </a:r>
          </a:p>
          <a:p>
            <a:pPr marL="448055" indent="-448055" defTabSz="448055">
              <a:spcBef>
                <a:spcPts val="300"/>
              </a:spcBef>
              <a:buSzTx/>
              <a:buNone/>
              <a:tabLst>
                <a:tab pos="127000" algn="l"/>
                <a:tab pos="444500" algn="l"/>
              </a:tabLst>
              <a:defRPr sz="1900">
                <a:solidFill>
                  <a:srgbClr val="232323"/>
                </a:solidFill>
              </a:defRPr>
            </a:pPr>
            <a:r>
              <a:t>	•	Vitex (Chaste berry).</a:t>
            </a:r>
          </a:p>
        </p:txBody>
      </p:sp>
      <p:pic>
        <p:nvPicPr>
          <p:cNvPr id="194" name="image35.png" descr="image35.png"/>
          <p:cNvPicPr>
            <a:picLocks noChangeAspect="1"/>
          </p:cNvPicPr>
          <p:nvPr/>
        </p:nvPicPr>
        <p:blipFill>
          <a:blip r:embed="rId2">
            <a:extLst/>
          </a:blip>
          <a:stretch>
            <a:fillRect/>
          </a:stretch>
        </p:blipFill>
        <p:spPr>
          <a:xfrm>
            <a:off x="7882532" y="4322388"/>
            <a:ext cx="3117042" cy="4404145"/>
          </a:xfrm>
          <a:prstGeom prst="rect">
            <a:avLst/>
          </a:prstGeom>
          <a:ln w="12700">
            <a:miter lim="400000"/>
          </a:ln>
        </p:spPr>
      </p:pic>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Shape 142"/>
          <p:cNvSpPr txBox="1"/>
          <p:nvPr>
            <p:ph type="title"/>
          </p:nvPr>
        </p:nvSpPr>
        <p:spPr>
          <a:prstGeom prst="rect">
            <a:avLst/>
          </a:prstGeom>
        </p:spPr>
        <p:txBody>
          <a:bodyPr/>
          <a:lstStyle/>
          <a:p>
            <a:pPr/>
            <a:r>
              <a:t>Whisper</a:t>
            </a:r>
          </a:p>
        </p:txBody>
      </p:sp>
      <p:sp>
        <p:nvSpPr>
          <p:cNvPr id="197" name="Shape 143"/>
          <p:cNvSpPr txBox="1"/>
          <p:nvPr>
            <p:ph type="body" sz="half" idx="1"/>
          </p:nvPr>
        </p:nvSpPr>
        <p:spPr>
          <a:xfrm>
            <a:off x="1331375" y="2826319"/>
            <a:ext cx="5397503" cy="5715003"/>
          </a:xfrm>
          <a:prstGeom prst="rect">
            <a:avLst/>
          </a:prstGeom>
        </p:spPr>
        <p:txBody>
          <a:bodyPr/>
          <a:lstStyle/>
          <a:p>
            <a:pPr marL="363522" indent="-363522" defTabSz="452627">
              <a:spcBef>
                <a:spcPts val="2700"/>
              </a:spcBef>
              <a:buBlip>
                <a:blip r:embed="rId2"/>
              </a:buBlip>
              <a:defRPr sz="3700"/>
            </a:pPr>
            <a:r>
              <a:t>Protects organs and tissues, soothes PMS, works as a natural perfume, soothes headaches, improves general well-being</a:t>
            </a:r>
          </a:p>
          <a:p>
            <a:pPr marL="363522" indent="-363522" defTabSz="452627">
              <a:spcBef>
                <a:spcPts val="2700"/>
              </a:spcBef>
              <a:buBlip>
                <a:blip r:embed="rId2"/>
              </a:buBlip>
              <a:defRPr sz="3700"/>
            </a:pPr>
            <a:r>
              <a:t>Apply to bones behind ears and below ankles</a:t>
            </a:r>
          </a:p>
        </p:txBody>
      </p:sp>
      <p:pic>
        <p:nvPicPr>
          <p:cNvPr id="198" name="image36.png" descr="image36.png"/>
          <p:cNvPicPr>
            <a:picLocks noChangeAspect="1"/>
          </p:cNvPicPr>
          <p:nvPr/>
        </p:nvPicPr>
        <p:blipFill>
          <a:blip r:embed="rId3">
            <a:extLst/>
          </a:blip>
          <a:stretch>
            <a:fillRect/>
          </a:stretch>
        </p:blipFill>
        <p:spPr>
          <a:xfrm>
            <a:off x="7865820" y="2830291"/>
            <a:ext cx="3049544" cy="5707058"/>
          </a:xfrm>
          <a:prstGeom prst="rect">
            <a:avLst/>
          </a:prstGeom>
          <a:ln w="12700">
            <a:miter lim="400000"/>
          </a:ln>
        </p:spPr>
      </p:pic>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Shape 146"/>
          <p:cNvSpPr txBox="1"/>
          <p:nvPr>
            <p:ph type="title"/>
          </p:nvPr>
        </p:nvSpPr>
        <p:spPr>
          <a:prstGeom prst="rect">
            <a:avLst/>
          </a:prstGeom>
        </p:spPr>
        <p:txBody>
          <a:bodyPr/>
          <a:lstStyle/>
          <a:p>
            <a:pPr/>
            <a:r>
              <a:t>Grapefruit</a:t>
            </a:r>
          </a:p>
        </p:txBody>
      </p:sp>
      <p:sp>
        <p:nvSpPr>
          <p:cNvPr id="201" name="Shape 147"/>
          <p:cNvSpPr txBox="1"/>
          <p:nvPr>
            <p:ph type="body" sz="half" idx="1"/>
          </p:nvPr>
        </p:nvSpPr>
        <p:spPr>
          <a:xfrm>
            <a:off x="1104900" y="2901812"/>
            <a:ext cx="5397500" cy="5715002"/>
          </a:xfrm>
          <a:prstGeom prst="rect">
            <a:avLst/>
          </a:prstGeom>
        </p:spPr>
        <p:txBody>
          <a:bodyPr/>
          <a:lstStyle/>
          <a:p>
            <a:pPr marL="330476" indent="-330476" defTabSz="411479">
              <a:spcBef>
                <a:spcPts val="2500"/>
              </a:spcBef>
              <a:buBlip>
                <a:blip r:embed="rId2"/>
              </a:buBlip>
              <a:defRPr sz="3400"/>
            </a:pPr>
            <a:r>
              <a:t>Boosts progesterone!</a:t>
            </a:r>
          </a:p>
          <a:p>
            <a:pPr marL="330476" indent="-330476" defTabSz="411479">
              <a:spcBef>
                <a:spcPts val="2500"/>
              </a:spcBef>
              <a:buBlip>
                <a:blip r:embed="rId2"/>
              </a:buBlip>
              <a:defRPr sz="3400"/>
            </a:pPr>
            <a:r>
              <a:t>When we are under stress, cortisol blocks progesterone production.  Grapefruit inhibits the cortisol from doing that.</a:t>
            </a:r>
          </a:p>
          <a:p>
            <a:pPr marL="330476" indent="-330476" defTabSz="411479">
              <a:spcBef>
                <a:spcPts val="2500"/>
              </a:spcBef>
              <a:buBlip>
                <a:blip r:embed="rId2"/>
              </a:buBlip>
              <a:defRPr sz="3400"/>
            </a:pPr>
            <a:r>
              <a:t>Take several drops in a capsule, in water or under the tongue daily.</a:t>
            </a:r>
          </a:p>
        </p:txBody>
      </p:sp>
      <p:pic>
        <p:nvPicPr>
          <p:cNvPr id="202" name="image37.png" descr="image37.png"/>
          <p:cNvPicPr>
            <a:picLocks noChangeAspect="1"/>
          </p:cNvPicPr>
          <p:nvPr/>
        </p:nvPicPr>
        <p:blipFill>
          <a:blip r:embed="rId3">
            <a:extLst/>
          </a:blip>
          <a:stretch>
            <a:fillRect/>
          </a:stretch>
        </p:blipFill>
        <p:spPr>
          <a:xfrm>
            <a:off x="7427100" y="3251625"/>
            <a:ext cx="4025263" cy="5256950"/>
          </a:xfrm>
          <a:prstGeom prst="rect">
            <a:avLst/>
          </a:prstGeom>
          <a:ln w="12700">
            <a:miter lim="400000"/>
          </a:ln>
        </p:spPr>
      </p:pic>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Shape 150"/>
          <p:cNvSpPr txBox="1"/>
          <p:nvPr>
            <p:ph type="title"/>
          </p:nvPr>
        </p:nvSpPr>
        <p:spPr>
          <a:xfrm>
            <a:off x="1104900" y="375220"/>
            <a:ext cx="10795000" cy="2362201"/>
          </a:xfrm>
          <a:prstGeom prst="rect">
            <a:avLst/>
          </a:prstGeom>
        </p:spPr>
        <p:txBody>
          <a:bodyPr/>
          <a:lstStyle/>
          <a:p>
            <a:pPr/>
            <a:r>
              <a:t>Pregnancy/Postpartum</a:t>
            </a:r>
          </a:p>
        </p:txBody>
      </p:sp>
      <p:sp>
        <p:nvSpPr>
          <p:cNvPr id="205" name="Shape 151"/>
          <p:cNvSpPr txBox="1"/>
          <p:nvPr>
            <p:ph type="body" sz="half" idx="1"/>
          </p:nvPr>
        </p:nvSpPr>
        <p:spPr>
          <a:xfrm>
            <a:off x="1104900" y="2841418"/>
            <a:ext cx="5397500" cy="5715002"/>
          </a:xfrm>
          <a:prstGeom prst="rect">
            <a:avLst/>
          </a:prstGeom>
        </p:spPr>
        <p:txBody>
          <a:bodyPr/>
          <a:lstStyle/>
          <a:p>
            <a:pPr marL="330476" indent="-330476" defTabSz="411479">
              <a:spcBef>
                <a:spcPts val="2500"/>
              </a:spcBef>
              <a:buBlip>
                <a:blip r:embed="rId2"/>
              </a:buBlip>
              <a:defRPr sz="3400"/>
            </a:pPr>
            <a:r>
              <a:t>Essential oils are a fantastic benefit during this time</a:t>
            </a:r>
          </a:p>
          <a:p>
            <a:pPr marL="330476" indent="-330476" defTabSz="411479">
              <a:spcBef>
                <a:spcPts val="2500"/>
              </a:spcBef>
              <a:buBlip>
                <a:blip r:embed="rId2"/>
              </a:buBlip>
              <a:defRPr sz="3400"/>
            </a:pPr>
            <a:r>
              <a:t>Quality/purity of utmost importance!</a:t>
            </a:r>
          </a:p>
          <a:p>
            <a:pPr marL="330476" indent="-330476" defTabSz="411479">
              <a:spcBef>
                <a:spcPts val="2500"/>
              </a:spcBef>
              <a:buBlip>
                <a:blip r:embed="rId2"/>
              </a:buBlip>
              <a:defRPr sz="3400"/>
            </a:pPr>
            <a:r>
              <a:t>Read “Essential Oils for Pregnancy, Birth and Babies by Stephanie Fritz</a:t>
            </a:r>
          </a:p>
        </p:txBody>
      </p:sp>
      <p:pic>
        <p:nvPicPr>
          <p:cNvPr id="206" name="image38.png" descr="image38.png"/>
          <p:cNvPicPr>
            <a:picLocks noChangeAspect="1"/>
          </p:cNvPicPr>
          <p:nvPr/>
        </p:nvPicPr>
        <p:blipFill>
          <a:blip r:embed="rId3">
            <a:extLst/>
          </a:blip>
          <a:stretch>
            <a:fillRect/>
          </a:stretch>
        </p:blipFill>
        <p:spPr>
          <a:xfrm>
            <a:off x="7262197" y="2543930"/>
            <a:ext cx="4368802" cy="5994403"/>
          </a:xfrm>
          <a:prstGeom prst="rect">
            <a:avLst/>
          </a:prstGeom>
          <a:ln w="12700">
            <a:miter lim="400000"/>
          </a:ln>
        </p:spPr>
      </p:pic>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Shape 154"/>
          <p:cNvSpPr txBox="1"/>
          <p:nvPr>
            <p:ph type="title"/>
          </p:nvPr>
        </p:nvSpPr>
        <p:spPr>
          <a:prstGeom prst="rect">
            <a:avLst/>
          </a:prstGeom>
        </p:spPr>
        <p:txBody>
          <a:bodyPr/>
          <a:lstStyle>
            <a:lvl1pPr defTabSz="537462">
              <a:defRPr sz="6900"/>
            </a:lvl1pPr>
          </a:lstStyle>
          <a:p>
            <a:pPr/>
            <a:r>
              <a:t>Healthy Lifestyle Essential!</a:t>
            </a:r>
          </a:p>
        </p:txBody>
      </p:sp>
      <p:sp>
        <p:nvSpPr>
          <p:cNvPr id="209" name="Shape 155"/>
          <p:cNvSpPr txBox="1"/>
          <p:nvPr>
            <p:ph type="body" sz="half" idx="1"/>
          </p:nvPr>
        </p:nvSpPr>
        <p:spPr>
          <a:prstGeom prst="rect">
            <a:avLst/>
          </a:prstGeom>
        </p:spPr>
        <p:txBody>
          <a:bodyPr/>
          <a:lstStyle/>
          <a:p>
            <a:pPr>
              <a:buBlip>
                <a:blip r:embed="rId2"/>
              </a:buBlip>
              <a:defRPr>
                <a:solidFill>
                  <a:srgbClr val="000000"/>
                </a:solidFill>
              </a:defRPr>
            </a:pPr>
            <a:r>
              <a:t>Eat Right</a:t>
            </a:r>
          </a:p>
          <a:p>
            <a:pPr>
              <a:buBlip>
                <a:blip r:embed="rId2"/>
              </a:buBlip>
              <a:defRPr>
                <a:solidFill>
                  <a:srgbClr val="000000"/>
                </a:solidFill>
              </a:defRPr>
            </a:pPr>
            <a:r>
              <a:t>Exercise</a:t>
            </a:r>
          </a:p>
          <a:p>
            <a:pPr>
              <a:buBlip>
                <a:blip r:embed="rId2"/>
              </a:buBlip>
              <a:defRPr>
                <a:solidFill>
                  <a:srgbClr val="000000"/>
                </a:solidFill>
              </a:defRPr>
            </a:pPr>
            <a:r>
              <a:t>Rest and manage stress</a:t>
            </a:r>
          </a:p>
          <a:p>
            <a:pPr>
              <a:buBlip>
                <a:blip r:embed="rId2"/>
              </a:buBlip>
              <a:defRPr>
                <a:solidFill>
                  <a:srgbClr val="000000"/>
                </a:solidFill>
              </a:defRPr>
            </a:pPr>
            <a:r>
              <a:t>Reduce toxic load</a:t>
            </a:r>
          </a:p>
        </p:txBody>
      </p:sp>
      <p:pic>
        <p:nvPicPr>
          <p:cNvPr id="210" name="image39.png" descr="image39.png"/>
          <p:cNvPicPr>
            <a:picLocks noChangeAspect="1"/>
          </p:cNvPicPr>
          <p:nvPr/>
        </p:nvPicPr>
        <p:blipFill>
          <a:blip r:embed="rId3">
            <a:extLst/>
          </a:blip>
          <a:stretch>
            <a:fillRect/>
          </a:stretch>
        </p:blipFill>
        <p:spPr>
          <a:xfrm>
            <a:off x="6783296" y="2801375"/>
            <a:ext cx="4941265" cy="3280018"/>
          </a:xfrm>
          <a:prstGeom prst="rect">
            <a:avLst/>
          </a:prstGeom>
          <a:ln w="12700">
            <a:miter lim="400000"/>
          </a:ln>
        </p:spPr>
      </p:pic>
      <p:pic>
        <p:nvPicPr>
          <p:cNvPr id="211" name="image40.png" descr="image40.png"/>
          <p:cNvPicPr>
            <a:picLocks noChangeAspect="1"/>
          </p:cNvPicPr>
          <p:nvPr/>
        </p:nvPicPr>
        <p:blipFill>
          <a:blip r:embed="rId4">
            <a:extLst/>
          </a:blip>
          <a:stretch>
            <a:fillRect/>
          </a:stretch>
        </p:blipFill>
        <p:spPr>
          <a:xfrm>
            <a:off x="7474036" y="5893768"/>
            <a:ext cx="3766214" cy="2816043"/>
          </a:xfrm>
          <a:prstGeom prst="rect">
            <a:avLst/>
          </a:prstGeom>
          <a:ln w="12700">
            <a:miter lim="400000"/>
          </a:ln>
        </p:spPr>
      </p:pic>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Shape 159"/>
          <p:cNvSpPr txBox="1"/>
          <p:nvPr>
            <p:ph type="title"/>
          </p:nvPr>
        </p:nvSpPr>
        <p:spPr>
          <a:xfrm>
            <a:off x="1104900" y="135886"/>
            <a:ext cx="10795000" cy="2362201"/>
          </a:xfrm>
          <a:prstGeom prst="rect">
            <a:avLst/>
          </a:prstGeom>
        </p:spPr>
        <p:txBody>
          <a:bodyPr/>
          <a:lstStyle>
            <a:lvl1pPr>
              <a:defRPr sz="6200"/>
            </a:lvl1pPr>
          </a:lstStyle>
          <a:p>
            <a:pPr/>
            <a:r>
              <a:t>Lifelong Vitality Supplements</a:t>
            </a:r>
          </a:p>
        </p:txBody>
      </p:sp>
      <p:sp>
        <p:nvSpPr>
          <p:cNvPr id="214" name="Shape 160"/>
          <p:cNvSpPr txBox="1"/>
          <p:nvPr>
            <p:ph type="body" sz="half" idx="1"/>
          </p:nvPr>
        </p:nvSpPr>
        <p:spPr>
          <a:xfrm>
            <a:off x="889000" y="1943754"/>
            <a:ext cx="7057364" cy="6552546"/>
          </a:xfrm>
          <a:prstGeom prst="rect">
            <a:avLst/>
          </a:prstGeom>
        </p:spPr>
        <p:txBody>
          <a:bodyPr/>
          <a:lstStyle/>
          <a:p>
            <a:pPr marL="0" indent="0" defTabSz="324611">
              <a:spcBef>
                <a:spcPts val="0"/>
              </a:spcBef>
              <a:buSzTx/>
              <a:buNone/>
              <a:defRPr sz="1000">
                <a:solidFill>
                  <a:srgbClr val="242424"/>
                </a:solidFill>
                <a:uFill>
                  <a:solidFill>
                    <a:srgbClr val="242424"/>
                  </a:solidFill>
                </a:uFill>
                <a:latin typeface="Arial"/>
                <a:ea typeface="Arial"/>
                <a:cs typeface="Arial"/>
                <a:sym typeface="Arial"/>
              </a:defRPr>
            </a:pPr>
          </a:p>
          <a:p>
            <a:pPr marL="324611" indent="-324611" defTabSz="324611">
              <a:spcBef>
                <a:spcPts val="200"/>
              </a:spcBef>
              <a:buSzTx/>
              <a:buNone/>
              <a:tabLst>
                <a:tab pos="88900" algn="l"/>
                <a:tab pos="317500" algn="l"/>
              </a:tabLst>
              <a:defRPr sz="1000">
                <a:solidFill>
                  <a:srgbClr val="242424"/>
                </a:solidFill>
                <a:uFill>
                  <a:solidFill>
                    <a:srgbClr val="242424"/>
                  </a:solidFill>
                </a:uFill>
              </a:defRPr>
            </a:pPr>
            <a:r>
              <a:t>	</a:t>
            </a:r>
            <a:r>
              <a:rPr sz="2800"/>
              <a:t>•	Whole food supplement</a:t>
            </a:r>
            <a:endParaRPr sz="2800"/>
          </a:p>
          <a:p>
            <a:pPr marL="324611" indent="-324611" defTabSz="324611">
              <a:spcBef>
                <a:spcPts val="200"/>
              </a:spcBef>
              <a:buSzTx/>
              <a:buNone/>
              <a:tabLst>
                <a:tab pos="88900" algn="l"/>
                <a:tab pos="317500" algn="l"/>
              </a:tabLst>
              <a:defRPr sz="2800">
                <a:solidFill>
                  <a:srgbClr val="242424"/>
                </a:solidFill>
                <a:uFill>
                  <a:solidFill>
                    <a:srgbClr val="242424"/>
                  </a:solidFill>
                </a:uFill>
              </a:defRPr>
            </a:pPr>
            <a:r>
              <a:t>	•	Fights inflammation</a:t>
            </a:r>
          </a:p>
          <a:p>
            <a:pPr marL="324611" indent="-324611" defTabSz="324611">
              <a:spcBef>
                <a:spcPts val="200"/>
              </a:spcBef>
              <a:buSzTx/>
              <a:buNone/>
              <a:tabLst>
                <a:tab pos="88900" algn="l"/>
                <a:tab pos="317500" algn="l"/>
              </a:tabLst>
              <a:defRPr sz="2800">
                <a:solidFill>
                  <a:srgbClr val="242424"/>
                </a:solidFill>
                <a:uFill>
                  <a:solidFill>
                    <a:srgbClr val="242424"/>
                  </a:solidFill>
                </a:uFill>
              </a:defRPr>
            </a:pPr>
            <a:r>
              <a:t>	•	Boosts energy by supporting healthy mitochondria</a:t>
            </a:r>
          </a:p>
          <a:p>
            <a:pPr marL="324611" indent="-324611" defTabSz="324611">
              <a:spcBef>
                <a:spcPts val="200"/>
              </a:spcBef>
              <a:buSzTx/>
              <a:buNone/>
              <a:tabLst>
                <a:tab pos="88900" algn="l"/>
                <a:tab pos="317500" algn="l"/>
              </a:tabLst>
              <a:defRPr sz="2800">
                <a:solidFill>
                  <a:srgbClr val="242424"/>
                </a:solidFill>
                <a:uFill>
                  <a:solidFill>
                    <a:srgbClr val="242424"/>
                  </a:solidFill>
                </a:uFill>
              </a:defRPr>
            </a:pPr>
            <a:r>
              <a:t>	•	Supports healthy cellular immune function</a:t>
            </a:r>
          </a:p>
          <a:p>
            <a:pPr marL="324611" indent="-324611" defTabSz="324611">
              <a:spcBef>
                <a:spcPts val="200"/>
              </a:spcBef>
              <a:buSzTx/>
              <a:buNone/>
              <a:tabLst>
                <a:tab pos="88900" algn="l"/>
                <a:tab pos="317500" algn="l"/>
              </a:tabLst>
              <a:defRPr sz="2800">
                <a:solidFill>
                  <a:srgbClr val="242424"/>
                </a:solidFill>
                <a:uFill>
                  <a:solidFill>
                    <a:srgbClr val="242424"/>
                  </a:solidFill>
                </a:uFill>
              </a:defRPr>
            </a:pPr>
            <a:r>
              <a:t>	•	Supports mental clarity and a healthy brain</a:t>
            </a:r>
          </a:p>
          <a:p>
            <a:pPr marL="324611" indent="-324611" defTabSz="324611">
              <a:spcBef>
                <a:spcPts val="200"/>
              </a:spcBef>
              <a:buSzTx/>
              <a:buNone/>
              <a:tabLst>
                <a:tab pos="88900" algn="l"/>
                <a:tab pos="317500" algn="l"/>
              </a:tabLst>
              <a:defRPr sz="2800">
                <a:solidFill>
                  <a:srgbClr val="242424"/>
                </a:solidFill>
                <a:uFill>
                  <a:solidFill>
                    <a:srgbClr val="242424"/>
                  </a:solidFill>
                </a:uFill>
              </a:defRPr>
            </a:pPr>
            <a:r>
              <a:t>	•	Supports bone health with calcium, magnesium, zinc and Vitamin D</a:t>
            </a:r>
          </a:p>
          <a:p>
            <a:pPr marL="324611" indent="-324611" defTabSz="324611">
              <a:spcBef>
                <a:spcPts val="200"/>
              </a:spcBef>
              <a:buSzTx/>
              <a:buNone/>
              <a:tabLst>
                <a:tab pos="88900" algn="l"/>
                <a:tab pos="317500" algn="l"/>
              </a:tabLst>
              <a:defRPr sz="2800">
                <a:solidFill>
                  <a:srgbClr val="242424"/>
                </a:solidFill>
                <a:uFill>
                  <a:solidFill>
                    <a:srgbClr val="242424"/>
                  </a:solidFill>
                </a:uFill>
              </a:defRPr>
            </a:pPr>
            <a:r>
              <a:t>	•	Provides systemic benefits of vitality and wellness associated with optimal intake of nutrients</a:t>
            </a:r>
          </a:p>
        </p:txBody>
      </p:sp>
      <p:pic>
        <p:nvPicPr>
          <p:cNvPr id="215" name="image41.png" descr="image41.png"/>
          <p:cNvPicPr>
            <a:picLocks noChangeAspect="1"/>
          </p:cNvPicPr>
          <p:nvPr/>
        </p:nvPicPr>
        <p:blipFill>
          <a:blip r:embed="rId2">
            <a:extLst/>
          </a:blip>
          <a:stretch>
            <a:fillRect/>
          </a:stretch>
        </p:blipFill>
        <p:spPr>
          <a:xfrm>
            <a:off x="8013592" y="1863505"/>
            <a:ext cx="3877119" cy="5431007"/>
          </a:xfrm>
          <a:prstGeom prst="rect">
            <a:avLst/>
          </a:prstGeom>
          <a:ln w="12700">
            <a:miter lim="400000"/>
          </a:ln>
        </p:spPr>
      </p:pic>
      <p:pic>
        <p:nvPicPr>
          <p:cNvPr id="216" name="image42.png" descr="image42.png"/>
          <p:cNvPicPr>
            <a:picLocks noChangeAspect="1"/>
          </p:cNvPicPr>
          <p:nvPr/>
        </p:nvPicPr>
        <p:blipFill>
          <a:blip r:embed="rId3">
            <a:extLst/>
          </a:blip>
          <a:stretch>
            <a:fillRect/>
          </a:stretch>
        </p:blipFill>
        <p:spPr>
          <a:xfrm>
            <a:off x="8901794" y="6905832"/>
            <a:ext cx="2100714" cy="2176914"/>
          </a:xfrm>
          <a:prstGeom prst="rect">
            <a:avLst/>
          </a:prstGeom>
          <a:ln w="12700">
            <a:miter lim="400000"/>
          </a:ln>
        </p:spPr>
      </p:pic>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Shape 164"/>
          <p:cNvSpPr txBox="1"/>
          <p:nvPr>
            <p:ph type="title"/>
          </p:nvPr>
        </p:nvSpPr>
        <p:spPr>
          <a:xfrm>
            <a:off x="1104900" y="858369"/>
            <a:ext cx="10795000" cy="2362202"/>
          </a:xfrm>
          <a:prstGeom prst="rect">
            <a:avLst/>
          </a:prstGeom>
        </p:spPr>
        <p:txBody>
          <a:bodyPr/>
          <a:lstStyle/>
          <a:p>
            <a:pPr/>
            <a:r>
              <a:t>Menopause</a:t>
            </a:r>
          </a:p>
        </p:txBody>
      </p:sp>
      <p:pic>
        <p:nvPicPr>
          <p:cNvPr id="219" name="image43.png" descr="image43.png"/>
          <p:cNvPicPr>
            <a:picLocks noChangeAspect="1"/>
          </p:cNvPicPr>
          <p:nvPr/>
        </p:nvPicPr>
        <p:blipFill>
          <a:blip r:embed="rId2">
            <a:extLst/>
          </a:blip>
          <a:stretch>
            <a:fillRect/>
          </a:stretch>
        </p:blipFill>
        <p:spPr>
          <a:xfrm>
            <a:off x="2857734" y="3060842"/>
            <a:ext cx="7016786" cy="5031398"/>
          </a:xfrm>
          <a:prstGeom prst="rect">
            <a:avLst/>
          </a:prstGeom>
          <a:ln w="12700">
            <a:miter lim="400000"/>
          </a:ln>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Shape 168"/>
          <p:cNvSpPr txBox="1"/>
          <p:nvPr>
            <p:ph type="title"/>
          </p:nvPr>
        </p:nvSpPr>
        <p:spPr>
          <a:prstGeom prst="rect">
            <a:avLst/>
          </a:prstGeom>
        </p:spPr>
        <p:txBody>
          <a:bodyPr/>
          <a:lstStyle/>
          <a:p>
            <a:pPr defTabSz="496569">
              <a:defRPr sz="4600"/>
            </a:pPr>
            <a:r>
              <a:t>Phytoestrogen Lifetime Complex</a:t>
            </a:r>
          </a:p>
          <a:p>
            <a:pPr defTabSz="496569">
              <a:defRPr sz="4600"/>
            </a:pPr>
            <a:r>
              <a:t>and</a:t>
            </a:r>
          </a:p>
          <a:p>
            <a:pPr defTabSz="496569">
              <a:defRPr sz="4600"/>
            </a:pPr>
            <a:r>
              <a:t>Bone Nutrient Complex</a:t>
            </a:r>
          </a:p>
        </p:txBody>
      </p:sp>
      <p:pic>
        <p:nvPicPr>
          <p:cNvPr id="222" name="image44.png" descr="image44.png"/>
          <p:cNvPicPr>
            <a:picLocks noChangeAspect="1"/>
          </p:cNvPicPr>
          <p:nvPr/>
        </p:nvPicPr>
        <p:blipFill>
          <a:blip r:embed="rId2">
            <a:extLst/>
          </a:blip>
          <a:stretch>
            <a:fillRect/>
          </a:stretch>
        </p:blipFill>
        <p:spPr>
          <a:xfrm>
            <a:off x="3390900" y="2560053"/>
            <a:ext cx="3213872" cy="6640094"/>
          </a:xfrm>
          <a:prstGeom prst="rect">
            <a:avLst/>
          </a:prstGeom>
          <a:ln w="12700">
            <a:miter lim="400000"/>
          </a:ln>
        </p:spPr>
      </p:pic>
      <p:pic>
        <p:nvPicPr>
          <p:cNvPr id="223" name="image45.png" descr="image45.png"/>
          <p:cNvPicPr>
            <a:picLocks noChangeAspect="1"/>
          </p:cNvPicPr>
          <p:nvPr/>
        </p:nvPicPr>
        <p:blipFill>
          <a:blip r:embed="rId3">
            <a:extLst/>
          </a:blip>
          <a:stretch>
            <a:fillRect/>
          </a:stretch>
        </p:blipFill>
        <p:spPr>
          <a:xfrm>
            <a:off x="6042723" y="3009458"/>
            <a:ext cx="3604486" cy="6065666"/>
          </a:xfrm>
          <a:prstGeom prst="rect">
            <a:avLst/>
          </a:prstGeom>
          <a:ln w="12700">
            <a:miter lim="400000"/>
          </a:ln>
        </p:spPr>
      </p:pic>
      <p:sp>
        <p:nvSpPr>
          <p:cNvPr id="224" name="Shape 171"/>
          <p:cNvSpPr txBox="1"/>
          <p:nvPr/>
        </p:nvSpPr>
        <p:spPr>
          <a:xfrm>
            <a:off x="9210378" y="4752847"/>
            <a:ext cx="2904458" cy="20005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457200" indent="-457200" defTabSz="457200">
              <a:spcBef>
                <a:spcPts val="300"/>
              </a:spcBef>
              <a:tabLst>
                <a:tab pos="139700" algn="l"/>
                <a:tab pos="457200" algn="l"/>
              </a:tabLst>
              <a:defRPr sz="2000">
                <a:solidFill>
                  <a:srgbClr val="232323"/>
                </a:solidFill>
                <a:latin typeface="Didot"/>
                <a:ea typeface="Didot"/>
                <a:cs typeface="Didot"/>
                <a:sym typeface="Didot"/>
              </a:defRPr>
            </a:pPr>
            <a:r>
              <a:t>  </a:t>
            </a:r>
            <a:r>
              <a:rPr>
                <a:solidFill>
                  <a:srgbClr val="000000"/>
                </a:solidFill>
              </a:rPr>
              <a:t>    Vitamins C, D2 and D3, plus 1000 mg of calcium, 400 mg of magnesium, and other trace minerals</a:t>
            </a:r>
          </a:p>
        </p:txBody>
      </p:sp>
      <p:sp>
        <p:nvSpPr>
          <p:cNvPr id="225" name="Shape 172"/>
          <p:cNvSpPr txBox="1"/>
          <p:nvPr/>
        </p:nvSpPr>
        <p:spPr>
          <a:xfrm>
            <a:off x="553897" y="3610305"/>
            <a:ext cx="2999316" cy="42855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300">
                <a:solidFill>
                  <a:srgbClr val="000000"/>
                </a:solidFill>
                <a:latin typeface="Didot"/>
                <a:ea typeface="Didot"/>
                <a:cs typeface="Didot"/>
                <a:sym typeface="Didot"/>
              </a:defRPr>
            </a:pPr>
            <a:r>
              <a:t>A blend of standardized plant phytoestrogens that support hormone balance gently and naturally.</a:t>
            </a:r>
          </a:p>
          <a:p>
            <a:pPr>
              <a:defRPr sz="2300">
                <a:solidFill>
                  <a:srgbClr val="000000"/>
                </a:solidFill>
                <a:latin typeface="Didot"/>
                <a:ea typeface="Didot"/>
                <a:cs typeface="Didot"/>
                <a:sym typeface="Didot"/>
              </a:defRPr>
            </a:pPr>
          </a:p>
          <a:p>
            <a:pPr>
              <a:defRPr sz="2300">
                <a:solidFill>
                  <a:srgbClr val="000000"/>
                </a:solidFill>
                <a:latin typeface="Didot"/>
                <a:ea typeface="Didot"/>
                <a:cs typeface="Didot"/>
                <a:sym typeface="Didot"/>
              </a:defRPr>
            </a:pPr>
            <a:r>
              <a:t>- Use with LLV and Bone Nutrient to help you stay younger from the inside out!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 name="Shape 34"/>
          <p:cNvSpPr txBox="1"/>
          <p:nvPr>
            <p:ph type="title"/>
          </p:nvPr>
        </p:nvSpPr>
        <p:spPr>
          <a:xfrm>
            <a:off x="6859237" y="2433238"/>
            <a:ext cx="4723596" cy="4887124"/>
          </a:xfrm>
          <a:prstGeom prst="rect">
            <a:avLst/>
          </a:prstGeom>
        </p:spPr>
        <p:txBody>
          <a:bodyPr/>
          <a:lstStyle/>
          <a:p>
            <a:pPr defTabSz="438150">
              <a:defRPr sz="5700"/>
            </a:pPr>
            <a:r>
              <a:t>6.5 trillion per year spent on healthcare.</a:t>
            </a:r>
          </a:p>
          <a:p>
            <a:pPr defTabSz="438150">
              <a:defRPr i="1" sz="5700"/>
            </a:pPr>
            <a:r>
              <a:t>Are we healthier?</a:t>
            </a:r>
          </a:p>
        </p:txBody>
      </p:sp>
      <p:pic>
        <p:nvPicPr>
          <p:cNvPr id="89" name="image6.png" descr="image6.png"/>
          <p:cNvPicPr>
            <a:picLocks noChangeAspect="1"/>
          </p:cNvPicPr>
          <p:nvPr/>
        </p:nvPicPr>
        <p:blipFill>
          <a:blip r:embed="rId2">
            <a:extLst/>
          </a:blip>
          <a:stretch>
            <a:fillRect/>
          </a:stretch>
        </p:blipFill>
        <p:spPr>
          <a:xfrm>
            <a:off x="1758656" y="733856"/>
            <a:ext cx="4279903" cy="4622803"/>
          </a:xfrm>
          <a:prstGeom prst="rect">
            <a:avLst/>
          </a:prstGeom>
          <a:ln w="12700">
            <a:miter lim="400000"/>
          </a:ln>
        </p:spPr>
      </p:pic>
      <p:pic>
        <p:nvPicPr>
          <p:cNvPr id="90" name="image7.png" descr="image7.png"/>
          <p:cNvPicPr>
            <a:picLocks noChangeAspect="1"/>
          </p:cNvPicPr>
          <p:nvPr/>
        </p:nvPicPr>
        <p:blipFill>
          <a:blip r:embed="rId3">
            <a:extLst/>
          </a:blip>
          <a:stretch>
            <a:fillRect/>
          </a:stretch>
        </p:blipFill>
        <p:spPr>
          <a:xfrm>
            <a:off x="1420494" y="5179166"/>
            <a:ext cx="5197803" cy="3909591"/>
          </a:xfrm>
          <a:prstGeom prst="rect">
            <a:avLst/>
          </a:prstGeom>
          <a:ln w="12700">
            <a:miter lim="400000"/>
          </a:ln>
        </p:spPr>
      </p:pic>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Shape 174"/>
          <p:cNvSpPr txBox="1"/>
          <p:nvPr>
            <p:ph type="title"/>
          </p:nvPr>
        </p:nvSpPr>
        <p:spPr>
          <a:xfrm>
            <a:off x="1104900" y="1205635"/>
            <a:ext cx="10795000" cy="2362202"/>
          </a:xfrm>
          <a:prstGeom prst="rect">
            <a:avLst/>
          </a:prstGeom>
        </p:spPr>
        <p:txBody>
          <a:bodyPr/>
          <a:lstStyle>
            <a:lvl1pPr defTabSz="537462">
              <a:defRPr sz="6900"/>
            </a:lvl1pPr>
          </a:lstStyle>
          <a:p>
            <a:pPr/>
            <a:r>
              <a:t>Testimonials from post-menopausal women</a:t>
            </a:r>
          </a:p>
        </p:txBody>
      </p:sp>
      <p:sp>
        <p:nvSpPr>
          <p:cNvPr id="228" name="Shape 175"/>
          <p:cNvSpPr txBox="1"/>
          <p:nvPr>
            <p:ph type="body" sz="half" idx="1"/>
          </p:nvPr>
        </p:nvSpPr>
        <p:spPr>
          <a:xfrm>
            <a:off x="1135095" y="3022600"/>
            <a:ext cx="5397503" cy="5715000"/>
          </a:xfrm>
          <a:prstGeom prst="rect">
            <a:avLst/>
          </a:prstGeom>
        </p:spPr>
        <p:txBody>
          <a:bodyPr/>
          <a:lstStyle/>
          <a:p>
            <a:pPr>
              <a:buBlip>
                <a:blip r:embed="rId2"/>
              </a:buBlip>
            </a:pPr>
            <a:r>
              <a:t>“I can’t believe I have energy!”</a:t>
            </a:r>
          </a:p>
          <a:p>
            <a:pPr>
              <a:buBlip>
                <a:blip r:embed="rId2"/>
              </a:buBlip>
            </a:pPr>
            <a:r>
              <a:t>“I have moisture where I was dry!”  </a:t>
            </a:r>
          </a:p>
        </p:txBody>
      </p:sp>
      <p:sp>
        <p:nvSpPr>
          <p:cNvPr id="229" name="Shape 176"/>
          <p:cNvSpPr txBox="1"/>
          <p:nvPr/>
        </p:nvSpPr>
        <p:spPr>
          <a:xfrm>
            <a:off x="7615798" y="4692013"/>
            <a:ext cx="3822650" cy="237617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i="1">
                <a:latin typeface="Didot"/>
                <a:ea typeface="Didot"/>
                <a:cs typeface="Didot"/>
                <a:sym typeface="Didot"/>
              </a:defRPr>
            </a:pPr>
            <a:r>
              <a:t>These things are </a:t>
            </a:r>
          </a:p>
          <a:p>
            <a:pPr>
              <a:defRPr i="1">
                <a:latin typeface="Didot"/>
                <a:ea typeface="Didot"/>
                <a:cs typeface="Didot"/>
                <a:sym typeface="Didot"/>
              </a:defRPr>
            </a:pPr>
            <a:r>
              <a:t>happening because </a:t>
            </a:r>
          </a:p>
          <a:p>
            <a:pPr>
              <a:defRPr i="1">
                <a:latin typeface="Didot"/>
                <a:ea typeface="Didot"/>
                <a:cs typeface="Didot"/>
                <a:sym typeface="Didot"/>
              </a:defRPr>
            </a:pPr>
            <a:r>
              <a:t>we are feeding the </a:t>
            </a:r>
          </a:p>
          <a:p>
            <a:pPr>
              <a:defRPr i="1">
                <a:latin typeface="Didot"/>
                <a:ea typeface="Didot"/>
                <a:cs typeface="Didot"/>
                <a:sym typeface="Didot"/>
              </a:defRPr>
            </a:pPr>
            <a:r>
              <a:t>body what it needs.</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Shape 178"/>
          <p:cNvSpPr txBox="1"/>
          <p:nvPr>
            <p:ph type="title"/>
          </p:nvPr>
        </p:nvSpPr>
        <p:spPr>
          <a:xfrm>
            <a:off x="1104900" y="571500"/>
            <a:ext cx="10795000" cy="7846822"/>
          </a:xfrm>
          <a:prstGeom prst="rect">
            <a:avLst/>
          </a:prstGeom>
        </p:spPr>
        <p:txBody>
          <a:bodyPr/>
          <a:lstStyle/>
          <a:p>
            <a:pPr/>
            <a:r>
              <a:t>References for You</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3" name="Shape 180"/>
          <p:cNvSpPr txBox="1"/>
          <p:nvPr>
            <p:ph type="title"/>
          </p:nvPr>
        </p:nvSpPr>
        <p:spPr>
          <a:prstGeom prst="rect">
            <a:avLst/>
          </a:prstGeom>
        </p:spPr>
        <p:txBody>
          <a:bodyPr/>
          <a:lstStyle/>
          <a:p>
            <a:pPr/>
            <a:r>
              <a:t>Essentials of the Earth</a:t>
            </a:r>
          </a:p>
        </p:txBody>
      </p:sp>
      <p:sp>
        <p:nvSpPr>
          <p:cNvPr id="234" name="Shape 181"/>
          <p:cNvSpPr txBox="1"/>
          <p:nvPr>
            <p:ph type="body" sz="half" idx="1"/>
          </p:nvPr>
        </p:nvSpPr>
        <p:spPr>
          <a:prstGeom prst="rect">
            <a:avLst/>
          </a:prstGeom>
        </p:spPr>
        <p:txBody>
          <a:bodyPr/>
          <a:lstStyle/>
          <a:p>
            <a:pPr>
              <a:buBlip>
                <a:blip r:embed="rId2"/>
              </a:buBlip>
            </a:pPr>
            <a:r>
              <a:t>Great reference guide for anyone wanting to know more about essential oils and how to use them. </a:t>
            </a:r>
          </a:p>
          <a:p>
            <a:pPr>
              <a:buBlip>
                <a:blip r:embed="rId2"/>
              </a:buBlip>
            </a:pPr>
            <a:r>
              <a:t>It's "Essential" for using essential oils. </a:t>
            </a:r>
          </a:p>
        </p:txBody>
      </p:sp>
      <p:pic>
        <p:nvPicPr>
          <p:cNvPr id="235" name="image46.png" descr="image46.png"/>
          <p:cNvPicPr>
            <a:picLocks noChangeAspect="1"/>
          </p:cNvPicPr>
          <p:nvPr/>
        </p:nvPicPr>
        <p:blipFill>
          <a:blip r:embed="rId3">
            <a:extLst/>
          </a:blip>
          <a:stretch>
            <a:fillRect/>
          </a:stretch>
        </p:blipFill>
        <p:spPr>
          <a:xfrm>
            <a:off x="7510102" y="3005672"/>
            <a:ext cx="3671404" cy="4971894"/>
          </a:xfrm>
          <a:prstGeom prst="rect">
            <a:avLst/>
          </a:prstGeom>
          <a:ln w="12700">
            <a:miter lim="400000"/>
          </a:ln>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Shape 184"/>
          <p:cNvSpPr txBox="1"/>
          <p:nvPr/>
        </p:nvSpPr>
        <p:spPr>
          <a:xfrm>
            <a:off x="0" y="-1"/>
            <a:ext cx="12293600" cy="259068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cap="all" sz="6000">
                <a:solidFill>
                  <a:srgbClr val="493724">
                    <a:alpha val="64999"/>
                  </a:srgbClr>
                </a:solidFill>
                <a:latin typeface="Didot"/>
                <a:ea typeface="Didot"/>
                <a:cs typeface="Didot"/>
                <a:sym typeface="Didot"/>
              </a:defRPr>
            </a:lvl1pPr>
          </a:lstStyle>
          <a:p>
            <a:pPr/>
            <a:r>
              <a:t>How to order</a:t>
            </a:r>
          </a:p>
        </p:txBody>
      </p:sp>
      <p:sp>
        <p:nvSpPr>
          <p:cNvPr id="238" name="Shape 185"/>
          <p:cNvSpPr txBox="1"/>
          <p:nvPr/>
        </p:nvSpPr>
        <p:spPr>
          <a:xfrm>
            <a:off x="1311982" y="2629825"/>
            <a:ext cx="5111156" cy="8241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317500" indent="-317500" algn="l">
              <a:lnSpc>
                <a:spcPct val="120000"/>
              </a:lnSpc>
              <a:spcBef>
                <a:spcPts val="4600"/>
              </a:spcBef>
              <a:buClr>
                <a:srgbClr val="414141"/>
              </a:buClr>
              <a:buSzPct val="82000"/>
              <a:buChar char="•"/>
              <a:defRPr sz="4600">
                <a:solidFill>
                  <a:srgbClr val="493724">
                    <a:alpha val="64999"/>
                  </a:srgbClr>
                </a:solidFill>
                <a:latin typeface="Didot"/>
                <a:ea typeface="Didot"/>
                <a:cs typeface="Didot"/>
                <a:sym typeface="Didot"/>
              </a:defRPr>
            </a:lvl1pPr>
          </a:lstStyle>
          <a:p>
            <a:pPr/>
            <a:r>
              <a:t>Retail</a:t>
            </a:r>
          </a:p>
        </p:txBody>
      </p:sp>
      <p:sp>
        <p:nvSpPr>
          <p:cNvPr id="239" name="Shape 186"/>
          <p:cNvSpPr txBox="1"/>
          <p:nvPr/>
        </p:nvSpPr>
        <p:spPr>
          <a:xfrm>
            <a:off x="1340105" y="3724886"/>
            <a:ext cx="5598455" cy="82417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317500" indent="-317500" algn="l">
              <a:lnSpc>
                <a:spcPct val="120000"/>
              </a:lnSpc>
              <a:spcBef>
                <a:spcPts val="4600"/>
              </a:spcBef>
              <a:buClr>
                <a:srgbClr val="414141"/>
              </a:buClr>
              <a:buSzPct val="82000"/>
              <a:buChar char="•"/>
              <a:defRPr sz="4600">
                <a:solidFill>
                  <a:srgbClr val="493724">
                    <a:alpha val="64999"/>
                  </a:srgbClr>
                </a:solidFill>
                <a:latin typeface="Didot"/>
                <a:ea typeface="Didot"/>
                <a:cs typeface="Didot"/>
                <a:sym typeface="Didot"/>
              </a:defRPr>
            </a:lvl1pPr>
          </a:lstStyle>
          <a:p>
            <a:pPr/>
            <a:r>
              <a:t>Wholesale</a:t>
            </a:r>
          </a:p>
        </p:txBody>
      </p:sp>
      <p:sp>
        <p:nvSpPr>
          <p:cNvPr id="240" name="Shape 187"/>
          <p:cNvSpPr txBox="1"/>
          <p:nvPr/>
        </p:nvSpPr>
        <p:spPr>
          <a:xfrm>
            <a:off x="541537" y="6129976"/>
            <a:ext cx="6984212" cy="242742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493724">
                    <a:alpha val="64999"/>
                  </a:srgbClr>
                </a:solidFill>
                <a:latin typeface="Didot"/>
                <a:ea typeface="Didot"/>
                <a:cs typeface="Didot"/>
                <a:sym typeface="Didot"/>
              </a:defRPr>
            </a:pPr>
            <a:r>
              <a:t>$35 membership fee</a:t>
            </a:r>
          </a:p>
          <a:p>
            <a:pPr>
              <a:defRPr>
                <a:solidFill>
                  <a:srgbClr val="493724">
                    <a:alpha val="64999"/>
                  </a:srgbClr>
                </a:solidFill>
                <a:latin typeface="Didot"/>
                <a:ea typeface="Didot"/>
                <a:cs typeface="Didot"/>
                <a:sym typeface="Didot"/>
              </a:defRPr>
            </a:pPr>
            <a:r>
              <a:t>25% off ALL products</a:t>
            </a:r>
          </a:p>
          <a:p>
            <a:pPr>
              <a:defRPr>
                <a:solidFill>
                  <a:srgbClr val="493724">
                    <a:alpha val="64999"/>
                  </a:srgbClr>
                </a:solidFill>
                <a:latin typeface="Didot"/>
                <a:ea typeface="Didot"/>
                <a:cs typeface="Didot"/>
                <a:sym typeface="Didot"/>
              </a:defRPr>
            </a:pPr>
            <a:r>
              <a:t>Earn Loyalty Reward Points</a:t>
            </a:r>
          </a:p>
          <a:p>
            <a:pPr>
              <a:defRPr>
                <a:solidFill>
                  <a:srgbClr val="493724">
                    <a:alpha val="64999"/>
                  </a:srgbClr>
                </a:solidFill>
                <a:latin typeface="Didot"/>
                <a:ea typeface="Didot"/>
                <a:cs typeface="Didot"/>
                <a:sym typeface="Didot"/>
              </a:defRPr>
            </a:pPr>
            <a:r>
              <a:t>Free Products every month!</a:t>
            </a:r>
          </a:p>
        </p:txBody>
      </p:sp>
      <p:pic>
        <p:nvPicPr>
          <p:cNvPr id="241" name="InsertedImage.jpg" descr="InsertedImage.jpg"/>
          <p:cNvPicPr>
            <a:picLocks noChangeAspect="1"/>
          </p:cNvPicPr>
          <p:nvPr/>
        </p:nvPicPr>
        <p:blipFill>
          <a:blip r:embed="rId2">
            <a:extLst/>
          </a:blip>
          <a:stretch>
            <a:fillRect/>
          </a:stretch>
        </p:blipFill>
        <p:spPr>
          <a:xfrm>
            <a:off x="5546035" y="1828980"/>
            <a:ext cx="3819161" cy="3819161"/>
          </a:xfrm>
          <a:prstGeom prst="rect">
            <a:avLst/>
          </a:prstGeom>
          <a:ln w="12700">
            <a:miter lim="400000"/>
          </a:ln>
          <a:effectLst>
            <a:outerShdw sx="100000" sy="100000" kx="0" ky="0" algn="b" rotWithShape="0" blurRad="127000" dist="152400" dir="5520000">
              <a:srgbClr val="000000">
                <a:alpha val="60000"/>
              </a:srgbClr>
            </a:outerShdw>
          </a:effectLst>
        </p:spPr>
      </p:pic>
      <p:pic>
        <p:nvPicPr>
          <p:cNvPr id="242" name="InsertedImage.jpg" descr="InsertedImage.jpg"/>
          <p:cNvPicPr>
            <a:picLocks noChangeAspect="1"/>
          </p:cNvPicPr>
          <p:nvPr/>
        </p:nvPicPr>
        <p:blipFill>
          <a:blip r:embed="rId3">
            <a:extLst/>
          </a:blip>
          <a:stretch>
            <a:fillRect/>
          </a:stretch>
        </p:blipFill>
        <p:spPr>
          <a:xfrm>
            <a:off x="7944125" y="5399332"/>
            <a:ext cx="4461963" cy="3524951"/>
          </a:xfrm>
          <a:prstGeom prst="rect">
            <a:avLst/>
          </a:prstGeom>
          <a:ln w="12700">
            <a:miter lim="400000"/>
          </a:ln>
          <a:effectLst>
            <a:outerShdw sx="100000" sy="100000" kx="0" ky="0" algn="b" rotWithShape="0" blurRad="127000" dist="152400" dir="5520000">
              <a:srgbClr val="000000">
                <a:alpha val="60000"/>
              </a:srgbClr>
            </a:outerShdw>
          </a:effectLst>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 name="Shape 191"/>
          <p:cNvSpPr txBox="1"/>
          <p:nvPr/>
        </p:nvSpPr>
        <p:spPr>
          <a:xfrm>
            <a:off x="-482323" y="783448"/>
            <a:ext cx="11959451" cy="78486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1298222">
              <a:defRPr sz="5000">
                <a:solidFill>
                  <a:srgbClr val="493724">
                    <a:alpha val="64999"/>
                  </a:srgbClr>
                </a:solidFill>
                <a:uFill>
                  <a:solidFill>
                    <a:srgbClr val="000000"/>
                  </a:solidFill>
                </a:uFill>
                <a:latin typeface="Didot"/>
                <a:ea typeface="Didot"/>
                <a:cs typeface="Didot"/>
                <a:sym typeface="Didot"/>
              </a:defRPr>
            </a:lvl1pPr>
          </a:lstStyle>
          <a:p>
            <a:pPr/>
            <a:r>
              <a:t>NATURAL SOLUTIONS KIT</a:t>
            </a:r>
          </a:p>
        </p:txBody>
      </p:sp>
      <p:sp>
        <p:nvSpPr>
          <p:cNvPr id="245" name="Shape 192"/>
          <p:cNvSpPr txBox="1"/>
          <p:nvPr/>
        </p:nvSpPr>
        <p:spPr>
          <a:xfrm>
            <a:off x="3975306" y="1706205"/>
            <a:ext cx="4130346" cy="53573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gn="l" defTabSz="1300480">
              <a:defRPr sz="3400">
                <a:solidFill>
                  <a:srgbClr val="493724">
                    <a:alpha val="64999"/>
                  </a:srgbClr>
                </a:solidFill>
                <a:uFill>
                  <a:solidFill>
                    <a:srgbClr val="000000"/>
                  </a:solidFill>
                </a:uFill>
                <a:latin typeface="Didot"/>
                <a:ea typeface="Didot"/>
                <a:cs typeface="Didot"/>
                <a:sym typeface="Didot"/>
              </a:defRPr>
            </a:lvl1pPr>
          </a:lstStyle>
          <a:p>
            <a:pPr/>
            <a:r>
              <a:t>Start at 15% rewards!</a:t>
            </a:r>
          </a:p>
        </p:txBody>
      </p:sp>
      <p:sp>
        <p:nvSpPr>
          <p:cNvPr id="246" name="Shape 193"/>
          <p:cNvSpPr/>
          <p:nvPr/>
        </p:nvSpPr>
        <p:spPr>
          <a:xfrm>
            <a:off x="10056738" y="450708"/>
            <a:ext cx="2384216" cy="2375185"/>
          </a:xfrm>
          <a:prstGeom prst="ellipse">
            <a:avLst/>
          </a:prstGeom>
          <a:solidFill>
            <a:srgbClr val="4F81BD"/>
          </a:solidFill>
          <a:ln w="25400">
            <a:solidFill>
              <a:srgbClr val="3A5E8A"/>
            </a:solidFill>
          </a:ln>
        </p:spPr>
        <p:txBody>
          <a:bodyPr lIns="50800" tIns="50800" rIns="50800" bIns="50800" anchor="ctr"/>
          <a:lstStyle/>
          <a:p>
            <a:pPr defTabSz="1300480">
              <a:defRPr sz="2500">
                <a:solidFill>
                  <a:srgbClr val="FFFFFF"/>
                </a:solidFill>
                <a:uFill>
                  <a:solidFill>
                    <a:srgbClr val="FFFFFF"/>
                  </a:solidFill>
                </a:uFill>
                <a:latin typeface="Calibri"/>
                <a:ea typeface="Calibri"/>
                <a:cs typeface="Calibri"/>
                <a:sym typeface="Calibri"/>
              </a:defRPr>
            </a:pPr>
          </a:p>
        </p:txBody>
      </p:sp>
      <p:sp>
        <p:nvSpPr>
          <p:cNvPr id="247" name="Shape 194"/>
          <p:cNvSpPr txBox="1"/>
          <p:nvPr/>
        </p:nvSpPr>
        <p:spPr>
          <a:xfrm>
            <a:off x="9894179" y="914400"/>
            <a:ext cx="2709336" cy="7851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defTabSz="1300480">
              <a:defRPr b="1" sz="2800">
                <a:solidFill>
                  <a:srgbClr val="FFFFFF"/>
                </a:solidFill>
                <a:uFill>
                  <a:solidFill>
                    <a:srgbClr val="FFFFFF"/>
                  </a:solidFill>
                </a:uFill>
                <a:latin typeface="Calibri"/>
                <a:ea typeface="Calibri"/>
                <a:cs typeface="Calibri"/>
                <a:sym typeface="Calibri"/>
              </a:defRPr>
            </a:pPr>
            <a:r>
              <a:t>+ 100 product</a:t>
            </a:r>
            <a:endParaRPr sz="2500">
              <a:solidFill>
                <a:srgbClr val="000000"/>
              </a:solidFill>
              <a:uFill>
                <a:solidFill>
                  <a:srgbClr val="000000"/>
                </a:solidFill>
              </a:uFill>
            </a:endParaRPr>
          </a:p>
          <a:p>
            <a:pPr defTabSz="1300480">
              <a:defRPr b="1" sz="2800">
                <a:solidFill>
                  <a:srgbClr val="FFFFFF"/>
                </a:solidFill>
                <a:uFill>
                  <a:solidFill>
                    <a:srgbClr val="FFFFFF"/>
                  </a:solidFill>
                </a:uFill>
                <a:latin typeface="Calibri"/>
                <a:ea typeface="Calibri"/>
                <a:cs typeface="Calibri"/>
                <a:sym typeface="Calibri"/>
              </a:defRPr>
            </a:pPr>
            <a:r>
              <a:t> credits </a:t>
            </a:r>
          </a:p>
        </p:txBody>
      </p:sp>
      <p:pic>
        <p:nvPicPr>
          <p:cNvPr id="248" name="image47.png" descr="image47.png"/>
          <p:cNvPicPr>
            <a:picLocks noChangeAspect="1"/>
          </p:cNvPicPr>
          <p:nvPr/>
        </p:nvPicPr>
        <p:blipFill>
          <a:blip r:embed="rId2">
            <a:extLst/>
          </a:blip>
          <a:stretch>
            <a:fillRect/>
          </a:stretch>
        </p:blipFill>
        <p:spPr>
          <a:xfrm>
            <a:off x="887012" y="2591556"/>
            <a:ext cx="9863674" cy="6217925"/>
          </a:xfrm>
          <a:prstGeom prst="rect">
            <a:avLst/>
          </a:prstGeom>
          <a:ln w="12700">
            <a:miter lim="400000"/>
          </a:ln>
        </p:spPr>
      </p:pic>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0" name="image48.png" descr="image48.png"/>
          <p:cNvPicPr>
            <a:picLocks noChangeAspect="1"/>
          </p:cNvPicPr>
          <p:nvPr/>
        </p:nvPicPr>
        <p:blipFill>
          <a:blip r:embed="rId2">
            <a:extLst/>
          </a:blip>
          <a:stretch>
            <a:fillRect/>
          </a:stretch>
        </p:blipFill>
        <p:spPr>
          <a:xfrm>
            <a:off x="2225321" y="2803421"/>
            <a:ext cx="8554158" cy="5344595"/>
          </a:xfrm>
          <a:prstGeom prst="rect">
            <a:avLst/>
          </a:prstGeom>
          <a:ln w="12700">
            <a:miter lim="400000"/>
          </a:ln>
        </p:spPr>
      </p:pic>
      <p:sp>
        <p:nvSpPr>
          <p:cNvPr id="251" name="Shape 198"/>
          <p:cNvSpPr txBox="1"/>
          <p:nvPr/>
        </p:nvSpPr>
        <p:spPr>
          <a:xfrm>
            <a:off x="3535045" y="1532555"/>
            <a:ext cx="5934711" cy="8864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latin typeface="Didot"/>
                <a:ea typeface="Didot"/>
                <a:cs typeface="Didot"/>
                <a:sym typeface="Didot"/>
              </a:defRPr>
            </a:lvl1pPr>
          </a:lstStyle>
          <a:p>
            <a:pPr/>
            <a:r>
              <a:t>Home Essentials Kit</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 name="image49.png" descr="image49.png"/>
          <p:cNvPicPr>
            <a:picLocks noChangeAspect="1"/>
          </p:cNvPicPr>
          <p:nvPr/>
        </p:nvPicPr>
        <p:blipFill>
          <a:blip r:embed="rId2">
            <a:extLst/>
          </a:blip>
          <a:stretch>
            <a:fillRect/>
          </a:stretch>
        </p:blipFill>
        <p:spPr>
          <a:xfrm>
            <a:off x="1968920" y="655706"/>
            <a:ext cx="9066960" cy="7207553"/>
          </a:xfrm>
          <a:prstGeom prst="rect">
            <a:avLst/>
          </a:prstGeom>
          <a:ln w="12700">
            <a:miter lim="400000"/>
          </a:ln>
        </p:spPr>
      </p:pic>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Shape 202"/>
          <p:cNvSpPr txBox="1"/>
          <p:nvPr/>
        </p:nvSpPr>
        <p:spPr>
          <a:xfrm>
            <a:off x="711199" y="519048"/>
            <a:ext cx="11704323" cy="975362"/>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defTabSz="1105408">
              <a:defRPr sz="3300">
                <a:solidFill>
                  <a:srgbClr val="0D0A10"/>
                </a:solidFill>
                <a:uFill>
                  <a:solidFill>
                    <a:srgbClr val="0D0A10"/>
                  </a:solidFill>
                </a:uFill>
                <a:latin typeface="Didot"/>
                <a:ea typeface="Didot"/>
                <a:cs typeface="Didot"/>
                <a:sym typeface="Didot"/>
              </a:defRPr>
            </a:lvl1pPr>
          </a:lstStyle>
          <a:p>
            <a:pPr/>
            <a:r>
              <a:t>dōTERRA Loyalty Rewards Program = FREE PRODUCTS!</a:t>
            </a:r>
          </a:p>
        </p:txBody>
      </p:sp>
      <p:pic>
        <p:nvPicPr>
          <p:cNvPr id="256" name="image10.jpg" descr="image10.jpg"/>
          <p:cNvPicPr>
            <a:picLocks noChangeAspect="1"/>
          </p:cNvPicPr>
          <p:nvPr/>
        </p:nvPicPr>
        <p:blipFill>
          <a:blip r:embed="rId2">
            <a:extLst/>
          </a:blip>
          <a:srcRect l="0" t="35776" r="0" b="36924"/>
          <a:stretch>
            <a:fillRect/>
          </a:stretch>
        </p:blipFill>
        <p:spPr>
          <a:xfrm>
            <a:off x="508000" y="1586981"/>
            <a:ext cx="11988660" cy="3465475"/>
          </a:xfrm>
          <a:prstGeom prst="rect">
            <a:avLst/>
          </a:prstGeom>
          <a:ln w="12700">
            <a:miter lim="400000"/>
          </a:ln>
        </p:spPr>
      </p:pic>
      <p:sp>
        <p:nvSpPr>
          <p:cNvPr id="257" name="Shape 204"/>
          <p:cNvSpPr txBox="1"/>
          <p:nvPr/>
        </p:nvSpPr>
        <p:spPr>
          <a:xfrm>
            <a:off x="650238" y="5285275"/>
            <a:ext cx="11704324" cy="69748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defTabSz="1300480">
              <a:defRPr sz="4500">
                <a:solidFill>
                  <a:srgbClr val="0D0A10"/>
                </a:solidFill>
                <a:uFill>
                  <a:solidFill>
                    <a:srgbClr val="0D0A10"/>
                  </a:solidFill>
                </a:uFill>
                <a:latin typeface="Didot"/>
                <a:ea typeface="Didot"/>
                <a:cs typeface="Didot"/>
                <a:sym typeface="Didot"/>
              </a:defRPr>
            </a:lvl1pPr>
          </a:lstStyle>
          <a:p>
            <a:pPr/>
            <a:r>
              <a:t>The most intelligent way to buy</a:t>
            </a:r>
          </a:p>
        </p:txBody>
      </p:sp>
      <p:sp>
        <p:nvSpPr>
          <p:cNvPr id="258" name="Shape 205"/>
          <p:cNvSpPr txBox="1"/>
          <p:nvPr/>
        </p:nvSpPr>
        <p:spPr>
          <a:xfrm>
            <a:off x="1565768" y="6215538"/>
            <a:ext cx="9995184" cy="272013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406400" indent="-406400" algn="l" defTabSz="1300480">
              <a:buClr>
                <a:srgbClr val="000000"/>
              </a:buClr>
              <a:buSzPct val="100000"/>
              <a:buFont typeface="Arial"/>
              <a:buChar char="•"/>
              <a:defRPr sz="3400">
                <a:solidFill>
                  <a:srgbClr val="302E2C"/>
                </a:solidFill>
                <a:uFill>
                  <a:solidFill>
                    <a:srgbClr val="000000"/>
                  </a:solidFill>
                </a:uFill>
                <a:latin typeface="Didot"/>
                <a:ea typeface="Didot"/>
                <a:cs typeface="Didot"/>
                <a:sym typeface="Didot"/>
              </a:defRPr>
            </a:pPr>
            <a:r>
              <a:t>Receive free product credits</a:t>
            </a:r>
          </a:p>
          <a:p>
            <a:pPr marL="406400" indent="-406400" algn="l" defTabSz="1300480">
              <a:buClr>
                <a:srgbClr val="000000"/>
              </a:buClr>
              <a:buSzPct val="100000"/>
              <a:buFont typeface="Arial"/>
              <a:buChar char="•"/>
              <a:defRPr sz="3400">
                <a:solidFill>
                  <a:srgbClr val="302E2C"/>
                </a:solidFill>
                <a:uFill>
                  <a:solidFill>
                    <a:srgbClr val="000000"/>
                  </a:solidFill>
                </a:uFill>
                <a:latin typeface="Didot"/>
                <a:ea typeface="Didot"/>
                <a:cs typeface="Didot"/>
                <a:sym typeface="Didot"/>
              </a:defRPr>
            </a:pPr>
            <a:r>
              <a:t>Choose any products, anytime</a:t>
            </a:r>
          </a:p>
          <a:p>
            <a:pPr marL="406400" indent="-406400" algn="l" defTabSz="1300480">
              <a:buClr>
                <a:srgbClr val="000000"/>
              </a:buClr>
              <a:buSzPct val="100000"/>
              <a:buFont typeface="Arial"/>
              <a:buChar char="•"/>
              <a:defRPr sz="3400">
                <a:solidFill>
                  <a:srgbClr val="302E2C"/>
                </a:solidFill>
                <a:uFill>
                  <a:solidFill>
                    <a:srgbClr val="000000"/>
                  </a:solidFill>
                </a:uFill>
                <a:latin typeface="Didot"/>
                <a:ea typeface="Didot"/>
                <a:cs typeface="Didot"/>
                <a:sym typeface="Didot"/>
              </a:defRPr>
            </a:pPr>
            <a:r>
              <a:t>Can cancel anytime</a:t>
            </a:r>
          </a:p>
          <a:p>
            <a:pPr marL="406400" indent="-406400" algn="l" defTabSz="1300480">
              <a:buClr>
                <a:srgbClr val="000000"/>
              </a:buClr>
              <a:buSzPct val="100000"/>
              <a:buFont typeface="Arial"/>
              <a:buChar char="•"/>
              <a:defRPr sz="3400">
                <a:solidFill>
                  <a:srgbClr val="302E2C"/>
                </a:solidFill>
                <a:uFill>
                  <a:solidFill>
                    <a:srgbClr val="000000"/>
                  </a:solidFill>
                </a:uFill>
                <a:latin typeface="Didot"/>
                <a:ea typeface="Didot"/>
                <a:cs typeface="Didot"/>
                <a:sym typeface="Didot"/>
              </a:defRPr>
            </a:pPr>
            <a:r>
              <a:t>Minimum of 100 PV to receive compensation</a:t>
            </a:r>
          </a:p>
          <a:p>
            <a:pPr marL="406400" indent="-406400" algn="l" defTabSz="1300480">
              <a:buClr>
                <a:srgbClr val="000000"/>
              </a:buClr>
              <a:buSzPct val="100000"/>
              <a:buFont typeface="Arial"/>
              <a:buChar char="•"/>
              <a:defRPr sz="3400">
                <a:solidFill>
                  <a:srgbClr val="302E2C"/>
                </a:solidFill>
                <a:uFill>
                  <a:solidFill>
                    <a:srgbClr val="000000"/>
                  </a:solidFill>
                </a:uFill>
                <a:latin typeface="Didot"/>
                <a:ea typeface="Didot"/>
                <a:cs typeface="Didot"/>
                <a:sym typeface="Didot"/>
              </a:defRPr>
            </a:pPr>
            <a:r>
              <a:t>Minimum of 50 PV to receive product credits</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0" name="image50.png" descr="image50.png"/>
          <p:cNvPicPr>
            <a:picLocks noChangeAspect="1"/>
          </p:cNvPicPr>
          <p:nvPr/>
        </p:nvPicPr>
        <p:blipFill>
          <a:blip r:embed="rId2">
            <a:extLst/>
          </a:blip>
          <a:stretch>
            <a:fillRect/>
          </a:stretch>
        </p:blipFill>
        <p:spPr>
          <a:xfrm>
            <a:off x="-12121" y="1746250"/>
            <a:ext cx="13029042" cy="5846923"/>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 name="Shape 38"/>
          <p:cNvSpPr txBox="1"/>
          <p:nvPr>
            <p:ph type="title"/>
          </p:nvPr>
        </p:nvSpPr>
        <p:spPr>
          <a:prstGeom prst="rect">
            <a:avLst/>
          </a:prstGeom>
        </p:spPr>
        <p:txBody>
          <a:bodyPr/>
          <a:lstStyle/>
          <a:p>
            <a:pPr defTabSz="315468">
              <a:defRPr b="1" sz="4500"/>
            </a:pPr>
          </a:p>
          <a:p>
            <a:pPr defTabSz="315468">
              <a:defRPr b="1" sz="4500"/>
            </a:pPr>
            <a:r>
              <a:t>Hormone Replacement Therapy (HRT)</a:t>
            </a:r>
          </a:p>
        </p:txBody>
      </p:sp>
      <p:sp>
        <p:nvSpPr>
          <p:cNvPr id="93" name="Shape 39"/>
          <p:cNvSpPr txBox="1"/>
          <p:nvPr>
            <p:ph type="body" sz="half" idx="1"/>
          </p:nvPr>
        </p:nvSpPr>
        <p:spPr>
          <a:xfrm>
            <a:off x="1104900" y="2796122"/>
            <a:ext cx="4938039" cy="5715003"/>
          </a:xfrm>
          <a:prstGeom prst="rect">
            <a:avLst/>
          </a:prstGeom>
        </p:spPr>
        <p:txBody>
          <a:bodyPr/>
          <a:lstStyle/>
          <a:p>
            <a:pPr marL="359851" indent="-359851" defTabSz="448055">
              <a:spcBef>
                <a:spcPts val="2700"/>
              </a:spcBef>
              <a:buBlip>
                <a:blip r:embed="rId2"/>
              </a:buBlip>
              <a:defRPr sz="3700"/>
            </a:pPr>
            <a:r>
              <a:t>Increased risk of breast cancer and other types of cancer</a:t>
            </a:r>
          </a:p>
          <a:p>
            <a:pPr marL="359851" indent="-359851" defTabSz="448055">
              <a:spcBef>
                <a:spcPts val="2700"/>
              </a:spcBef>
              <a:buBlip>
                <a:blip r:embed="rId2"/>
              </a:buBlip>
              <a:defRPr sz="3700"/>
            </a:pPr>
            <a:r>
              <a:t>Increased risk of stroke</a:t>
            </a:r>
          </a:p>
          <a:p>
            <a:pPr marL="359851" indent="-359851" defTabSz="448055">
              <a:spcBef>
                <a:spcPts val="2700"/>
              </a:spcBef>
              <a:buBlip>
                <a:blip r:embed="rId2"/>
              </a:buBlip>
              <a:defRPr sz="3700"/>
            </a:pPr>
            <a:r>
              <a:t>Increased risk of cardiovascular disease </a:t>
            </a:r>
          </a:p>
        </p:txBody>
      </p:sp>
      <p:pic>
        <p:nvPicPr>
          <p:cNvPr id="94" name="image8.png" descr="image8.png"/>
          <p:cNvPicPr>
            <a:picLocks noChangeAspect="1"/>
          </p:cNvPicPr>
          <p:nvPr/>
        </p:nvPicPr>
        <p:blipFill>
          <a:blip r:embed="rId3">
            <a:extLst/>
          </a:blip>
          <a:stretch>
            <a:fillRect/>
          </a:stretch>
        </p:blipFill>
        <p:spPr>
          <a:xfrm>
            <a:off x="6999576" y="3240229"/>
            <a:ext cx="4750588" cy="4826789"/>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6" name="image9.png" descr="image9.png"/>
          <p:cNvPicPr>
            <a:picLocks noChangeAspect="1"/>
          </p:cNvPicPr>
          <p:nvPr/>
        </p:nvPicPr>
        <p:blipFill>
          <a:blip r:embed="rId2">
            <a:extLst/>
          </a:blip>
          <a:stretch>
            <a:fillRect/>
          </a:stretch>
        </p:blipFill>
        <p:spPr>
          <a:xfrm>
            <a:off x="1023878" y="1193899"/>
            <a:ext cx="10957044" cy="5801287"/>
          </a:xfrm>
          <a:prstGeom prst="rect">
            <a:avLst/>
          </a:prstGeom>
          <a:ln w="12700">
            <a:miter lim="400000"/>
          </a:ln>
        </p:spPr>
      </p:pic>
      <p:sp>
        <p:nvSpPr>
          <p:cNvPr id="97" name="Shape 43"/>
          <p:cNvSpPr txBox="1"/>
          <p:nvPr/>
        </p:nvSpPr>
        <p:spPr>
          <a:xfrm>
            <a:off x="4411395" y="7490162"/>
            <a:ext cx="4182009" cy="66167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i="1">
                <a:latin typeface="Didot"/>
                <a:ea typeface="Didot"/>
                <a:cs typeface="Didot"/>
                <a:sym typeface="Didot"/>
              </a:defRPr>
            </a:lvl1pPr>
          </a:lstStyle>
          <a:p>
            <a:pPr/>
            <a:r>
              <a:t>Is there another way?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 name="Shape 45"/>
          <p:cNvSpPr txBox="1"/>
          <p:nvPr>
            <p:ph type="body" sz="half" idx="1"/>
          </p:nvPr>
        </p:nvSpPr>
        <p:spPr>
          <a:xfrm>
            <a:off x="724195" y="1617450"/>
            <a:ext cx="5714717" cy="7066913"/>
          </a:xfrm>
          <a:prstGeom prst="rect">
            <a:avLst/>
          </a:prstGeom>
        </p:spPr>
        <p:txBody>
          <a:bodyPr/>
          <a:lstStyle/>
          <a:p>
            <a:pPr marL="373379" indent="-373379" algn="ctr" defTabSz="490727">
              <a:spcBef>
                <a:spcPts val="2600"/>
              </a:spcBef>
              <a:buBlip>
                <a:blip r:embed="rId2"/>
              </a:buBlip>
              <a:defRPr sz="3800"/>
            </a:pPr>
            <a:r>
              <a:t>Essential Oils are natural aromatic compounds found in plants. They can be found in the roots, seeds,  stems, bark, leaves, and flowers and are distilled and extracted for their health benefits.  </a:t>
            </a:r>
            <a:br/>
          </a:p>
        </p:txBody>
      </p:sp>
      <p:pic>
        <p:nvPicPr>
          <p:cNvPr id="100" name="image10.png" descr="image10.png"/>
          <p:cNvPicPr>
            <a:picLocks noChangeAspect="1"/>
          </p:cNvPicPr>
          <p:nvPr/>
        </p:nvPicPr>
        <p:blipFill>
          <a:blip r:embed="rId3">
            <a:extLst/>
          </a:blip>
          <a:stretch>
            <a:fillRect/>
          </a:stretch>
        </p:blipFill>
        <p:spPr>
          <a:xfrm>
            <a:off x="6804604" y="913420"/>
            <a:ext cx="5943697" cy="7695809"/>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102" name="image2.jpg" descr="image2.jpg"/>
          <p:cNvPicPr>
            <a:picLocks noChangeAspect="1"/>
          </p:cNvPicPr>
          <p:nvPr/>
        </p:nvPicPr>
        <p:blipFill>
          <a:blip r:embed="rId2">
            <a:extLst/>
          </a:blip>
          <a:stretch>
            <a:fillRect/>
          </a:stretch>
        </p:blipFill>
        <p:spPr>
          <a:xfrm>
            <a:off x="-4009815" y="-975362"/>
            <a:ext cx="17286641" cy="12964981"/>
          </a:xfrm>
          <a:prstGeom prst="rect">
            <a:avLst/>
          </a:prstGeom>
          <a:ln w="12700">
            <a:miter lim="400000"/>
          </a:ln>
        </p:spPr>
      </p:pic>
      <p:pic>
        <p:nvPicPr>
          <p:cNvPr id="103" name="image3.jpg" descr="image3.jpg"/>
          <p:cNvPicPr>
            <a:picLocks noChangeAspect="1"/>
          </p:cNvPicPr>
          <p:nvPr/>
        </p:nvPicPr>
        <p:blipFill>
          <a:blip r:embed="rId3">
            <a:extLst/>
          </a:blip>
          <a:stretch>
            <a:fillRect/>
          </a:stretch>
        </p:blipFill>
        <p:spPr>
          <a:xfrm>
            <a:off x="2330025" y="2374951"/>
            <a:ext cx="8344750" cy="5003700"/>
          </a:xfrm>
          <a:prstGeom prst="rect">
            <a:avLst/>
          </a:prstGeom>
          <a:ln w="12700">
            <a:miter lim="400000"/>
          </a:ln>
          <a:effectLst>
            <a:outerShdw sx="100000" sy="100000" kx="0" ky="0" algn="b" rotWithShape="0" blurRad="190500" dist="0" dir="0">
              <a:srgbClr val="000000">
                <a:alpha val="70000"/>
              </a:srgbClr>
            </a:outerShdw>
          </a:effectLst>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3"/>
                                        </p:tgtEl>
                                        <p:attrNameLst>
                                          <p:attrName>style.visibility</p:attrName>
                                        </p:attrNameLst>
                                      </p:cBhvr>
                                      <p:to>
                                        <p:strVal val="visible"/>
                                      </p:to>
                                    </p:set>
                                    <p:animEffect filter="fade" transition="in">
                                      <p:cBhvr>
                                        <p:cTn id="7" dur="5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3"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 name="Shape 51"/>
          <p:cNvSpPr txBox="1"/>
          <p:nvPr>
            <p:ph type="title"/>
          </p:nvPr>
        </p:nvSpPr>
        <p:spPr>
          <a:prstGeom prst="rect">
            <a:avLst/>
          </a:prstGeom>
        </p:spPr>
        <p:txBody>
          <a:bodyPr/>
          <a:lstStyle/>
          <a:p>
            <a:pPr/>
            <a:r>
              <a:t>Peppermint</a:t>
            </a:r>
          </a:p>
        </p:txBody>
      </p:sp>
      <p:sp>
        <p:nvSpPr>
          <p:cNvPr id="106" name="Shape 52"/>
          <p:cNvSpPr txBox="1"/>
          <p:nvPr>
            <p:ph type="body" sz="half" idx="1"/>
          </p:nvPr>
        </p:nvSpPr>
        <p:spPr>
          <a:xfrm>
            <a:off x="1104900" y="2703647"/>
            <a:ext cx="5397500" cy="5715003"/>
          </a:xfrm>
          <a:prstGeom prst="rect">
            <a:avLst/>
          </a:prstGeom>
        </p:spPr>
        <p:txBody>
          <a:bodyPr/>
          <a:lstStyle/>
          <a:p>
            <a:pPr>
              <a:buBlip>
                <a:blip r:embed="rId2"/>
              </a:buBlip>
            </a:pPr>
            <a:r>
              <a:t>Headaches</a:t>
            </a:r>
          </a:p>
          <a:p>
            <a:pPr>
              <a:buBlip>
                <a:blip r:embed="rId2"/>
              </a:buBlip>
            </a:pPr>
            <a:r>
              <a:t>Hot flashes</a:t>
            </a:r>
          </a:p>
          <a:p>
            <a:pPr>
              <a:buBlip>
                <a:blip r:embed="rId2"/>
              </a:buBlip>
            </a:pPr>
            <a:r>
              <a:t>Energy</a:t>
            </a:r>
          </a:p>
          <a:p>
            <a:pPr>
              <a:buBlip>
                <a:blip r:embed="rId2"/>
              </a:buBlip>
            </a:pPr>
            <a:r>
              <a:t>Fevers</a:t>
            </a:r>
          </a:p>
          <a:p>
            <a:pPr>
              <a:buBlip>
                <a:blip r:embed="rId2"/>
              </a:buBlip>
            </a:pPr>
            <a:r>
              <a:t>Breath freshener</a:t>
            </a:r>
          </a:p>
          <a:p>
            <a:pPr>
              <a:buBlip>
                <a:blip r:embed="rId2"/>
              </a:buBlip>
            </a:pPr>
            <a:r>
              <a:t>Nausea</a:t>
            </a:r>
          </a:p>
        </p:txBody>
      </p:sp>
      <p:pic>
        <p:nvPicPr>
          <p:cNvPr id="107" name="image11.png" descr="image11.png"/>
          <p:cNvPicPr>
            <a:picLocks noChangeAspect="1"/>
          </p:cNvPicPr>
          <p:nvPr/>
        </p:nvPicPr>
        <p:blipFill>
          <a:blip r:embed="rId3">
            <a:extLst/>
          </a:blip>
          <a:stretch>
            <a:fillRect/>
          </a:stretch>
        </p:blipFill>
        <p:spPr>
          <a:xfrm>
            <a:off x="6870700" y="3254647"/>
            <a:ext cx="4536803" cy="4613003"/>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Renaissance">
  <a:themeElements>
    <a:clrScheme name="Renaissance">
      <a:dk1>
        <a:srgbClr val="4F4A37"/>
      </a:dk1>
      <a:lt1>
        <a:srgbClr val="18234F"/>
      </a:lt1>
      <a:dk2>
        <a:srgbClr val="A7A7A7"/>
      </a:dk2>
      <a:lt2>
        <a:srgbClr val="535353"/>
      </a:lt2>
      <a:accent1>
        <a:srgbClr val="717A87"/>
      </a:accent1>
      <a:accent2>
        <a:srgbClr val="CC6A29"/>
      </a:accent2>
      <a:accent3>
        <a:srgbClr val="906C46"/>
      </a:accent3>
      <a:accent4>
        <a:srgbClr val="838B3B"/>
      </a:accent4>
      <a:accent5>
        <a:srgbClr val="D2A22F"/>
      </a:accent5>
      <a:accent6>
        <a:srgbClr val="BB5549"/>
      </a:accent6>
      <a:hlink>
        <a:srgbClr val="0000FF"/>
      </a:hlink>
      <a:folHlink>
        <a:srgbClr val="FF00FF"/>
      </a:folHlink>
    </a:clrScheme>
    <a:fontScheme name="Renaissance">
      <a:majorFont>
        <a:latin typeface="Helvetica"/>
        <a:ea typeface="Helvetica"/>
        <a:cs typeface="Helvetica"/>
      </a:majorFont>
      <a:minorFont>
        <a:latin typeface="Avenir Roman"/>
        <a:ea typeface="Avenir Roman"/>
        <a:cs typeface="Avenir Roman"/>
      </a:minorFont>
    </a:fontScheme>
    <a:fmtScheme name="Renaissan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8254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Renaissance">
  <a:themeElements>
    <a:clrScheme name="Renaissance">
      <a:dk1>
        <a:srgbClr val="000000"/>
      </a:dk1>
      <a:lt1>
        <a:srgbClr val="FFFFFF"/>
      </a:lt1>
      <a:dk2>
        <a:srgbClr val="A7A7A7"/>
      </a:dk2>
      <a:lt2>
        <a:srgbClr val="535353"/>
      </a:lt2>
      <a:accent1>
        <a:srgbClr val="717A87"/>
      </a:accent1>
      <a:accent2>
        <a:srgbClr val="CC6A29"/>
      </a:accent2>
      <a:accent3>
        <a:srgbClr val="906C46"/>
      </a:accent3>
      <a:accent4>
        <a:srgbClr val="838B3B"/>
      </a:accent4>
      <a:accent5>
        <a:srgbClr val="D2A22F"/>
      </a:accent5>
      <a:accent6>
        <a:srgbClr val="BB5549"/>
      </a:accent6>
      <a:hlink>
        <a:srgbClr val="0000FF"/>
      </a:hlink>
      <a:folHlink>
        <a:srgbClr val="FF00FF"/>
      </a:folHlink>
    </a:clrScheme>
    <a:fontScheme name="Renaissance">
      <a:majorFont>
        <a:latin typeface="Helvetica"/>
        <a:ea typeface="Helvetica"/>
        <a:cs typeface="Helvetica"/>
      </a:majorFont>
      <a:minorFont>
        <a:latin typeface="Avenir Roman"/>
        <a:ea typeface="Avenir Roman"/>
        <a:cs typeface="Avenir Roman"/>
      </a:minorFont>
    </a:fontScheme>
    <a:fmtScheme name="Renaissan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8254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4F4A37"/>
            </a:solidFill>
            <a:effectLst/>
            <a:uFillTx/>
            <a:latin typeface="Zapfino"/>
            <a:ea typeface="Zapfino"/>
            <a:cs typeface="Zapfino"/>
            <a:sym typeface="Zapf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