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66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358.xml"/>
  <Override ContentType="application/vnd.openxmlformats-officedocument.presentationml.slideLayout+xml" PartName="/ppt/slideLayouts/slideLayout269.xml"/>
  <Override ContentType="application/vnd.openxmlformats-officedocument.presentationml.slideLayout+xml" PartName="/ppt/slideLayouts/slideLayout285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382.xml"/>
  <Override ContentType="application/vnd.openxmlformats-officedocument.presentationml.slideLayout+xml" PartName="/ppt/slideLayouts/slideLayout277.xml"/>
  <Override ContentType="application/vnd.openxmlformats-officedocument.presentationml.slideLayout+xml" PartName="/ppt/slideLayouts/slideLayout196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88.xml"/>
  <Override ContentType="application/vnd.openxmlformats-officedocument.presentationml.slideLayout+xml" PartName="/ppt/slideLayouts/slideLayout374.xml"/>
  <Override ContentType="application/vnd.openxmlformats-officedocument.presentationml.slideLayout+xml" PartName="/ppt/slideLayouts/slideLayout165.xml"/>
  <Override ContentType="application/vnd.openxmlformats-officedocument.presentationml.slideLayout+xml" PartName="/ppt/slideLayouts/slideLayout343.xml"/>
  <Override ContentType="application/vnd.openxmlformats-officedocument.presentationml.slideLayout+xml" PartName="/ppt/slideLayouts/slideLayout262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390.xml"/>
  <Override ContentType="application/vnd.openxmlformats-officedocument.presentationml.slideLayout+xml" PartName="/ppt/slideLayouts/slideLayout293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31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18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31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14.xml"/>
  <Override ContentType="application/vnd.openxmlformats-officedocument.presentationml.slideLayout+xml" PartName="/ppt/slideLayouts/slideLayout150.xml"/>
  <Override ContentType="application/vnd.openxmlformats-officedocument.presentationml.slideLayout+xml" PartName="/ppt/slideLayouts/slideLayout133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149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8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351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57.xml"/>
  <Override ContentType="application/vnd.openxmlformats-officedocument.presentationml.slideLayout+xml" PartName="/ppt/slideLayouts/slideLayout304.xml"/>
  <Override ContentType="application/vnd.openxmlformats-officedocument.presentationml.slideLayout+xml" PartName="/ppt/slideLayouts/slideLayout334.xml"/>
  <Override ContentType="application/vnd.openxmlformats-officedocument.presentationml.slideLayout+xml" PartName="/ppt/slideLayouts/slideLayout172.xml"/>
  <Override ContentType="application/vnd.openxmlformats-officedocument.presentationml.slideLayout+xml" PartName="/ppt/slideLayouts/slideLayout206.xml"/>
  <Override ContentType="application/vnd.openxmlformats-officedocument.presentationml.slideLayout+xml" PartName="/ppt/slideLayouts/slideLayout223.xml"/>
  <Override ContentType="application/vnd.openxmlformats-officedocument.presentationml.slideLayout+xml" PartName="/ppt/slideLayouts/slideLayout142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270.xml"/>
  <Override ContentType="application/vnd.openxmlformats-officedocument.presentationml.slideLayout+xml" PartName="/ppt/slideLayouts/slideLayout253.xml"/>
  <Override ContentType="application/vnd.openxmlformats-officedocument.presentationml.slideLayout+xml" PartName="/ppt/slideLayouts/slideLayout189.xml"/>
  <Override ContentType="application/vnd.openxmlformats-officedocument.presentationml.slideLayout+xml" PartName="/ppt/slideLayouts/slideLayout278.xml"/>
  <Override ContentType="application/vnd.openxmlformats-officedocument.presentationml.slideLayout+xml" PartName="/ppt/slideLayouts/slideLayout367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357.xml"/>
  <Override ContentType="application/vnd.openxmlformats-officedocument.presentationml.slideLayout+xml" PartName="/ppt/slideLayouts/slideLayout180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391.xml"/>
  <Override ContentType="application/vnd.openxmlformats-officedocument.presentationml.slideLayout+xml" PartName="/ppt/slideLayouts/slideLayout268.xml"/>
  <Override ContentType="application/vnd.openxmlformats-officedocument.presentationml.slideLayout+xml" PartName="/ppt/slideLayouts/slideLayout294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318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195.xml"/>
  <Override ContentType="application/vnd.openxmlformats-officedocument.presentationml.slideLayout+xml" PartName="/ppt/slideLayouts/slideLayout245.xml"/>
  <Override ContentType="application/vnd.openxmlformats-officedocument.presentationml.slideLayout+xml" PartName="/ppt/slideLayouts/slideLayout373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134.xml"/>
  <Override ContentType="application/vnd.openxmlformats-officedocument.presentationml.slideLayout+xml" PartName="/ppt/slideLayouts/slideLayout231.xml"/>
  <Override ContentType="application/vnd.openxmlformats-officedocument.presentationml.slideLayout+xml" PartName="/ppt/slideLayouts/slideLayout342.xml"/>
  <Override ContentType="application/vnd.openxmlformats-officedocument.presentationml.slideLayout+xml" PartName="/ppt/slideLayouts/slideLayout230.xml"/>
  <Override ContentType="application/vnd.openxmlformats-officedocument.presentationml.slideLayout+xml" PartName="/ppt/slideLayouts/slideLayout141.xml"/>
  <Override ContentType="application/vnd.openxmlformats-officedocument.presentationml.slideLayout+xml" PartName="/ppt/slideLayouts/slideLayout23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299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21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263.xml"/>
  <Override ContentType="application/vnd.openxmlformats-officedocument.presentationml.slideLayout+xml" PartName="/ppt/slideLayouts/slideLayout352.xml"/>
  <Override ContentType="application/vnd.openxmlformats-officedocument.presentationml.slideLayout+xml" PartName="/ppt/slideLayouts/slideLayout335.xml"/>
  <Override ContentType="application/vnd.openxmlformats-officedocument.presentationml.slideLayout+xml" PartName="/ppt/slideLayouts/slideLayout246.xml"/>
  <Override ContentType="application/vnd.openxmlformats-officedocument.presentationml.slideLayout+xml" PartName="/ppt/slideLayouts/slideLayout229.xml"/>
  <Override ContentType="application/vnd.openxmlformats-officedocument.presentationml.slideLayout+xml" PartName="/ppt/slideLayouts/slideLayout190.xml"/>
  <Override ContentType="application/vnd.openxmlformats-officedocument.presentationml.slideLayout+xml" PartName="/ppt/slideLayouts/slideLayout224.xml"/>
  <Override ContentType="application/vnd.openxmlformats-officedocument.presentationml.slideLayout+xml" PartName="/ppt/slideLayouts/slideLayout284.xml"/>
  <Override ContentType="application/vnd.openxmlformats-officedocument.presentationml.slideLayout+xml" PartName="/ppt/slideLayouts/slideLayout207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139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303.xml"/>
  <Override ContentType="application/vnd.openxmlformats-officedocument.presentationml.slideLayout+xml" PartName="/ppt/slideLayouts/slideLayout156.xml"/>
  <Override ContentType="application/vnd.openxmlformats-officedocument.presentationml.slideLayout+xml" PartName="/ppt/slideLayouts/slideLayout173.xml"/>
  <Override ContentType="application/vnd.openxmlformats-officedocument.presentationml.slideLayout+xml" PartName="/ppt/slideLayouts/slideLayout389.xml"/>
  <Override ContentType="application/vnd.openxmlformats-officedocument.presentationml.slideLayout+xml" PartName="/ppt/slideLayouts/slideLayout320.xml"/>
  <Override ContentType="application/vnd.openxmlformats-officedocument.presentationml.slideLayout+xml" PartName="/ppt/slideLayouts/slideLayout260.xml"/>
  <Override ContentType="application/vnd.openxmlformats-officedocument.presentationml.slideLayout+xml" PartName="/ppt/slideLayouts/slideLayout198.xml"/>
  <Override ContentType="application/vnd.openxmlformats-officedocument.presentationml.slideLayout+xml" PartName="/ppt/slideLayouts/slideLayout252.xml"/>
  <Override ContentType="application/vnd.openxmlformats-officedocument.presentationml.slideLayout+xml" PartName="/ppt/slideLayouts/slideLayout384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95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305.xml"/>
  <Override ContentType="application/vnd.openxmlformats-officedocument.presentationml.slideLayout+xml" PartName="/ppt/slideLayouts/slideLayout348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356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232.xml"/>
  <Override ContentType="application/vnd.openxmlformats-officedocument.presentationml.slideLayout+xml" PartName="/ppt/slideLayouts/slideLayout313.xml"/>
  <Override ContentType="application/vnd.openxmlformats-officedocument.presentationml.slideLayout+xml" PartName="/ppt/slideLayouts/slideLayout275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228.xml"/>
  <Override ContentType="application/vnd.openxmlformats-officedocument.presentationml.slideLayout+xml" PartName="/ppt/slideLayouts/slideLayout280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47.xml"/>
  <Override ContentType="application/vnd.openxmlformats-officedocument.presentationml.slideLayout+xml" PartName="/ppt/slideLayouts/slideLayout325.xml"/>
  <Override ContentType="application/vnd.openxmlformats-officedocument.presentationml.slideLayout+xml" PartName="/ppt/slideLayouts/slideLayout341.xml"/>
  <Override ContentType="application/vnd.openxmlformats-officedocument.presentationml.slideLayout+xml" PartName="/ppt/slideLayouts/slideLayout368.xml"/>
  <Override ContentType="application/vnd.openxmlformats-officedocument.presentationml.slideLayout+xml" PartName="/ppt/slideLayouts/slideLayout328.xml"/>
  <Override ContentType="application/vnd.openxmlformats-officedocument.presentationml.slideLayout+xml" PartName="/ppt/slideLayouts/slideLayout353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310.xml"/>
  <Override ContentType="application/vnd.openxmlformats-officedocument.presentationml.slideLayout+xml" PartName="/ppt/slideLayouts/slideLayout204.xml"/>
  <Override ContentType="application/vnd.openxmlformats-officedocument.presentationml.slideLayout+xml" PartName="/ppt/slideLayouts/slideLayout212.xml"/>
  <Override ContentType="application/vnd.openxmlformats-officedocument.presentationml.slideLayout+xml" PartName="/ppt/slideLayouts/slideLayout183.xml"/>
  <Override ContentType="application/vnd.openxmlformats-officedocument.presentationml.slideLayout+xml" PartName="/ppt/slideLayouts/slideLayout298.xml"/>
  <Override ContentType="application/vnd.openxmlformats-officedocument.presentationml.slideLayout+xml" PartName="/ppt/slideLayouts/slideLayout247.xml"/>
  <Override ContentType="application/vnd.openxmlformats-officedocument.presentationml.slideLayout+xml" PartName="/ppt/slideLayouts/slideLayout140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255.xml"/>
  <Override ContentType="application/vnd.openxmlformats-officedocument.presentationml.slideLayout+xml" PartName="/ppt/slideLayouts/slideLayout381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174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155.xml"/>
  <Override ContentType="application/vnd.openxmlformats-officedocument.presentationml.slideLayout+xml" PartName="/ppt/slideLayouts/slideLayout240.xml"/>
  <Override ContentType="application/vnd.openxmlformats-officedocument.presentationml.slideLayout+xml" PartName="/ppt/slideLayouts/slideLayout283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375.xml"/>
  <Override ContentType="application/vnd.openxmlformats-officedocument.presentationml.slideLayout+xml" PartName="/ppt/slideLayouts/slideLayout3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54.xml"/>
  <Override ContentType="application/vnd.openxmlformats-officedocument.presentationml.slideLayout+xml" PartName="/ppt/slideLayouts/slideLayout197.xml"/>
  <Override ContentType="application/vnd.openxmlformats-officedocument.presentationml.slideLayout+xml" PartName="/ppt/slideLayouts/slideLayout340.xml"/>
  <Override ContentType="application/vnd.openxmlformats-officedocument.presentationml.slideLayout+xml" PartName="/ppt/slideLayouts/slideLayout306.xml"/>
  <Override ContentType="application/vnd.openxmlformats-officedocument.presentationml.slideLayout+xml" PartName="/ppt/slideLayouts/slideLayout349.xml"/>
  <Override ContentType="application/vnd.openxmlformats-officedocument.presentationml.slideLayout+xml" PartName="/ppt/slideLayouts/slideLayout233.xml"/>
  <Override ContentType="application/vnd.openxmlformats-officedocument.presentationml.slideLayout+xml" PartName="/ppt/slideLayouts/slideLayout383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326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82.xml"/>
  <Override ContentType="application/vnd.openxmlformats-officedocument.presentationml.slideLayout+xml" PartName="/ppt/slideLayouts/slideLayout369.xml"/>
  <Override ContentType="application/vnd.openxmlformats-officedocument.presentationml.slideLayout+xml" PartName="/ppt/slideLayouts/slideLayout276.xml"/>
  <Override ContentType="application/vnd.openxmlformats-officedocument.presentationml.slideLayout+xml" PartName="/ppt/slideLayouts/slideLayout14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360.xml"/>
  <Override ContentType="application/vnd.openxmlformats-officedocument.presentationml.slideLayout+xml" PartName="/ppt/slideLayouts/slideLayout261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355.xml"/>
  <Override ContentType="application/vnd.openxmlformats-officedocument.presentationml.slideLayout+xml" PartName="/ppt/slideLayouts/slideLayout312.xml"/>
  <Override ContentType="application/vnd.openxmlformats-officedocument.presentationml.slideLayout+xml" PartName="/ppt/slideLayouts/slideLayout227.xml"/>
  <Override ContentType="application/vnd.openxmlformats-officedocument.presentationml.slideLayout+xml" PartName="/ppt/slideLayouts/slideLayout248.xml"/>
  <Override ContentType="application/vnd.openxmlformats-officedocument.presentationml.slideLayout+xml" PartName="/ppt/slideLayouts/slideLayout205.xml"/>
  <Override ContentType="application/vnd.openxmlformats-officedocument.presentationml.slideLayout+xml" PartName="/ppt/slideLayouts/slideLayout354.xml"/>
  <Override ContentType="application/vnd.openxmlformats-officedocument.presentationml.slideLayout+xml" PartName="/ppt/slideLayouts/slideLayout282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327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32.xml"/>
  <Override ContentType="application/vnd.openxmlformats-officedocument.presentationml.slideLayout+xml" PartName="/ppt/slideLayouts/slideLayout361.xml"/>
  <Override ContentType="application/vnd.openxmlformats-officedocument.presentationml.slideLayout+xml" PartName="/ppt/slideLayouts/slideLayout175.xml"/>
  <Override ContentType="application/vnd.openxmlformats-officedocument.presentationml.slideLayout+xml" PartName="/ppt/slideLayouts/slideLayout297.xml"/>
  <Override ContentType="application/vnd.openxmlformats-officedocument.presentationml.slideLayout+xml" PartName="/ppt/slideLayouts/slideLayout211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254.xml"/>
  <Override ContentType="application/vnd.openxmlformats-officedocument.presentationml.slideLayout+xml" PartName="/ppt/slideLayouts/slideLayout169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376.xml"/>
  <Override ContentType="application/vnd.openxmlformats-officedocument.presentationml.slideLayout+xml" PartName="/ppt/slideLayouts/slideLayout160.xml"/>
  <Override ContentType="application/vnd.openxmlformats-officedocument.presentationml.slideLayout+xml" PartName="/ppt/slideLayouts/slideLayout333.xml"/>
  <Override ContentType="application/vnd.openxmlformats-officedocument.presentationml.slideLayout+xml" PartName="/ppt/slideLayouts/slideLayout218.xml"/>
  <Override ContentType="application/vnd.openxmlformats-officedocument.presentationml.slideLayout+xml" PartName="/ppt/slideLayouts/slideLayout307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315.xml"/>
  <Override ContentType="application/vnd.openxmlformats-officedocument.presentationml.slideLayout+xml" PartName="/ppt/slideLayouts/slideLayout137.xml"/>
  <Override ContentType="application/vnd.openxmlformats-officedocument.presentationml.slideLayout+xml" PartName="/ppt/slideLayouts/slideLayout323.xml"/>
  <Override ContentType="application/vnd.openxmlformats-officedocument.presentationml.slideLayout+xml" PartName="/ppt/slideLayouts/slideLayout226.xml"/>
  <Override ContentType="application/vnd.openxmlformats-officedocument.presentationml.slideLayout+xml" PartName="/ppt/slideLayouts/slideLayout153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250.xml"/>
  <Override ContentType="application/vnd.openxmlformats-officedocument.presentationml.slideLayout+xml" PartName="/ppt/slideLayouts/slideLayout145.xml"/>
  <Override ContentType="application/vnd.openxmlformats-officedocument.presentationml.slideLayout+xml" PartName="/ppt/slideLayouts/slideLayout234.xml"/>
  <Override ContentType="application/vnd.openxmlformats-officedocument.presentationml.slideLayout+xml" PartName="/ppt/slideLayouts/slideLayout331.xml"/>
  <Override ContentType="application/vnd.openxmlformats-officedocument.presentationml.slideLayout+xml" PartName="/ppt/slideLayouts/slideLayout242.xml"/>
  <Override ContentType="application/vnd.openxmlformats-officedocument.presentationml.slideLayout+xml" PartName="/ppt/slideLayouts/slideLayout289.xml"/>
  <Override ContentType="application/vnd.openxmlformats-officedocument.presentationml.slideLayout+xml" PartName="/ppt/slideLayouts/slideLayout300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86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338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257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370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93.xml"/>
  <Override ContentType="application/vnd.openxmlformats-officedocument.presentationml.slideLayout+xml" PartName="/ppt/slideLayouts/slideLayout185.xml"/>
  <Override ContentType="application/vnd.openxmlformats-officedocument.presentationml.slideLayout+xml" PartName="/ppt/slideLayouts/slideLayout362.xml"/>
  <Override ContentType="application/vnd.openxmlformats-officedocument.presentationml.slideLayout+xml" PartName="/ppt/slideLayouts/slideLayout17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28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39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347.xml"/>
  <Override ContentType="application/vnd.openxmlformats-officedocument.presentationml.slideLayout+xml" PartName="/ppt/slideLayouts/slideLayout377.xml"/>
  <Override ContentType="application/vnd.openxmlformats-officedocument.presentationml.slideLayout+xml" PartName="/ppt/slideLayouts/slideLayout161.xml"/>
  <Override ContentType="application/vnd.openxmlformats-officedocument.presentationml.slideLayout+xml" PartName="/ppt/slideLayouts/slideLayout266.xml"/>
  <Override ContentType="application/vnd.openxmlformats-officedocument.presentationml.slideLayout+xml" PartName="/ppt/slideLayouts/slideLayout249.xml"/>
  <Override ContentType="application/vnd.openxmlformats-officedocument.presentationml.slideLayout+xml" PartName="/ppt/slideLayouts/slideLayout168.xml"/>
  <Override ContentType="application/vnd.openxmlformats-officedocument.presentationml.slideLayout+xml" PartName="/ppt/slideLayouts/slideLayout210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296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146.xml"/>
  <Override ContentType="application/vnd.openxmlformats-officedocument.presentationml.slideLayout+xml" PartName="/ppt/slideLayouts/slideLayout235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1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17.xml"/>
  <Override ContentType="application/vnd.openxmlformats-officedocument.presentationml.slideLayout+xml" PartName="/ppt/slideLayouts/slideLayout308.xml"/>
  <Override ContentType="application/vnd.openxmlformats-officedocument.presentationml.slideLayout+xml" PartName="/ppt/slideLayouts/slideLayout314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22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162.xml"/>
  <Override ContentType="application/vnd.openxmlformats-officedocument.presentationml.slideLayout+xml" PartName="/ppt/slideLayouts/slideLayout251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152.xml"/>
  <Override ContentType="application/vnd.openxmlformats-officedocument.presentationml.slideLayout+xml" PartName="/ppt/slideLayouts/slideLayout339.xml"/>
  <Override ContentType="application/vnd.openxmlformats-officedocument.presentationml.slideLayout+xml" PartName="/ppt/slideLayouts/slideLayout288.xml"/>
  <Override ContentType="application/vnd.openxmlformats-officedocument.presentationml.slideLayout+xml" PartName="/ppt/slideLayouts/slideLayout330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202.xml"/>
  <Override ContentType="application/vnd.openxmlformats-officedocument.presentationml.slideLayout+xml" PartName="/ppt/slideLayouts/slideLayout177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274.xml"/>
  <Override ContentType="application/vnd.openxmlformats-officedocument.presentationml.slideLayout+xml" PartName="/ppt/slideLayouts/slideLayout385.xml"/>
  <Override ContentType="application/vnd.openxmlformats-officedocument.presentationml.slideLayout+xml" PartName="/ppt/slideLayouts/slideLayout324.xml"/>
  <Override ContentType="application/vnd.openxmlformats-officedocument.presentationml.slideLayout+xml" PartName="/ppt/slideLayouts/slideLayout273.xml"/>
  <Override ContentType="application/vnd.openxmlformats-officedocument.presentationml.slideLayout+xml" PartName="/ppt/slideLayouts/slideLayout184.xml"/>
  <Override ContentType="application/vnd.openxmlformats-officedocument.presentationml.slideLayout+xml" PartName="/ppt/slideLayouts/slideLayout329.xml"/>
  <Override ContentType="application/vnd.openxmlformats-officedocument.presentationml.slideLayout+xml" PartName="/ppt/slideLayouts/slideLayout167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256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220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203.xml"/>
  <Override ContentType="application/vnd.openxmlformats-officedocument.presentationml.slideLayout+xml" PartName="/ppt/slideLayouts/slideLayout290.xml"/>
  <Override ContentType="application/vnd.openxmlformats-officedocument.presentationml.slideLayout+xml" PartName="/ppt/slideLayouts/slideLayout378.xml"/>
  <Override ContentType="application/vnd.openxmlformats-officedocument.presentationml.slideLayout+xml" PartName="/ppt/slideLayouts/slideLayout267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241.xml"/>
  <Override ContentType="application/vnd.openxmlformats-officedocument.presentationml.slideLayout+xml" PartName="/ppt/slideLayouts/slideLayout363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380.xml"/>
  <Override ContentType="application/vnd.openxmlformats-officedocument.presentationml.slideLayout+xml" PartName="/ppt/slideLayouts/slideLayout199.xml"/>
  <Override ContentType="application/vnd.openxmlformats-officedocument.presentationml.slideLayout+xml" PartName="/ppt/slideLayouts/slideLayout346.xml"/>
  <Override ContentType="application/vnd.openxmlformats-officedocument.presentationml.slideLayout+xml" PartName="/ppt/slideLayouts/slideLayout171.xml"/>
  <Override ContentType="application/vnd.openxmlformats-officedocument.presentationml.slideLayout+xml" PartName="/ppt/slideLayouts/slideLayout392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163.xml"/>
  <Override ContentType="application/vnd.openxmlformats-officedocument.presentationml.slideLayout+xml" PartName="/ppt/slideLayouts/slideLayout216.xml"/>
  <Override ContentType="application/vnd.openxmlformats-officedocument.presentationml.slideLayout+xml" PartName="/ppt/slideLayouts/slideLayout309.xml"/>
  <Override ContentType="application/vnd.openxmlformats-officedocument.presentationml.slideLayout+xml" PartName="/ppt/slideLayouts/slideLayout259.xml"/>
  <Override ContentType="application/vnd.openxmlformats-officedocument.presentationml.slideLayout+xml" PartName="/ppt/slideLayouts/slideLayout208.xml"/>
  <Override ContentType="application/vnd.openxmlformats-officedocument.presentationml.slideLayout+xml" PartName="/ppt/slideLayouts/slideLayout178.xml"/>
  <Override ContentType="application/vnd.openxmlformats-officedocument.presentationml.slideLayout+xml" PartName="/ppt/slideLayouts/slideLayout135.xml"/>
  <Override ContentType="application/vnd.openxmlformats-officedocument.presentationml.slideLayout+xml" PartName="/ppt/slideLayouts/slideLayout291.xml"/>
  <Override ContentType="application/vnd.openxmlformats-officedocument.presentationml.slideLayout+xml" PartName="/ppt/slideLayouts/slideLayout194.xml"/>
  <Override ContentType="application/vnd.openxmlformats-officedocument.presentationml.slideLayout+xml" PartName="/ppt/slideLayouts/slideLayout287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372.xml"/>
  <Override ContentType="application/vnd.openxmlformats-officedocument.presentationml.slideLayout+xml" PartName="/ppt/slideLayouts/slideLayout151.xml"/>
  <Override ContentType="application/vnd.openxmlformats-officedocument.presentationml.slideLayout+xml" PartName="/ppt/slideLayouts/slideLayout244.xml"/>
  <Override ContentType="application/vnd.openxmlformats-officedocument.presentationml.slideLayout+xml" PartName="/ppt/slideLayouts/slideLayout201.xml"/>
  <Override ContentType="application/vnd.openxmlformats-officedocument.presentationml.slideLayout+xml" PartName="/ppt/slideLayouts/slideLayout302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59.xml"/>
  <Override ContentType="application/vnd.openxmlformats-officedocument.presentationml.slideLayout+xml" PartName="/ppt/slideLayouts/slideLayout345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221.xml"/>
  <Override ContentType="application/vnd.openxmlformats-officedocument.presentationml.slideLayout+xml" PartName="/ppt/slideLayouts/slideLayout336.xml"/>
  <Override ContentType="application/vnd.openxmlformats-officedocument.presentationml.slideLayout+xml" PartName="/ppt/slideLayouts/slideLayout388.xml"/>
  <Override ContentType="application/vnd.openxmlformats-officedocument.presentationml.slideLayout+xml" PartName="/ppt/slideLayouts/slideLayout166.xml"/>
  <Override ContentType="application/vnd.openxmlformats-officedocument.presentationml.slideLayout+xml" PartName="/ppt/slideLayouts/slideLayout379.xml"/>
  <Override ContentType="application/vnd.openxmlformats-officedocument.presentationml.slideLayout+xml" PartName="/ppt/slideLayouts/slideLayout272.xml"/>
  <Override ContentType="application/vnd.openxmlformats-officedocument.presentationml.slideLayout+xml" PartName="/ppt/slideLayouts/slideLayout264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364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44.xml"/>
  <Override ContentType="application/vnd.openxmlformats-officedocument.presentationml.slideLayout+xml" PartName="/ppt/slideLayouts/slideLayout317.xml"/>
  <Override ContentType="application/vnd.openxmlformats-officedocument.presentationml.slideLayout+xml" PartName="/ppt/slideLayouts/slideLayout187.xml"/>
  <Override ContentType="application/vnd.openxmlformats-officedocument.presentationml.slideLayout+xml" PartName="/ppt/slideLayouts/slideLayout321.xml"/>
  <Override ContentType="application/vnd.openxmlformats-officedocument.presentationml.slideLayout+xml" PartName="/ppt/slideLayouts/slideLayout236.xml"/>
  <Override ContentType="application/vnd.openxmlformats-officedocument.presentationml.slideLayout+xml" PartName="/ppt/slideLayouts/slideLayout191.xml"/>
  <Override ContentType="application/vnd.openxmlformats-officedocument.presentationml.slideLayout+xml" PartName="/ppt/slideLayouts/slideLayout279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138.xml"/>
  <Override ContentType="application/vnd.openxmlformats-officedocument.presentationml.slideLayout+xml" PartName="/ppt/slideLayouts/slideLayout200.xml"/>
  <Override ContentType="application/vnd.openxmlformats-officedocument.presentationml.slideLayout+xml" PartName="/ppt/slideLayouts/slideLayout243.xml"/>
  <Override ContentType="application/vnd.openxmlformats-officedocument.presentationml.slideLayout+xml" PartName="/ppt/slideLayouts/slideLayout286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170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179.xml"/>
  <Override ContentType="application/vnd.openxmlformats-officedocument.presentationml.slideLayout+xml" PartName="/ppt/slideLayouts/slideLayout365.xml"/>
  <Override ContentType="application/vnd.openxmlformats-officedocument.presentationml.slideLayout+xml" PartName="/ppt/slideLayouts/slideLayout322.xml"/>
  <Override ContentType="application/vnd.openxmlformats-officedocument.presentationml.slideLayout+xml" PartName="/ppt/slideLayouts/slideLayout136.xml"/>
  <Override ContentType="application/vnd.openxmlformats-officedocument.presentationml.slideLayout+xml" PartName="/ppt/slideLayouts/slideLayout292.xml"/>
  <Override ContentType="application/vnd.openxmlformats-officedocument.presentationml.slideLayout+xml" PartName="/ppt/slideLayouts/slideLayout215.xml"/>
  <Override ContentType="application/vnd.openxmlformats-officedocument.presentationml.slideLayout+xml" PartName="/ppt/slideLayouts/slideLayout25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16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09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337.xml"/>
  <Override ContentType="application/vnd.openxmlformats-officedocument.presentationml.slideLayout+xml" PartName="/ppt/slideLayouts/slideLayout222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65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71.xml"/>
  <Override ContentType="application/vnd.openxmlformats-officedocument.presentationml.slideLayout+xml" PartName="/ppt/slideLayouts/slideLayout387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158.xml"/>
  <Override ContentType="application/vnd.openxmlformats-officedocument.presentationml.slideLayout+xml" PartName="/ppt/slideLayouts/slideLayout344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301.xml"/>
  <Override ContentType="application/vnd.openxmlformats-officedocument.presentationml.slideLayout+xml" PartName="/ppt/slideLayouts/slideLayout192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237.xml"/>
  <Override ContentType="application/vnd.openxmlformats-officedocument.presentationml.slideLayout+xml" PartName="/ppt/slideLayouts/slideLayout143.xml"/>
  <Override ContentType="application/vnd.openxmlformats-officedocument.presentationml.slideLayout+xml" PartName="/ppt/slideLayouts/slideLayout271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350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316.xml"/>
  <Override ContentType="application/vnd.openxmlformats-officedocument.presentationml.slideLayout+xml" PartName="/ppt/slideLayouts/slideLayout393.xml"/>
  <Override ContentType="application/vnd.openxmlformats-officedocument.presentationml.slideLayout+xml" PartName="/ppt/slideLayouts/slideLayout186.xml"/>
  <Override ContentType="application/vnd.openxmlformats-officedocument.presentationml.slideLayout+xml" PartName="/ppt/slideLayouts/slideLayout359.xml"/>
  <Override ContentType="application/vnd.openxmlformats-officedocument.presentationml.slideMaster+xml" PartName="/ppt/slideMasters/slideMaster8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9.xml"/>
  <Override ContentType="application/vnd.openxmlformats-officedocument.presentationml.slideMaster+xml" PartName="/ppt/slideMasters/slideMaster11.xml"/>
  <Override ContentType="application/vnd.openxmlformats-officedocument.presentationml.slideMaster+xml" PartName="/ppt/slideMasters/slideMaster10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5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2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8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7.xml"/>
  <Override ContentType="application/vnd.openxmlformats-officedocument.theme+xml" PartName="/ppt/theme/theme6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11.xml"/>
  <Override ContentType="application/vnd.openxmlformats-officedocument.theme+xml" PartName="/ppt/theme/theme5.xml"/>
  <Override ContentType="application/vnd.openxmlformats-officedocument.theme+xml" PartName="/ppt/theme/theme8.xml"/>
  <Override ContentType="application/vnd.openxmlformats-officedocument.theme+xml" PartName="/ppt/theme/theme10.xml"/>
  <Override ContentType="application/vnd.openxmlformats-officedocument.theme+xml" PartName="/ppt/theme/theme12.xml"/>
  <Override ContentType="application/vnd.openxmlformats-officedocument.theme+xml" PartName="/ppt/theme/theme9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4042" r:id="rId4"/>
    <p:sldMasterId id="2147484043" r:id="rId5"/>
    <p:sldMasterId id="2147484044" r:id="rId6"/>
    <p:sldMasterId id="2147484045" r:id="rId7"/>
    <p:sldMasterId id="2147484046" r:id="rId8"/>
    <p:sldMasterId id="2147484047" r:id="rId9"/>
    <p:sldMasterId id="2147484048" r:id="rId10"/>
    <p:sldMasterId id="2147484049" r:id="rId11"/>
    <p:sldMasterId id="2147484050" r:id="rId12"/>
    <p:sldMasterId id="2147484051" r:id="rId13"/>
    <p:sldMasterId id="2147484052" r:id="rId14"/>
  </p:sldMasterIdLst>
  <p:notesMasterIdLst>
    <p:notesMasterId r:id="rId15"/>
  </p:notesMasterIdLst>
  <p:sldIdLst>
    <p:sldId id="256" r:id="rId16"/>
    <p:sldId id="257" r:id="rId17"/>
    <p:sldId id="258" r:id="rId18"/>
    <p:sldId id="259" r:id="rId19"/>
    <p:sldId id="260" r:id="rId20"/>
    <p:sldId id="261" r:id="rId21"/>
    <p:sldId id="262" r:id="rId22"/>
    <p:sldId id="263" r:id="rId23"/>
    <p:sldId id="264" r:id="rId24"/>
    <p:sldId id="265" r:id="rId25"/>
    <p:sldId id="266" r:id="rId26"/>
    <p:sldId id="267" r:id="rId27"/>
    <p:sldId id="268" r:id="rId28"/>
  </p:sldIdLst>
  <p:sldSz cy="5143500" cx="9144000"/>
  <p:notesSz cx="6858000" cy="9144000"/>
  <p:embeddedFontLst>
    <p:embeddedFont>
      <p:font typeface="Libre Bodoni"/>
      <p:regular r:id="rId29"/>
      <p:bold r:id="rId30"/>
      <p:italic r:id="rId31"/>
      <p:boldItalic r:id="rId32"/>
    </p:embeddedFont>
    <p:embeddedFont>
      <p:font typeface="Asap"/>
      <p:regular r:id="rId33"/>
      <p:bold r:id="rId34"/>
      <p:italic r:id="rId35"/>
      <p:boldItalic r:id="rId3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5.xml"/><Relationship Id="rId22" Type="http://schemas.openxmlformats.org/officeDocument/2006/relationships/slide" Target="slides/slide7.xml"/><Relationship Id="rId21" Type="http://schemas.openxmlformats.org/officeDocument/2006/relationships/slide" Target="slides/slide6.xml"/><Relationship Id="rId24" Type="http://schemas.openxmlformats.org/officeDocument/2006/relationships/slide" Target="slides/slide9.xml"/><Relationship Id="rId23" Type="http://schemas.openxmlformats.org/officeDocument/2006/relationships/slide" Target="slides/slide8.xml"/><Relationship Id="rId1" Type="http://schemas.openxmlformats.org/officeDocument/2006/relationships/theme" Target="theme/theme6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26" Type="http://schemas.openxmlformats.org/officeDocument/2006/relationships/slide" Target="slides/slide11.xml"/><Relationship Id="rId25" Type="http://schemas.openxmlformats.org/officeDocument/2006/relationships/slide" Target="slides/slide10.xml"/><Relationship Id="rId28" Type="http://schemas.openxmlformats.org/officeDocument/2006/relationships/slide" Target="slides/slide13.xml"/><Relationship Id="rId27" Type="http://schemas.openxmlformats.org/officeDocument/2006/relationships/slide" Target="slides/slide12.xml"/><Relationship Id="rId5" Type="http://schemas.openxmlformats.org/officeDocument/2006/relationships/slideMaster" Target="slideMasters/slideMaster2.xml"/><Relationship Id="rId6" Type="http://schemas.openxmlformats.org/officeDocument/2006/relationships/slideMaster" Target="slideMasters/slideMaster3.xml"/><Relationship Id="rId29" Type="http://schemas.openxmlformats.org/officeDocument/2006/relationships/font" Target="fonts/LibreBodoni-regular.fntdata"/><Relationship Id="rId7" Type="http://schemas.openxmlformats.org/officeDocument/2006/relationships/slideMaster" Target="slideMasters/slideMaster4.xml"/><Relationship Id="rId8" Type="http://schemas.openxmlformats.org/officeDocument/2006/relationships/slideMaster" Target="slideMasters/slideMaster5.xml"/><Relationship Id="rId31" Type="http://schemas.openxmlformats.org/officeDocument/2006/relationships/font" Target="fonts/LibreBodoni-italic.fntdata"/><Relationship Id="rId30" Type="http://schemas.openxmlformats.org/officeDocument/2006/relationships/font" Target="fonts/LibreBodoni-bold.fntdata"/><Relationship Id="rId11" Type="http://schemas.openxmlformats.org/officeDocument/2006/relationships/slideMaster" Target="slideMasters/slideMaster8.xml"/><Relationship Id="rId33" Type="http://schemas.openxmlformats.org/officeDocument/2006/relationships/font" Target="fonts/Asap-regular.fntdata"/><Relationship Id="rId10" Type="http://schemas.openxmlformats.org/officeDocument/2006/relationships/slideMaster" Target="slideMasters/slideMaster7.xml"/><Relationship Id="rId32" Type="http://schemas.openxmlformats.org/officeDocument/2006/relationships/font" Target="fonts/LibreBodoni-boldItalic.fntdata"/><Relationship Id="rId13" Type="http://schemas.openxmlformats.org/officeDocument/2006/relationships/slideMaster" Target="slideMasters/slideMaster10.xml"/><Relationship Id="rId35" Type="http://schemas.openxmlformats.org/officeDocument/2006/relationships/font" Target="fonts/Asap-italic.fntdata"/><Relationship Id="rId12" Type="http://schemas.openxmlformats.org/officeDocument/2006/relationships/slideMaster" Target="slideMasters/slideMaster9.xml"/><Relationship Id="rId34" Type="http://schemas.openxmlformats.org/officeDocument/2006/relationships/font" Target="fonts/Asap-bold.fntdata"/><Relationship Id="rId15" Type="http://schemas.openxmlformats.org/officeDocument/2006/relationships/notesMaster" Target="notesMasters/notesMaster1.xml"/><Relationship Id="rId14" Type="http://schemas.openxmlformats.org/officeDocument/2006/relationships/slideMaster" Target="slideMasters/slideMaster11.xml"/><Relationship Id="rId36" Type="http://schemas.openxmlformats.org/officeDocument/2006/relationships/font" Target="fonts/Asap-boldItalic.fntdata"/><Relationship Id="rId17" Type="http://schemas.openxmlformats.org/officeDocument/2006/relationships/slide" Target="slides/slide2.xml"/><Relationship Id="rId16" Type="http://schemas.openxmlformats.org/officeDocument/2006/relationships/slide" Target="slides/slide1.xml"/><Relationship Id="rId19" Type="http://schemas.openxmlformats.org/officeDocument/2006/relationships/slide" Target="slides/slide4.xml"/><Relationship Id="rId18" Type="http://schemas.openxmlformats.org/officeDocument/2006/relationships/slide" Target="slides/slide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0" name="Shape 10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" name="Google Shape;10301;g27cf5fe4717_0_21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2" name="Google Shape;10302;g27cf5fe4717_0_21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65" name="Shape 10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6" name="Google Shape;10366;g27cf5fe4717_0_228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7" name="Google Shape;10367;g27cf5fe4717_0_228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71" name="Shape 10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2" name="Google Shape;10372;g27cf5fe4717_0_238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3" name="Google Shape;10373;g27cf5fe4717_0_238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77" name="Shape 10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8" name="Google Shape;10378;g27cf5fe4717_0_240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9" name="Google Shape;10379;g27cf5fe4717_0_240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3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Google Shape;10384;g27cf5fe4717_0_238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5" name="Google Shape;10385;g27cf5fe4717_0_238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6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7" name="Google Shape;10307;g27cf5fe4717_0_41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8" name="Google Shape;10308;g27cf5fe4717_0_41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1" name="Shape 10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2" name="Google Shape;10312;g27cf5fe4717_0_62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3" name="Google Shape;10313;g27cf5fe4717_0_62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6" name="Shape 10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7" name="Google Shape;10317;g27cf5fe4717_0_93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8" name="Google Shape;10318;g27cf5fe4717_0_93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21" name="Shape 10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2" name="Google Shape;10322;g27cf5fe4717_0_114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23" name="Google Shape;10323;g27cf5fe4717_0_114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36" name="Shape 10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7" name="Google Shape;10337;g27cf5fe4717_0_134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8" name="Google Shape;10338;g27cf5fe4717_0_134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43" name="Shape 10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4" name="Google Shape;10344;g27cf5fe4717_0_165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5" name="Google Shape;10345;g27cf5fe4717_0_165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50" name="Shape 10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1" name="Google Shape;10351;g27cf5fe4717_0_186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2" name="Google Shape;10352;g27cf5fe4717_0_186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57" name="Shape 10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8" name="Google Shape;10358;g27cf5fe4717_0_207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9" name="Google Shape;10359;g27cf5fe4717_0_207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431" name="Shape 2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2" name="Google Shape;2432;p104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3" name="Google Shape;2433;p104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34" name="Google Shape;2434;p104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2435" name="Google Shape;2435;p10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0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10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10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0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10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10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0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10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10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0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10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10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0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10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0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10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0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0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10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0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6" name="Google Shape;2456;p104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2457" name="Google Shape;2457;p10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0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0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0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0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0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63" name="Google Shape;2463;p104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4" name="Google Shape;2464;p104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5" name="Google Shape;2465;p104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6" name="Google Shape;2466;p104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67" name="Google Shape;2467;p104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2468" name="Google Shape;2468;p104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04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04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04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04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04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04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04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76" name="Google Shape;2476;p104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477" name="Google Shape;2477;p104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2478" name="Shape 24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2479" name="Shape 2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0" name="Google Shape;2480;p106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81" name="Google Shape;2481;p106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82" name="Google Shape;2482;p106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83" name="Google Shape;2483;p106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84" name="Google Shape;2484;p106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85" name="Google Shape;2485;p106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86" name="Google Shape;2486;p106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87" name="Google Shape;2487;p106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88" name="Google Shape;2488;p106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89" name="Google Shape;2489;p106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90" name="Google Shape;2490;p106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91" name="Google Shape;2491;p106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92" name="Google Shape;2492;p106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93" name="Google Shape;2493;p106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94" name="Google Shape;2494;p106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95" name="Google Shape;2495;p106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96" name="Google Shape;2496;p106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97" name="Google Shape;2497;p106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498" name="Google Shape;2498;p106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499" name="Google Shape;2499;p106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0" name="Google Shape;2500;p106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1" name="Google Shape;2501;p106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2" name="Google Shape;2502;p106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3" name="Google Shape;2503;p106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4" name="Google Shape;2504;p106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05" name="Google Shape;2505;p106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2506" name="Google Shape;2506;p10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0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2508" name="Shape 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9" name="Google Shape;2509;p107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510" name="Google Shape;2510;p107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11" name="Google Shape;2511;p107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12" name="Google Shape;2512;p107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3" name="Google Shape;2513;p107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14" name="Google Shape;2514;p107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2515" name="Google Shape;2515;p10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0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0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0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0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0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0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0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0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0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0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26" name="Google Shape;2526;p107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27" name="Google Shape;2527;p107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2528" name="Google Shape;2528;p10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0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0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0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0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0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0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0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0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0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0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0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0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0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0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0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0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0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0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0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0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9" name="Google Shape;2549;p107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2550" name="Google Shape;2550;p10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0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2552" name="Shape 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3" name="Google Shape;2553;p108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4" name="Google Shape;2554;p108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5" name="Google Shape;2555;p108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6" name="Google Shape;2556;p108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7" name="Google Shape;2557;p108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2558" name="Google Shape;2558;p10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0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0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0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0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0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0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0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0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0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0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9" name="Google Shape;2569;p108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2570" name="Google Shape;2570;p10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0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0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0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0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0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0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0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8" name="Google Shape;2578;p108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2579" name="Google Shape;2579;p10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0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0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0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0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0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5" name="Google Shape;2585;p108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6" name="Google Shape;2586;p108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7" name="Google Shape;2587;p108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8" name="Google Shape;2588;p108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589" name="Google Shape;2589;p108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90" name="Google Shape;2590;p108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259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109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3" name="Google Shape;2593;p109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4" name="Google Shape;2594;p109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5" name="Google Shape;2595;p109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96" name="Google Shape;2596;p109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2597" name="Google Shape;2597;p109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09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09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09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09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09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3" name="Google Shape;2603;p109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2604" name="Google Shape;2604;p109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09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6" name="Google Shape;2606;p109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2607" name="Google Shape;2607;p10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0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0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0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0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0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0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0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0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0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0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0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0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0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0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0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0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0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0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0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0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8" name="Google Shape;2628;p109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2629" name="Google Shape;2629;p10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0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0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0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0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0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35" name="Google Shape;2635;p109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636" name="Google Shape;2636;p109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637" name="Google Shape;2637;p109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2638" name="Shape 2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9" name="Google Shape;2639;p110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640" name="Google Shape;2640;p110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641" name="Google Shape;2641;p110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42" name="Google Shape;2642;p110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3" name="Google Shape;2643;p110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44" name="Google Shape;2644;p110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2645" name="Google Shape;2645;p11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1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1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1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1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1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1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1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1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1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1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56" name="Google Shape;2656;p110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57" name="Google Shape;2657;p110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2658" name="Google Shape;2658;p11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1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1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1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1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1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1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1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6" name="Google Shape;2666;p110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2667" name="Google Shape;2667;p11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1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1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1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1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1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2673" name="Shape 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4" name="Google Shape;2674;p111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5" name="Google Shape;2675;p11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676" name="Google Shape;2676;p111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7" name="Google Shape;2677;p111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8" name="Google Shape;2678;p111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2679" name="Google Shape;2679;p111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11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11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11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11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84" name="Google Shape;2684;p111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2685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6" name="Google Shape;2686;p112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7" name="Google Shape;2687;p112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8" name="Google Shape;2688;p112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89" name="Google Shape;2689;p112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2690" name="Google Shape;2690;p112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12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12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12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12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12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12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7" name="Google Shape;2697;p112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2698" name="Google Shape;2698;p11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1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00" name="Google Shape;2700;p11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270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2702;p113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3" name="Google Shape;2703;p113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4" name="Google Shape;2704;p113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5" name="Google Shape;2705;p113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6" name="Google Shape;2706;p113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7" name="Google Shape;2707;p113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08" name="Google Shape;2708;p113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2709" name="Google Shape;2709;p11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17" name="Google Shape;2717;p113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18" name="Google Shape;2718;p113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19" name="Google Shape;2719;p113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0" name="Google Shape;2720;p1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2721" name="Shape 2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2" name="Google Shape;2722;p114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3" name="Google Shape;2723;p114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4" name="Google Shape;2724;p114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25" name="Google Shape;2725;p114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2726" name="Google Shape;2726;p114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14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14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14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14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14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14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14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4" name="Google Shape;2734;p114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2735" name="Google Shape;2735;p11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1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37" name="Google Shape;2737;p114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38" name="Google Shape;2738;p114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2739" name="Google Shape;2739;p11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1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41" name="Google Shape;2741;p11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2742" name="Shape 2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3" name="Google Shape;2743;p115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4" name="Google Shape;2744;p115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5" name="Google Shape;2745;p115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46" name="Google Shape;2746;p115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2747" name="Google Shape;2747;p11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1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1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1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1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1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1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1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1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1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1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58" name="Google Shape;2758;p115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59" name="Google Shape;2759;p115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0" name="Google Shape;2760;p115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1" name="Google Shape;2761;p11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762" name="Google Shape;2762;p115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3" name="Google Shape;2763;p115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4" name="Google Shape;2764;p115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2765" name="Shape 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6" name="Google Shape;2766;p116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7" name="Google Shape;2767;p116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8" name="Google Shape;2768;p116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69" name="Google Shape;2769;p116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2770" name="Google Shape;2770;p11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1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1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1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1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1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76" name="Google Shape;2776;p116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7" name="Google Shape;2777;p116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2778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Google Shape;2779;p117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2780" name="Google Shape;2780;p117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781" name="Google Shape;2781;p117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2" name="Google Shape;2782;p117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3" name="Google Shape;2783;p117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84" name="Google Shape;2784;p117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2785" name="Google Shape;2785;p11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1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1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1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1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1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1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1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1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1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1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96" name="Google Shape;2796;p117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97" name="Google Shape;2797;p117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2798" name="Google Shape;2798;p11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1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00" name="Google Shape;2800;p117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2801" name="Google Shape;2801;p11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1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1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1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1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1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07" name="Google Shape;2807;p117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8" name="Google Shape;2808;p117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9" name="Google Shape;2809;p117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2810" name="Shape 2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1" name="Google Shape;2811;p118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12" name="Google Shape;2812;p118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813" name="Google Shape;2813;p118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814" name="Google Shape;2814;p118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5" name="Google Shape;2815;p118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6" name="Google Shape;2816;p118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17" name="Google Shape;2817;p118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2818" name="Google Shape;2818;p118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18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18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18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18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18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18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18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26" name="Google Shape;2826;p118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2827" name="Google Shape;2827;p11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1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29" name="Google Shape;2829;p118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0" name="Google Shape;2830;p118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2831" name="Google Shape;2831;p11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1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2833" name="Shape 2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4" name="Google Shape;2834;p119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835" name="Google Shape;2835;p119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6" name="Google Shape;2836;p119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7" name="Google Shape;2837;p119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8" name="Google Shape;2838;p119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2839" name="Google Shape;2839;p119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19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19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19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19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19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19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19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7" name="Google Shape;2847;p119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2848" name="Google Shape;2848;p11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1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50" name="Google Shape;2850;p119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51" name="Google Shape;2851;p119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2852" name="Google Shape;2852;p11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1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54" name="Google Shape;2854;p11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2855" name="Shape 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" name="Google Shape;2856;p120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57" name="Google Shape;2857;p120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58" name="Google Shape;2858;p120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59" name="Google Shape;2859;p120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60" name="Google Shape;2860;p120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61" name="Google Shape;2861;p120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2862" name="Google Shape;2862;p120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20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20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20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20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20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20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20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0" name="Google Shape;2870;p120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2871" name="Google Shape;2871;p12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2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3" name="Google Shape;2873;p120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874" name="Google Shape;2874;p120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875" name="Google Shape;2875;p120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76" name="Google Shape;2876;p120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77" name="Google Shape;2877;p120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2878" name="Shape 2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121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0" name="Google Shape;2880;p121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1" name="Google Shape;2881;p121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82" name="Google Shape;2882;p121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2883" name="Google Shape;2883;p12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2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2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2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2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2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89" name="Google Shape;2889;p121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90" name="Google Shape;2890;p121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91" name="Google Shape;2891;p121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92" name="Google Shape;2892;p121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93" name="Google Shape;2893;p121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894" name="Google Shape;2894;p121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895" name="Google Shape;2895;p121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2896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" name="Google Shape;2897;p122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898" name="Google Shape;2898;p122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99" name="Google Shape;2899;p122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00" name="Google Shape;2900;p122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01" name="Google Shape;2901;p122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02" name="Google Shape;2902;p122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03" name="Google Shape;2903;p122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04" name="Google Shape;2904;p122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2905" name="Google Shape;2905;p12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2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2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2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2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2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1" name="Google Shape;2911;p122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2912" name="Google Shape;2912;p12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2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14" name="Google Shape;2914;p122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5" name="Google Shape;2915;p122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6" name="Google Shape;2916;p122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2917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23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2919" name="Google Shape;2919;p123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2920" name="Google Shape;2920;p123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2921" name="Google Shape;2921;p123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2" name="Google Shape;2922;p123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3" name="Google Shape;2923;p123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4" name="Google Shape;2924;p123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5" name="Google Shape;2925;p123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26" name="Google Shape;2926;p123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2927" name="Google Shape;2927;p12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2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29" name="Google Shape;2929;p123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2930" name="Google Shape;2930;p123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23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23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23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23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23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23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23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38" name="Google Shape;2938;p123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39" name="Google Shape;2939;p123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40" name="Google Shape;2940;p123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41" name="Google Shape;2941;p123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42" name="Google Shape;2942;p123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43" name="Google Shape;2943;p123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44" name="Google Shape;2944;p123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53" name="Google Shape;53;p1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4" name="Google Shape;54;p1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5" name="Google Shape;55;p1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2945" name="Shape 2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6" name="Google Shape;2946;p124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7" name="Google Shape;2947;p124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8" name="Google Shape;2948;p124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49" name="Google Shape;2949;p124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2950" name="Google Shape;2950;p12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2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2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2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2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2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2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2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2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2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2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1" name="Google Shape;2961;p124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2962" name="Google Shape;2962;p12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2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2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2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2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2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2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2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70" name="Google Shape;2970;p124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71" name="Google Shape;2971;p124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72" name="Google Shape;2972;p124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73" name="Google Shape;2973;p124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74" name="Google Shape;2974;p124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75" name="Google Shape;2975;p124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76" name="Google Shape;2976;p124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77" name="Google Shape;2977;p124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78" name="Google Shape;2978;p124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2979" name="Google Shape;2979;p12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980" name="Google Shape;2980;p124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981" name="Google Shape;2981;p124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2982" name="Google Shape;2982;p124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2983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125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85" name="Google Shape;2985;p125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86" name="Google Shape;2986;p125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87" name="Google Shape;2987;p125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88" name="Google Shape;2988;p125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89" name="Google Shape;2989;p125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90" name="Google Shape;2990;p12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991" name="Google Shape;2991;p125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992" name="Google Shape;2992;p125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93" name="Google Shape;2993;p125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94" name="Google Shape;2994;p125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2995" name="Google Shape;2995;p12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2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2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2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2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2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2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2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2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2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2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6" name="Google Shape;3006;p125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3007" name="Google Shape;3007;p12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2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2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2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2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2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2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2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15" name="Google Shape;3015;p125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6" name="Google Shape;3016;p125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7" name="Google Shape;3017;p125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3018" name="Shape 3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9" name="Google Shape;3019;p126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20" name="Google Shape;3020;p126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21" name="Google Shape;3021;p126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22" name="Google Shape;3022;p126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3023" name="Google Shape;3023;p12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2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2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2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2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2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2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2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1" name="Google Shape;3031;p126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3032" name="Google Shape;3032;p12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2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34" name="Google Shape;3034;p126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35" name="Google Shape;3035;p126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36" name="Google Shape;3036;p126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37" name="Google Shape;3037;p126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38" name="Google Shape;3038;p126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39" name="Google Shape;3039;p126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40" name="Google Shape;3040;p126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041" name="Google Shape;3041;p126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42" name="Google Shape;3042;p126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3043" name="Shape 3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4" name="Google Shape;3044;p127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45" name="Google Shape;3045;p127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46" name="Google Shape;3046;p127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47" name="Google Shape;3047;p127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48" name="Google Shape;3048;p127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49" name="Google Shape;3049;p127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50" name="Google Shape;3050;p12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051" name="Google Shape;3051;p127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2" name="Google Shape;3052;p127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3" name="Google Shape;3053;p127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4" name="Google Shape;3054;p127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55" name="Google Shape;3055;p127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3056" name="Google Shape;3056;p12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2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58" name="Google Shape;3058;p127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3059" name="Google Shape;3059;p12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2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61" name="Google Shape;3061;p127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3062" name="Google Shape;3062;p127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27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27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27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27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27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27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3069" name="Shape 3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0" name="Google Shape;3070;p128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71" name="Google Shape;3071;p128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72" name="Google Shape;3072;p128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73" name="Google Shape;3073;p128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74" name="Google Shape;3074;p128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75" name="Google Shape;3075;p128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076" name="Google Shape;3076;p128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077" name="Google Shape;3077;p128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8" name="Google Shape;3078;p128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9" name="Google Shape;3079;p128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80" name="Google Shape;3080;p128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3081" name="Google Shape;3081;p128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28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83" name="Google Shape;3083;p128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3084" name="Shape 3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5" name="Google Shape;3085;p129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6" name="Google Shape;3086;p129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7" name="Google Shape;3087;p129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8" name="Google Shape;3088;p129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89" name="Google Shape;3089;p129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3090" name="Google Shape;3090;p129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29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29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3" name="Google Shape;3093;p129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3094" name="Google Shape;3094;p129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29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29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29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29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29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29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01" name="Google Shape;3101;p129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02" name="Google Shape;3102;p129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03" name="Google Shape;3103;p129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04" name="Google Shape;3104;p129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05" name="Google Shape;3105;p129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06" name="Google Shape;3106;p129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07" name="Google Shape;3107;p129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08" name="Google Shape;3108;p129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09" name="Google Shape;3109;p129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10" name="Google Shape;3110;p129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11" name="Google Shape;3111;p129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12" name="Google Shape;3112;p129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13" name="Google Shape;3113;p129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3114" name="Shape 3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5" name="Google Shape;3115;p130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16" name="Google Shape;3116;p130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17" name="Google Shape;3117;p130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18" name="Google Shape;3118;p130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19" name="Google Shape;3119;p130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3120" name="Google Shape;3120;p13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3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3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3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3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3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3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3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3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3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3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1" name="Google Shape;3131;p130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3132" name="Google Shape;3132;p130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30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30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5" name="Google Shape;3135;p130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3136" name="Google Shape;3136;p13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3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3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3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3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3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2" name="Google Shape;3142;p130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3" name="Google Shape;3143;p130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3144" name="Google Shape;3144;p130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145" name="Google Shape;3145;p130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3146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p131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8" name="Google Shape;3148;p131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9" name="Google Shape;3149;p131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0" name="Google Shape;3150;p131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1" name="Google Shape;3151;p131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2" name="Google Shape;3152;p131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3153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4" name="Google Shape;3154;p132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5" name="Google Shape;3155;p132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6" name="Google Shape;3156;p132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7" name="Google Shape;3157;p132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8" name="Google Shape;3158;p132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9" name="Google Shape;3159;p132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0" name="Google Shape;3160;p132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1" name="Google Shape;3161;p132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2" name="Google Shape;3162;p132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3" name="Google Shape;3163;p132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4" name="Google Shape;3164;p132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5" name="Google Shape;3165;p132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6" name="Google Shape;3166;p132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3170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134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2" name="Google Shape;3172;p134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173" name="Google Shape;3173;p134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3174" name="Google Shape;3174;p134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5" name="Google Shape;3175;p134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6" name="Google Shape;3176;p134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77" name="Google Shape;3177;p134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3178" name="Google Shape;3178;p13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3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3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3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3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3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3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3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3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3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3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89" name="Google Shape;3189;p134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3190" name="Google Shape;3190;p134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34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34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3" name="Google Shape;3193;p134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3194" name="Google Shape;3194;p13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3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3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3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3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3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00" name="Google Shape;3200;p134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01" name="Google Shape;3201;p134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02" name="Google Shape;3202;p134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03" name="Google Shape;3203;p134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04" name="Google Shape;3204;p134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3205" name="Google Shape;3205;p13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3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3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3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3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3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3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3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3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3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3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3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3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3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3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3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3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3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3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3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3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8" name="Google Shape;58;p14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" name="Google Shape;59;p14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" name="Google Shape;60;p14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14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" name="Google Shape;62;p14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63" name="Google Shape;63;p1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1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1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1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1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1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1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1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1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1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1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" name="Google Shape;74;p14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" name="Google Shape;75;p14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76" name="Google Shape;76;p1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1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" name="Google Shape;78;p14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79" name="Google Shape;79;p1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1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1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1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1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1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" name="Google Shape;85;p14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" name="Google Shape;86;p14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" name="Google Shape;87;p14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226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35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228" name="Google Shape;3228;p135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29" name="Google Shape;3229;p135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3230" name="Google Shape;3230;p135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1" name="Google Shape;3231;p135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2" name="Google Shape;3232;p135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3" name="Google Shape;3233;p135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34" name="Google Shape;3234;p135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3235" name="Google Shape;3235;p135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35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35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35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35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35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35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35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35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35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5" name="Google Shape;3245;p135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3246" name="Google Shape;3246;p13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3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8" name="Google Shape;3248;p135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3249" name="Google Shape;3249;p135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35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1" name="Google Shape;3251;p135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3252" name="Google Shape;3252;p13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3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3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3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3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3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3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3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3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3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3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3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3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3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3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3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3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3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3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3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3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273" name="Shape 3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4" name="Google Shape;3274;p136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275" name="Google Shape;3275;p136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6" name="Google Shape;3276;p136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7" name="Google Shape;3277;p136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78" name="Google Shape;3278;p136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3279" name="Google Shape;3279;p13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3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3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3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3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3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85" name="Google Shape;3285;p136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6" name="Google Shape;3286;p136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7" name="Google Shape;3287;p136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8" name="Google Shape;3288;p136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9" name="Google Shape;3289;p136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290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1" name="Google Shape;3291;p137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2" name="Google Shape;3292;p137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3" name="Google Shape;3293;p137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94" name="Google Shape;3294;p137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3295" name="Google Shape;3295;p13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3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3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3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3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3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3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3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3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3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3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3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3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3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3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3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3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3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3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3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3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16" name="Google Shape;3316;p137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3317" name="Google Shape;3317;p137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3318" name="Google Shape;3318;p137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19" name="Google Shape;3319;p137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20" name="Google Shape;3320;p137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321" name="Shape 3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" name="Google Shape;3322;p138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3" name="Google Shape;3323;p138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4" name="Google Shape;3324;p138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25" name="Google Shape;3325;p138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3326" name="Google Shape;3326;p13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3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3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3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3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3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32" name="Google Shape;3332;p138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3" name="Google Shape;3333;p138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4" name="Google Shape;3334;p138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5" name="Google Shape;3335;p13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3336" name="Google Shape;3336;p138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337" name="Shape 3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" name="Google Shape;3338;p139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339" name="Google Shape;3339;p139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340" name="Google Shape;3340;p139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1" name="Google Shape;3341;p139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2" name="Google Shape;3342;p139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43" name="Google Shape;3343;p139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3344" name="Google Shape;3344;p13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3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3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3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3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3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3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3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3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3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3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55" name="Google Shape;3355;p139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56" name="Google Shape;3356;p139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3357" name="Google Shape;3357;p13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3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9" name="Google Shape;3359;p139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3360" name="Google Shape;3360;p13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3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3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3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3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3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6" name="Google Shape;3366;p139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3367" name="Google Shape;3367;p139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39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39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39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39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39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39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39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39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6" name="Google Shape;3376;p139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3377" name="Google Shape;3377;p13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3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9" name="Google Shape;3379;p139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3380" name="Google Shape;3380;p13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3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382" name="Shape 3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3" name="Google Shape;3383;p140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84" name="Google Shape;3384;p140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85" name="Google Shape;3385;p140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86" name="Google Shape;3386;p140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87" name="Google Shape;3387;p140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3388" name="Google Shape;3388;p14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4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4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4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4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4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4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4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4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4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4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9" name="Google Shape;3399;p140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3400" name="Google Shape;3400;p140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40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40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03" name="Google Shape;3403;p140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404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p141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06" name="Google Shape;3406;p141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3407" name="Google Shape;3407;p14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4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4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4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4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4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4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4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4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4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4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8" name="Google Shape;3418;p141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3419" name="Google Shape;3419;p14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4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4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4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4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4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4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4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27" name="Google Shape;3427;p141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8" name="Google Shape;3428;p141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9" name="Google Shape;3429;p141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430" name="Google Shape;3430;p141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31" name="Google Shape;3431;p141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432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142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434" name="Google Shape;3434;p142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5" name="Google Shape;3435;p142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6" name="Google Shape;3436;p142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37" name="Google Shape;3437;p142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3438" name="Google Shape;3438;p14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4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4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4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4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4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4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4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4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4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4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49" name="Google Shape;3449;p142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450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1" name="Google Shape;3451;p143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52" name="Google Shape;3452;p143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53" name="Google Shape;3453;p143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3454" name="Google Shape;3454;p14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4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4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4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4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4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4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4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4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4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4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4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4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4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4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4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4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4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4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4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4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5" name="Google Shape;3475;p143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3476" name="Google Shape;3476;p14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4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4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4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4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4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82" name="Google Shape;3482;p143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3" name="Google Shape;3483;p143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4" name="Google Shape;3484;p143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5" name="Google Shape;3485;p143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86" name="Google Shape;3486;p143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3487" name="Google Shape;3487;p143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43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43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43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43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43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43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43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95" name="Google Shape;3495;p143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96" name="Google Shape;3496;p143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497" name="Shape 34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88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5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" name="Google Shape;90;p15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" name="Google Shape;91;p15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" name="Google Shape;92;p15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" name="Google Shape;93;p15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94" name="Google Shape;94;p15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15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15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15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15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15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15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15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" name="Google Shape;102;p15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103" name="Google Shape;103;p1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" name="Google Shape;105;p15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" name="Google Shape;106;p15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107" name="Google Shape;107;p1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1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" name="Google Shape;109;p1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3498" name="Shape 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9" name="Google Shape;3499;p145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00" name="Google Shape;3500;p145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1" name="Google Shape;3501;p145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02" name="Google Shape;3502;p145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03" name="Google Shape;3503;p145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4" name="Google Shape;3504;p145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05" name="Google Shape;3505;p145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06" name="Google Shape;3506;p145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07" name="Google Shape;3507;p145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08" name="Google Shape;3508;p145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09" name="Google Shape;3509;p145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10" name="Google Shape;3510;p145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11" name="Google Shape;3511;p145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12" name="Google Shape;3512;p145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13" name="Google Shape;3513;p145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14" name="Google Shape;3514;p145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515" name="Google Shape;3515;p145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16" name="Google Shape;3516;p145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517" name="Google Shape;3517;p145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518" name="Google Shape;3518;p145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19" name="Google Shape;3519;p145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0" name="Google Shape;3520;p145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1" name="Google Shape;3521;p145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2" name="Google Shape;3522;p145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3" name="Google Shape;3523;p145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24" name="Google Shape;3524;p145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3525" name="Google Shape;3525;p14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4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3527" name="Shape 3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8" name="Google Shape;3528;p146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529" name="Google Shape;3529;p146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530" name="Google Shape;3530;p146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31" name="Google Shape;3531;p146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2" name="Google Shape;3532;p146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33" name="Google Shape;3533;p146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3534" name="Google Shape;3534;p14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4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4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4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4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4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4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4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4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4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4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45" name="Google Shape;3545;p146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46" name="Google Shape;3546;p146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3547" name="Google Shape;3547;p14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4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4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4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4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4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4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4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4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4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4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4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4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4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4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4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4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4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4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4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4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68" name="Google Shape;3568;p146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3569" name="Google Shape;3569;p14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4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3571" name="Shape 3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2" name="Google Shape;3572;p147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3" name="Google Shape;3573;p147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4" name="Google Shape;3574;p147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5" name="Google Shape;3575;p147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76" name="Google Shape;3576;p147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3577" name="Google Shape;3577;p14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4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4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4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4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4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4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4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4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4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4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8" name="Google Shape;3588;p147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3589" name="Google Shape;3589;p14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4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4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4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4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4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4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4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7" name="Google Shape;3597;p147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3598" name="Google Shape;3598;p14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4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4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4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4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4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04" name="Google Shape;3604;p147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5" name="Google Shape;3605;p147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6" name="Google Shape;3606;p147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7" name="Google Shape;3607;p147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608" name="Google Shape;3608;p147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609" name="Google Shape;3609;p147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3610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148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2" name="Google Shape;3612;p148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3" name="Google Shape;3613;p148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4" name="Google Shape;3614;p148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15" name="Google Shape;3615;p148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3616" name="Google Shape;3616;p148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48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48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48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48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48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22" name="Google Shape;3622;p148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3623" name="Google Shape;3623;p148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48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25" name="Google Shape;3625;p148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3626" name="Google Shape;3626;p14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4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4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4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4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4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4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4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4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4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4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4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4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4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4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4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4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4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4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4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4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7" name="Google Shape;3647;p148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3648" name="Google Shape;3648;p14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4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4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4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4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4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54" name="Google Shape;3654;p148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655" name="Google Shape;3655;p148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656" name="Google Shape;3656;p148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3657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8" name="Google Shape;3658;p149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659" name="Google Shape;3659;p149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660" name="Google Shape;3660;p149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661" name="Google Shape;3661;p149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2" name="Google Shape;3662;p149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63" name="Google Shape;3663;p149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3664" name="Google Shape;3664;p14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4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4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4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4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4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4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4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4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4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4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75" name="Google Shape;3675;p149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76" name="Google Shape;3676;p149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3677" name="Google Shape;3677;p14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4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4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4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4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4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4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4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5" name="Google Shape;3685;p149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3686" name="Google Shape;3686;p14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4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4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4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4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4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3692" name="Shape 3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3" name="Google Shape;3693;p150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94" name="Google Shape;3694;p15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695" name="Google Shape;3695;p150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96" name="Google Shape;3696;p150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97" name="Google Shape;3697;p150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3698" name="Google Shape;3698;p150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50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50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50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50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3" name="Google Shape;3703;p150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3704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5" name="Google Shape;3705;p151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6" name="Google Shape;3706;p151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7" name="Google Shape;3707;p151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08" name="Google Shape;3708;p151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3709" name="Google Shape;3709;p151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51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51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51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51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51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51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6" name="Google Shape;3716;p151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3717" name="Google Shape;3717;p15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5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19" name="Google Shape;3719;p15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3720" name="Shape 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1" name="Google Shape;3721;p152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2" name="Google Shape;3722;p152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3" name="Google Shape;3723;p152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4" name="Google Shape;3724;p152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5" name="Google Shape;3725;p152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6" name="Google Shape;3726;p152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27" name="Google Shape;3727;p152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3728" name="Google Shape;3728;p15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5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5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5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5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5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5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5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36" name="Google Shape;3736;p152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7" name="Google Shape;3737;p152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8" name="Google Shape;3738;p152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9" name="Google Shape;3739;p15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3740" name="Shape 3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1" name="Google Shape;3741;p153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2" name="Google Shape;3742;p153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3" name="Google Shape;3743;p153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44" name="Google Shape;3744;p153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3745" name="Google Shape;3745;p153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53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53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53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53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53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53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53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3" name="Google Shape;3753;p153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3754" name="Google Shape;3754;p15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5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56" name="Google Shape;3756;p153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57" name="Google Shape;3757;p153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3758" name="Google Shape;3758;p15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5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60" name="Google Shape;3760;p15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376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154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3" name="Google Shape;3763;p154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4" name="Google Shape;3764;p154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65" name="Google Shape;3765;p154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3766" name="Google Shape;3766;p15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5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5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5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5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5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5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5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5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5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5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77" name="Google Shape;3777;p154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8" name="Google Shape;3778;p154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9" name="Google Shape;3779;p154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0" name="Google Shape;3780;p15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781" name="Google Shape;3781;p154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2" name="Google Shape;3782;p154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3" name="Google Shape;3783;p154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13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7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" name="Google Shape;115;p17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6" name="Google Shape;116;p17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17" name="Google Shape;117;p17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" name="Google Shape;118;p17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" name="Google Shape;119;p17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" name="Google Shape;120;p17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121" name="Google Shape;121;p1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1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1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1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1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" name="Google Shape;132;p17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133" name="Google Shape;133;p17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17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17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" name="Google Shape;136;p17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137" name="Google Shape;137;p1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1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1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3" name="Google Shape;143;p17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" name="Google Shape;144;p17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" name="Google Shape;145;p17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" name="Google Shape;146;p17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" name="Google Shape;147;p17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148" name="Google Shape;148;p1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1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1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1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1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1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1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1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1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1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1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1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1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1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1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1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1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1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1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3784" name="Shape 3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5" name="Google Shape;3785;p155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6" name="Google Shape;3786;p155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7" name="Google Shape;3787;p155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88" name="Google Shape;3788;p155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3789" name="Google Shape;3789;p15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5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5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5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5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5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95" name="Google Shape;3795;p155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6" name="Google Shape;3796;p155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3797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6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3799" name="Google Shape;3799;p156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800" name="Google Shape;3800;p156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1" name="Google Shape;3801;p156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2" name="Google Shape;3802;p156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03" name="Google Shape;3803;p156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3804" name="Google Shape;3804;p15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5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5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5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5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5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5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5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5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5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5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15" name="Google Shape;3815;p156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16" name="Google Shape;3816;p156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3817" name="Google Shape;3817;p15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5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19" name="Google Shape;3819;p156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3820" name="Google Shape;3820;p15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5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5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5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5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5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26" name="Google Shape;3826;p156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7" name="Google Shape;3827;p156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8" name="Google Shape;3828;p156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3829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p157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831" name="Google Shape;3831;p157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832" name="Google Shape;3832;p157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833" name="Google Shape;3833;p157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4" name="Google Shape;3834;p157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5" name="Google Shape;3835;p157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36" name="Google Shape;3836;p157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3837" name="Google Shape;3837;p157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57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57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57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57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57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57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57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45" name="Google Shape;3845;p157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3846" name="Google Shape;3846;p15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5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48" name="Google Shape;3848;p157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49" name="Google Shape;3849;p157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3850" name="Google Shape;3850;p15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5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3852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3" name="Google Shape;3853;p158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854" name="Google Shape;3854;p158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5" name="Google Shape;3855;p158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6" name="Google Shape;3856;p158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57" name="Google Shape;3857;p158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3858" name="Google Shape;3858;p158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58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58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58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58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58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58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58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6" name="Google Shape;3866;p158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3867" name="Google Shape;3867;p15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5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69" name="Google Shape;3869;p158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70" name="Google Shape;3870;p158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3871" name="Google Shape;3871;p15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5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73" name="Google Shape;3873;p15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3874" name="Shape 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5" name="Google Shape;3875;p159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6" name="Google Shape;3876;p159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7" name="Google Shape;3877;p159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8" name="Google Shape;3878;p159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9" name="Google Shape;3879;p159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0" name="Google Shape;3880;p159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3881" name="Google Shape;3881;p159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59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59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59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59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59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59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59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89" name="Google Shape;3889;p159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3890" name="Google Shape;3890;p15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5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92" name="Google Shape;3892;p159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893" name="Google Shape;3893;p159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894" name="Google Shape;3894;p159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95" name="Google Shape;3895;p159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96" name="Google Shape;3896;p159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3897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160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99" name="Google Shape;3899;p160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0" name="Google Shape;3900;p160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01" name="Google Shape;3901;p160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3902" name="Google Shape;3902;p16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6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6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6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6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6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08" name="Google Shape;3908;p160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9" name="Google Shape;3909;p160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0" name="Google Shape;3910;p160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1" name="Google Shape;3911;p160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2" name="Google Shape;3912;p160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13" name="Google Shape;3913;p160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14" name="Google Shape;3914;p160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3915" name="Shape 3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6" name="Google Shape;3916;p161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17" name="Google Shape;3917;p161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18" name="Google Shape;3918;p161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19" name="Google Shape;3919;p161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20" name="Google Shape;3920;p161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1" name="Google Shape;3921;p161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2" name="Google Shape;3922;p161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23" name="Google Shape;3923;p161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3924" name="Google Shape;3924;p16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6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6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6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6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6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30" name="Google Shape;3930;p161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3931" name="Google Shape;3931;p16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6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33" name="Google Shape;3933;p161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4" name="Google Shape;3934;p161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5" name="Google Shape;3935;p161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3936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7" name="Google Shape;3937;p162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3938" name="Google Shape;3938;p162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3939" name="Google Shape;3939;p162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3940" name="Google Shape;3940;p162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1" name="Google Shape;3941;p162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2" name="Google Shape;3942;p162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3" name="Google Shape;3943;p162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4" name="Google Shape;3944;p162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45" name="Google Shape;3945;p162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3946" name="Google Shape;3946;p16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6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8" name="Google Shape;3948;p162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3949" name="Google Shape;3949;p162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62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162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62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62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62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62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62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57" name="Google Shape;3957;p162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58" name="Google Shape;3958;p162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59" name="Google Shape;3959;p162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60" name="Google Shape;3960;p162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61" name="Google Shape;3961;p162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62" name="Google Shape;3962;p162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63" name="Google Shape;3963;p162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3964" name="Shape 3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5" name="Google Shape;3965;p163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6" name="Google Shape;3966;p163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7" name="Google Shape;3967;p163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68" name="Google Shape;3968;p163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3969" name="Google Shape;3969;p16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6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6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6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6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6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6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6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6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6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6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0" name="Google Shape;3980;p163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3981" name="Google Shape;3981;p16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6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6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6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6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6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6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6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9" name="Google Shape;3989;p163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0" name="Google Shape;3990;p163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1" name="Google Shape;3991;p163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2" name="Google Shape;3992;p163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93" name="Google Shape;3993;p163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94" name="Google Shape;3994;p163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95" name="Google Shape;3995;p163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96" name="Google Shape;3996;p163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997" name="Google Shape;3997;p163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98" name="Google Shape;3998;p163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999" name="Google Shape;3999;p163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4000" name="Google Shape;4000;p163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4001" name="Google Shape;4001;p163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4002" name="Shape 4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" name="Google Shape;4003;p164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04" name="Google Shape;4004;p164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5" name="Google Shape;4005;p164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06" name="Google Shape;4006;p164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7" name="Google Shape;4007;p164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08" name="Google Shape;4008;p164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09" name="Google Shape;4009;p16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010" name="Google Shape;4010;p164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11" name="Google Shape;4011;p164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12" name="Google Shape;4012;p164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13" name="Google Shape;4013;p164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4014" name="Google Shape;4014;p16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6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6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6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6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6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6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6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6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6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6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5" name="Google Shape;4025;p164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4026" name="Google Shape;4026;p16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6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6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6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6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6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6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6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34" name="Google Shape;4034;p164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5" name="Google Shape;4035;p164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6" name="Google Shape;4036;p164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69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8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1" name="Google Shape;171;p18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2" name="Google Shape;172;p18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73" name="Google Shape;173;p18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" name="Google Shape;174;p18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" name="Google Shape;175;p18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" name="Google Shape;176;p18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" name="Google Shape;177;p18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178" name="Google Shape;178;p18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18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18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18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18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18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" name="Google Shape;188;p18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189" name="Google Shape;189;p1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1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" name="Google Shape;191;p18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192" name="Google Shape;192;p18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8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" name="Google Shape;194;p18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195" name="Google Shape;195;p1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1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1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1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1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1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1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1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1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1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1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1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1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1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1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1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1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4037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p165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9" name="Google Shape;4039;p165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0" name="Google Shape;4040;p165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41" name="Google Shape;4041;p165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4042" name="Google Shape;4042;p16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6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6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6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6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6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6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6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50" name="Google Shape;4050;p165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4051" name="Google Shape;4051;p16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6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53" name="Google Shape;4053;p165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54" name="Google Shape;4054;p165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55" name="Google Shape;4055;p165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56" name="Google Shape;4056;p165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57" name="Google Shape;4057;p165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58" name="Google Shape;4058;p165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59" name="Google Shape;4059;p16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060" name="Google Shape;4060;p165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61" name="Google Shape;4061;p165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4062" name="Shape 4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3" name="Google Shape;4063;p166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64" name="Google Shape;4064;p166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65" name="Google Shape;4065;p166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66" name="Google Shape;4066;p166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67" name="Google Shape;4067;p166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68" name="Google Shape;4068;p166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69" name="Google Shape;4069;p166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070" name="Google Shape;4070;p166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1" name="Google Shape;4071;p166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2" name="Google Shape;4072;p166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3" name="Google Shape;4073;p166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74" name="Google Shape;4074;p166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4075" name="Google Shape;4075;p16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6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7" name="Google Shape;4077;p166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4078" name="Google Shape;4078;p16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6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0" name="Google Shape;4080;p166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4081" name="Google Shape;4081;p166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66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66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66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66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66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66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4088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9" name="Google Shape;4089;p167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90" name="Google Shape;4090;p167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91" name="Google Shape;4091;p167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92" name="Google Shape;4092;p167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93" name="Google Shape;4093;p167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094" name="Google Shape;4094;p167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95" name="Google Shape;4095;p16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096" name="Google Shape;4096;p167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7" name="Google Shape;4097;p167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8" name="Google Shape;4098;p167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99" name="Google Shape;4099;p167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4100" name="Google Shape;4100;p167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67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02" name="Google Shape;4102;p167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4103" name="Shape 4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4" name="Google Shape;4104;p168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05" name="Google Shape;4105;p168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06" name="Google Shape;4106;p168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07" name="Google Shape;4107;p168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08" name="Google Shape;4108;p168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4109" name="Google Shape;4109;p168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68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68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2" name="Google Shape;4112;p168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4113" name="Google Shape;4113;p168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68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68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68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68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68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68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20" name="Google Shape;4120;p168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21" name="Google Shape;4121;p168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22" name="Google Shape;4122;p168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23" name="Google Shape;4123;p168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24" name="Google Shape;4124;p168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25" name="Google Shape;4125;p168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26" name="Google Shape;4126;p168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27" name="Google Shape;4127;p168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28" name="Google Shape;4128;p168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29" name="Google Shape;4129;p168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30" name="Google Shape;4130;p168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131" name="Google Shape;4131;p168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132" name="Google Shape;4132;p168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4133" name="Shape 4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Google Shape;4134;p169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5" name="Google Shape;4135;p169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6" name="Google Shape;4136;p169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7" name="Google Shape;4137;p169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38" name="Google Shape;4138;p169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4139" name="Google Shape;4139;p16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6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6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6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6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6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6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6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6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6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6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50" name="Google Shape;4150;p169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4151" name="Google Shape;4151;p169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69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69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54" name="Google Shape;4154;p169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4155" name="Google Shape;4155;p16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6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6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6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6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6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1" name="Google Shape;4161;p169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2" name="Google Shape;4162;p169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163" name="Google Shape;4163;p169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164" name="Google Shape;4164;p169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4165" name="Shape 4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6" name="Google Shape;4166;p170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7" name="Google Shape;4167;p170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8" name="Google Shape;4168;p170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9" name="Google Shape;4169;p170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0" name="Google Shape;4170;p170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1" name="Google Shape;4171;p170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4172" name="Shape 4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3" name="Google Shape;4173;p171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4" name="Google Shape;4174;p171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5" name="Google Shape;4175;p171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6" name="Google Shape;4176;p171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7" name="Google Shape;4177;p171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8" name="Google Shape;4178;p171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9" name="Google Shape;4179;p171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0" name="Google Shape;4180;p171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1" name="Google Shape;4181;p171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2" name="Google Shape;4182;p171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3" name="Google Shape;4183;p171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4" name="Google Shape;4184;p171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5" name="Google Shape;4185;p171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189" name="Shape 4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0" name="Google Shape;4190;p173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1" name="Google Shape;4191;p173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192" name="Google Shape;4192;p173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4193" name="Google Shape;4193;p173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4" name="Google Shape;4194;p173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5" name="Google Shape;4195;p173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96" name="Google Shape;4196;p173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4197" name="Google Shape;4197;p17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7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7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7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7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7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7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7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7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7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7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8" name="Google Shape;4208;p173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4209" name="Google Shape;4209;p173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73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73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2" name="Google Shape;4212;p173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4213" name="Google Shape;4213;p17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7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7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7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7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7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19" name="Google Shape;4219;p173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0" name="Google Shape;4220;p173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1" name="Google Shape;4221;p173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2" name="Google Shape;4222;p173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23" name="Google Shape;4223;p173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4224" name="Google Shape;4224;p17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7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7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7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7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7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7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7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7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7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7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7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7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7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7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7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7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7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7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7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7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245" name="Shape 4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6" name="Google Shape;4246;p174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247" name="Google Shape;4247;p174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48" name="Google Shape;4248;p174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4249" name="Google Shape;4249;p174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0" name="Google Shape;4250;p174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1" name="Google Shape;4251;p174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2" name="Google Shape;4252;p174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53" name="Google Shape;4253;p174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4254" name="Google Shape;4254;p174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74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74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74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74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74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74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74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74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74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4" name="Google Shape;4264;p174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4265" name="Google Shape;4265;p17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7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7" name="Google Shape;4267;p174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4268" name="Google Shape;4268;p174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74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70" name="Google Shape;4270;p174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4271" name="Google Shape;4271;p17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7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7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7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7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7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7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7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7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7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7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7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7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7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7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7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7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7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7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7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7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292" name="Shape 4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3" name="Google Shape;4293;p175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294" name="Google Shape;4294;p175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95" name="Google Shape;4295;p175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96" name="Google Shape;4296;p175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7" name="Google Shape;4297;p175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4298" name="Google Shape;4298;p17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7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7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7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7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7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04" name="Google Shape;4304;p175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5" name="Google Shape;4305;p175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6" name="Google Shape;4306;p175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7" name="Google Shape;4307;p175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8" name="Google Shape;4308;p175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216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19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8" name="Google Shape;218;p19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" name="Google Shape;219;p19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" name="Google Shape;220;p19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1" name="Google Shape;221;p19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222" name="Google Shape;222;p1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1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1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1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1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1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" name="Google Shape;228;p19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" name="Google Shape;229;p19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" name="Google Shape;230;p19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" name="Google Shape;231;p19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" name="Google Shape;232;p19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309" name="Shape 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0" name="Google Shape;4310;p176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11" name="Google Shape;4311;p176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12" name="Google Shape;4312;p176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13" name="Google Shape;4313;p176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4314" name="Google Shape;4314;p17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7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7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7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7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7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7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7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7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7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7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7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7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7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7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7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7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7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7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7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7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35" name="Google Shape;4335;p176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4336" name="Google Shape;4336;p176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4337" name="Google Shape;4337;p176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38" name="Google Shape;4338;p176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39" name="Google Shape;4339;p176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4340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" name="Google Shape;4341;p177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2" name="Google Shape;4342;p177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3" name="Google Shape;4343;p177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44" name="Google Shape;4344;p177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4345" name="Google Shape;4345;p17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7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7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7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7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7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51" name="Google Shape;4351;p177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52" name="Google Shape;4352;p177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53" name="Google Shape;4353;p177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54" name="Google Shape;4354;p17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4355" name="Google Shape;4355;p177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356" name="Shape 4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7" name="Google Shape;4357;p178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58" name="Google Shape;4358;p178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359" name="Google Shape;4359;p178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0" name="Google Shape;4360;p178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1" name="Google Shape;4361;p178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62" name="Google Shape;4362;p178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4363" name="Google Shape;4363;p17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7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7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7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7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7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7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7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7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7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7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74" name="Google Shape;4374;p178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75" name="Google Shape;4375;p178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4376" name="Google Shape;4376;p17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7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8" name="Google Shape;4378;p178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4379" name="Google Shape;4379;p17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7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7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7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7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7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5" name="Google Shape;4385;p178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4386" name="Google Shape;4386;p178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78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78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78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78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78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78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78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78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5" name="Google Shape;4395;p178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4396" name="Google Shape;4396;p17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7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98" name="Google Shape;4398;p178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4399" name="Google Shape;4399;p17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7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4401" name="Shape 4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2" name="Google Shape;4402;p179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3" name="Google Shape;4403;p179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4" name="Google Shape;4404;p179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5" name="Google Shape;4405;p179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06" name="Google Shape;4406;p179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4407" name="Google Shape;4407;p17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7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7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7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7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7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7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7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7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7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7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8" name="Google Shape;4418;p179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4419" name="Google Shape;4419;p179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79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79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22" name="Google Shape;4422;p179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423" name="Shape 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4" name="Google Shape;4424;p180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25" name="Google Shape;4425;p180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4426" name="Google Shape;4426;p18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8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8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8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8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8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8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8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8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8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8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7" name="Google Shape;4437;p180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4438" name="Google Shape;4438;p18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8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8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8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8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8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8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8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6" name="Google Shape;4446;p180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47" name="Google Shape;4447;p180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48" name="Google Shape;4448;p180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449" name="Google Shape;4449;p180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50" name="Google Shape;4450;p180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451" name="Shape 4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2" name="Google Shape;4452;p181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453" name="Google Shape;4453;p181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54" name="Google Shape;4454;p181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55" name="Google Shape;4455;p181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56" name="Google Shape;4456;p181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4457" name="Google Shape;4457;p18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8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8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8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8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8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8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8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8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8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8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68" name="Google Shape;4468;p181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69" name="Shape 4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0" name="Google Shape;4470;p182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71" name="Google Shape;4471;p182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72" name="Google Shape;4472;p182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4473" name="Google Shape;4473;p18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8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8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8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8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8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8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8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8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8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8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8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8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8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8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8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8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8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8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8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8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4" name="Google Shape;4494;p182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4495" name="Google Shape;4495;p18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8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8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8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8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8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1" name="Google Shape;4501;p182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2" name="Google Shape;4502;p182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3" name="Google Shape;4503;p182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4" name="Google Shape;4504;p182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05" name="Google Shape;4505;p182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4506" name="Google Shape;4506;p182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82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82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82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82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82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82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82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14" name="Google Shape;4514;p182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515" name="Google Shape;4515;p182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516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4517" name="Shape 4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8" name="Google Shape;4518;p184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19" name="Google Shape;4519;p184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20" name="Google Shape;4520;p184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1" name="Google Shape;4521;p184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22" name="Google Shape;4522;p184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23" name="Google Shape;4523;p184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4" name="Google Shape;4524;p184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25" name="Google Shape;4525;p184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26" name="Google Shape;4526;p184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7" name="Google Shape;4527;p184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28" name="Google Shape;4528;p184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29" name="Google Shape;4529;p184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30" name="Google Shape;4530;p184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31" name="Google Shape;4531;p184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2" name="Google Shape;4532;p184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33" name="Google Shape;4533;p184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34" name="Google Shape;4534;p184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5" name="Google Shape;4535;p184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36" name="Google Shape;4536;p184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537" name="Google Shape;4537;p184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8" name="Google Shape;4538;p184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9" name="Google Shape;4539;p184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40" name="Google Shape;4540;p184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41" name="Google Shape;4541;p184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42" name="Google Shape;4542;p184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43" name="Google Shape;4543;p184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4544" name="Google Shape;4544;p18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8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4546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p185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548" name="Google Shape;4548;p185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549" name="Google Shape;4549;p185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50" name="Google Shape;4550;p185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1" name="Google Shape;4551;p185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52" name="Google Shape;4552;p185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4553" name="Google Shape;4553;p18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8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8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8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8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8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8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8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8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8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8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64" name="Google Shape;4564;p185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65" name="Google Shape;4565;p185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4566" name="Google Shape;4566;p18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8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8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8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8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8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8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8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8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8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8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8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8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8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8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8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8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8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8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8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8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87" name="Google Shape;4587;p185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4588" name="Google Shape;4588;p18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8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33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20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" name="Google Shape;235;p20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" name="Google Shape;236;p20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7" name="Google Shape;237;p20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238" name="Google Shape;238;p2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9" name="Google Shape;259;p20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60" name="Google Shape;260;p20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61" name="Google Shape;261;p20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2" name="Google Shape;262;p20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3" name="Google Shape;263;p20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4590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1" name="Google Shape;4591;p186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92" name="Google Shape;4592;p186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93" name="Google Shape;4593;p186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94" name="Google Shape;4594;p186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95" name="Google Shape;4595;p186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4596" name="Google Shape;4596;p18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8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8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8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8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8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8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8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8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8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8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7" name="Google Shape;4607;p186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4608" name="Google Shape;4608;p18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8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8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8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8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8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8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8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6" name="Google Shape;4616;p186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4617" name="Google Shape;4617;p18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8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8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8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8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8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23" name="Google Shape;4623;p186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4" name="Google Shape;4624;p186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5" name="Google Shape;4625;p186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6" name="Google Shape;4626;p186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27" name="Google Shape;4627;p186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28" name="Google Shape;4628;p186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4629" name="Shape 4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Google Shape;4630;p187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1" name="Google Shape;4631;p187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2" name="Google Shape;4632;p187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3" name="Google Shape;4633;p187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34" name="Google Shape;4634;p187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4635" name="Google Shape;4635;p187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87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87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87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87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87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1" name="Google Shape;4641;p187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4642" name="Google Shape;4642;p187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87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4" name="Google Shape;4644;p187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4645" name="Google Shape;4645;p18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8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8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8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8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8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8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8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8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8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8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8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8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8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8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8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18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18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18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8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8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6" name="Google Shape;4666;p187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4667" name="Google Shape;4667;p18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8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8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8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8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8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73" name="Google Shape;4673;p187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74" name="Google Shape;4674;p187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75" name="Google Shape;4675;p187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4676" name="Shape 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7" name="Google Shape;4677;p188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78" name="Google Shape;4678;p188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79" name="Google Shape;4679;p188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80" name="Google Shape;4680;p188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1" name="Google Shape;4681;p188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82" name="Google Shape;4682;p188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4683" name="Google Shape;4683;p18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8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8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8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8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8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8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8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8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8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8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94" name="Google Shape;4694;p188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95" name="Google Shape;4695;p188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4696" name="Google Shape;4696;p18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8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8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8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8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8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8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8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4" name="Google Shape;4704;p188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4705" name="Google Shape;4705;p18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8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8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8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8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8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471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2" name="Google Shape;4712;p189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13" name="Google Shape;4713;p18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714" name="Google Shape;4714;p189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15" name="Google Shape;4715;p189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16" name="Google Shape;4716;p189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4717" name="Google Shape;4717;p189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89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89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89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89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22" name="Google Shape;4722;p189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4723" name="Shape 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4" name="Google Shape;4724;p190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5" name="Google Shape;4725;p190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6" name="Google Shape;4726;p190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27" name="Google Shape;4727;p190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4728" name="Google Shape;4728;p190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90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90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90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90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90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90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5" name="Google Shape;4735;p190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4736" name="Google Shape;4736;p19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9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38" name="Google Shape;4738;p19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4739" name="Shape 4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Google Shape;4740;p191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1" name="Google Shape;4741;p191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2" name="Google Shape;4742;p191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3" name="Google Shape;4743;p191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4" name="Google Shape;4744;p191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5" name="Google Shape;4745;p191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46" name="Google Shape;4746;p191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4747" name="Google Shape;4747;p19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9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9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9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9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9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9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9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55" name="Google Shape;4755;p191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56" name="Google Shape;4756;p191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57" name="Google Shape;4757;p191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58" name="Google Shape;4758;p19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4759" name="Shape 4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0" name="Google Shape;4760;p192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61" name="Google Shape;4761;p192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62" name="Google Shape;4762;p192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63" name="Google Shape;4763;p192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4764" name="Google Shape;4764;p192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92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92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92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92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92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92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92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72" name="Google Shape;4772;p192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4773" name="Google Shape;4773;p19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9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75" name="Google Shape;4775;p192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76" name="Google Shape;4776;p192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4777" name="Google Shape;4777;p19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9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79" name="Google Shape;4779;p19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4780" name="Shape 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1" name="Google Shape;4781;p193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2" name="Google Shape;4782;p193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3" name="Google Shape;4783;p193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84" name="Google Shape;4784;p193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4785" name="Google Shape;4785;p19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9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9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9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9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9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9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19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19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19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19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6" name="Google Shape;4796;p193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7" name="Google Shape;4797;p193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8" name="Google Shape;4798;p193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9" name="Google Shape;4799;p19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800" name="Google Shape;4800;p193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1" name="Google Shape;4801;p193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2" name="Google Shape;4802;p193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4803" name="Shape 4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4" name="Google Shape;4804;p194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5" name="Google Shape;4805;p194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6" name="Google Shape;4806;p194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07" name="Google Shape;4807;p194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4808" name="Google Shape;4808;p19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9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9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9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9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9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14" name="Google Shape;4814;p194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5" name="Google Shape;4815;p194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4816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195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818" name="Google Shape;4818;p195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819" name="Google Shape;4819;p195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0" name="Google Shape;4820;p195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1" name="Google Shape;4821;p195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22" name="Google Shape;4822;p195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4823" name="Google Shape;4823;p19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9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9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9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9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9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9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9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19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19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19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34" name="Google Shape;4834;p195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35" name="Google Shape;4835;p195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4836" name="Google Shape;4836;p19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19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8" name="Google Shape;4838;p195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4839" name="Google Shape;4839;p19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19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9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9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9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9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45" name="Google Shape;4845;p195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6" name="Google Shape;4846;p195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7" name="Google Shape;4847;p195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64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21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" name="Google Shape;266;p21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" name="Google Shape;267;p21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8" name="Google Shape;268;p21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269" name="Google Shape;269;p2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5" name="Google Shape;275;p21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" name="Google Shape;276;p21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" name="Google Shape;277;p21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" name="Google Shape;278;p2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279" name="Google Shape;279;p21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4848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Google Shape;4849;p196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850" name="Google Shape;4850;p196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851" name="Google Shape;4851;p196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852" name="Google Shape;4852;p196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3" name="Google Shape;4853;p196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4" name="Google Shape;4854;p196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55" name="Google Shape;4855;p196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4856" name="Google Shape;4856;p196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196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196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196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196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196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196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196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4" name="Google Shape;4864;p196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4865" name="Google Shape;4865;p19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19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67" name="Google Shape;4867;p196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68" name="Google Shape;4868;p196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4869" name="Google Shape;4869;p19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19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4871" name="Shape 4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2" name="Google Shape;4872;p197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873" name="Google Shape;4873;p197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4" name="Google Shape;4874;p197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5" name="Google Shape;4875;p197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76" name="Google Shape;4876;p197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4877" name="Google Shape;4877;p197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97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97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197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197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197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197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197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85" name="Google Shape;4885;p197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4886" name="Google Shape;4886;p19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19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88" name="Google Shape;4888;p197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89" name="Google Shape;4889;p197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4890" name="Google Shape;4890;p19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19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92" name="Google Shape;4892;p19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4893" name="Shape 4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" name="Google Shape;4894;p198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5" name="Google Shape;4895;p198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6" name="Google Shape;4896;p198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7" name="Google Shape;4897;p198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8" name="Google Shape;4898;p198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99" name="Google Shape;4899;p198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4900" name="Google Shape;4900;p198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198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198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198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198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198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198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198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08" name="Google Shape;4908;p198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4909" name="Google Shape;4909;p19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19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11" name="Google Shape;4911;p198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12" name="Google Shape;4912;p198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13" name="Google Shape;4913;p198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14" name="Google Shape;4914;p198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15" name="Google Shape;4915;p198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4916" name="Shape 4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" name="Google Shape;4917;p199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8" name="Google Shape;4918;p199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9" name="Google Shape;4919;p199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20" name="Google Shape;4920;p199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4921" name="Google Shape;4921;p19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19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19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19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19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19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27" name="Google Shape;4927;p199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8" name="Google Shape;4928;p199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9" name="Google Shape;4929;p199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0" name="Google Shape;4930;p199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1" name="Google Shape;4931;p199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32" name="Google Shape;4932;p199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33" name="Google Shape;4933;p199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4934" name="Shape 4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" name="Google Shape;4935;p200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36" name="Google Shape;4936;p200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37" name="Google Shape;4937;p200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38" name="Google Shape;4938;p200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939" name="Google Shape;4939;p200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0" name="Google Shape;4940;p200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1" name="Google Shape;4941;p200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42" name="Google Shape;4942;p200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4943" name="Google Shape;4943;p20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20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20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20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20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20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49" name="Google Shape;4949;p200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4950" name="Google Shape;4950;p20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20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52" name="Google Shape;4952;p200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3" name="Google Shape;4953;p200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4" name="Google Shape;4954;p200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4955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201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4957" name="Google Shape;4957;p201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4958" name="Google Shape;4958;p201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4959" name="Google Shape;4959;p201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0" name="Google Shape;4960;p201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1" name="Google Shape;4961;p201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2" name="Google Shape;4962;p201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3" name="Google Shape;4963;p201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64" name="Google Shape;4964;p201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4965" name="Google Shape;4965;p20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20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67" name="Google Shape;4967;p201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4968" name="Google Shape;4968;p201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201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201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201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201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201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201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201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76" name="Google Shape;4976;p201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77" name="Google Shape;4977;p201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78" name="Google Shape;4978;p201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79" name="Google Shape;4979;p201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80" name="Google Shape;4980;p201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981" name="Google Shape;4981;p201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982" name="Google Shape;4982;p201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4983" name="Shape 4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4" name="Google Shape;4984;p202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5" name="Google Shape;4985;p202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6" name="Google Shape;4986;p202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7" name="Google Shape;4987;p202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4988" name="Google Shape;4988;p20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20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20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20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20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0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0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0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0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0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0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9" name="Google Shape;4999;p202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5000" name="Google Shape;5000;p20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0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0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0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0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0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0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0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08" name="Google Shape;5008;p202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9" name="Google Shape;5009;p202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0" name="Google Shape;5010;p202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1" name="Google Shape;5011;p202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12" name="Google Shape;5012;p202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013" name="Google Shape;5013;p202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14" name="Google Shape;5014;p202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015" name="Google Shape;5015;p202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16" name="Google Shape;5016;p202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017" name="Google Shape;5017;p202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018" name="Google Shape;5018;p202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019" name="Google Shape;5019;p202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5020" name="Google Shape;5020;p202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502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2" name="Google Shape;5022;p203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23" name="Google Shape;5023;p203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4" name="Google Shape;5024;p203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25" name="Google Shape;5025;p203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6" name="Google Shape;5026;p203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27" name="Google Shape;5027;p203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28" name="Google Shape;5028;p203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029" name="Google Shape;5029;p203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30" name="Google Shape;5030;p203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31" name="Google Shape;5031;p203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32" name="Google Shape;5032;p203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5033" name="Google Shape;5033;p20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0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0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0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0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0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0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0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0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0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0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44" name="Google Shape;5044;p203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5045" name="Google Shape;5045;p20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0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0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0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0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0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0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0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53" name="Google Shape;5053;p203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4" name="Google Shape;5054;p203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5" name="Google Shape;5055;p203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5056" name="Shape 5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7" name="Google Shape;5057;p204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8" name="Google Shape;5058;p204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9" name="Google Shape;5059;p204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60" name="Google Shape;5060;p204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5061" name="Google Shape;5061;p20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0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0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0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0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0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0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0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69" name="Google Shape;5069;p204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5070" name="Google Shape;5070;p20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0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72" name="Google Shape;5072;p204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73" name="Google Shape;5073;p204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74" name="Google Shape;5074;p204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75" name="Google Shape;5075;p204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76" name="Google Shape;5076;p204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77" name="Google Shape;5077;p204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78" name="Google Shape;5078;p20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079" name="Google Shape;5079;p204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80" name="Google Shape;5080;p204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5081" name="Shape 5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2" name="Google Shape;5082;p205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83" name="Google Shape;5083;p205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84" name="Google Shape;5084;p205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85" name="Google Shape;5085;p205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86" name="Google Shape;5086;p205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087" name="Google Shape;5087;p205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088" name="Google Shape;5088;p20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089" name="Google Shape;5089;p205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0" name="Google Shape;5090;p205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1" name="Google Shape;5091;p205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2" name="Google Shape;5092;p205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93" name="Google Shape;5093;p205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5094" name="Google Shape;5094;p20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20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6" name="Google Shape;5096;p205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5097" name="Google Shape;5097;p20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20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9" name="Google Shape;5099;p205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5100" name="Google Shape;5100;p205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205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205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205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05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05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205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0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22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82" name="Google Shape;282;p22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83" name="Google Shape;283;p22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" name="Google Shape;284;p22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5" name="Google Shape;285;p22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6" name="Google Shape;286;p22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287" name="Google Shape;287;p2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8" name="Google Shape;298;p22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9" name="Google Shape;299;p22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300" name="Google Shape;300;p2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" name="Google Shape;302;p22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303" name="Google Shape;303;p2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9" name="Google Shape;309;p22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310" name="Google Shape;310;p22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2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2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2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2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2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2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2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2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" name="Google Shape;319;p22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320" name="Google Shape;320;p2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" name="Google Shape;322;p22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323" name="Google Shape;323;p2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5107" name="Shape 5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8" name="Google Shape;5108;p206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09" name="Google Shape;5109;p206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10" name="Google Shape;5110;p206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11" name="Google Shape;5111;p206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12" name="Google Shape;5112;p206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13" name="Google Shape;5113;p206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14" name="Google Shape;5114;p206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115" name="Google Shape;5115;p206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16" name="Google Shape;5116;p206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17" name="Google Shape;5117;p206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18" name="Google Shape;5118;p206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5119" name="Google Shape;5119;p206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06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21" name="Google Shape;5121;p206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5122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Google Shape;5123;p207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4" name="Google Shape;5124;p207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5" name="Google Shape;5125;p207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6" name="Google Shape;5126;p207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27" name="Google Shape;5127;p207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5128" name="Google Shape;5128;p207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07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07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1" name="Google Shape;5131;p207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5132" name="Google Shape;5132;p207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07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07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07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07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07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07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39" name="Google Shape;5139;p207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40" name="Google Shape;5140;p207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41" name="Google Shape;5141;p207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42" name="Google Shape;5142;p207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43" name="Google Shape;5143;p207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44" name="Google Shape;5144;p207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45" name="Google Shape;5145;p207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46" name="Google Shape;5146;p207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47" name="Google Shape;5147;p207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48" name="Google Shape;5148;p207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49" name="Google Shape;5149;p207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150" name="Google Shape;5150;p207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1" name="Google Shape;5151;p207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5152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208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54" name="Google Shape;5154;p208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55" name="Google Shape;5155;p208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56" name="Google Shape;5156;p208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57" name="Google Shape;5157;p208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5158" name="Google Shape;5158;p20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0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0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0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0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0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0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0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0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0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0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9" name="Google Shape;5169;p208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5170" name="Google Shape;5170;p208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08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08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3" name="Google Shape;5173;p208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5174" name="Google Shape;5174;p20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0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0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0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0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0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0" name="Google Shape;5180;p208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1" name="Google Shape;5181;p208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182" name="Google Shape;5182;p208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183" name="Google Shape;5183;p208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5184" name="Shape 5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5" name="Google Shape;5185;p209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6" name="Google Shape;5186;p209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7" name="Google Shape;5187;p209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8" name="Google Shape;5188;p209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9" name="Google Shape;5189;p209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0" name="Google Shape;5190;p209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519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p210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3" name="Google Shape;5193;p210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4" name="Google Shape;5194;p210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5" name="Google Shape;5195;p210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6" name="Google Shape;5196;p210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7" name="Google Shape;5197;p210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8" name="Google Shape;5198;p210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9" name="Google Shape;5199;p210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0" name="Google Shape;5200;p210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1" name="Google Shape;5201;p210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2" name="Google Shape;5202;p210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3" name="Google Shape;5203;p210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4" name="Google Shape;5204;p210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5208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9" name="Google Shape;5209;p212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0" name="Google Shape;5210;p212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211" name="Google Shape;5211;p212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5212" name="Google Shape;5212;p212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3" name="Google Shape;5213;p212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4" name="Google Shape;5214;p212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15" name="Google Shape;5215;p212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5216" name="Google Shape;5216;p21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1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1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1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1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1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1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1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1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1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1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7" name="Google Shape;5227;p212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5228" name="Google Shape;5228;p212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12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12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1" name="Google Shape;5231;p212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5232" name="Google Shape;5232;p21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1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1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1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1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1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38" name="Google Shape;5238;p212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9" name="Google Shape;5239;p212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0" name="Google Shape;5240;p212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1" name="Google Shape;5241;p212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42" name="Google Shape;5242;p212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5243" name="Google Shape;5243;p21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1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1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1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1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1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1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1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1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1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1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1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1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1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1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1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1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1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1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1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1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5264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5" name="Google Shape;5265;p213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266" name="Google Shape;5266;p213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67" name="Google Shape;5267;p213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5268" name="Google Shape;5268;p213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69" name="Google Shape;5269;p213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0" name="Google Shape;5270;p213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1" name="Google Shape;5271;p213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72" name="Google Shape;5272;p213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5273" name="Google Shape;5273;p213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13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13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13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13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13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13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13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13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13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3" name="Google Shape;5283;p213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5284" name="Google Shape;5284;p21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1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6" name="Google Shape;5286;p213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5287" name="Google Shape;5287;p213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13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9" name="Google Shape;5289;p213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5290" name="Google Shape;5290;p21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1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1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1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1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1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1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1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1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1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1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1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1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1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1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1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1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1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1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1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1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5311" name="Shape 5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2" name="Google Shape;5312;p214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313" name="Google Shape;5313;p214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4" name="Google Shape;5314;p214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5" name="Google Shape;5315;p214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16" name="Google Shape;5316;p214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5317" name="Google Shape;5317;p21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1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1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1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1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1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23" name="Google Shape;5323;p214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4" name="Google Shape;5324;p214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5" name="Google Shape;5325;p214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6" name="Google Shape;5326;p214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7" name="Google Shape;5327;p214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5328" name="Shape 5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9" name="Google Shape;5329;p215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0" name="Google Shape;5330;p215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1" name="Google Shape;5331;p215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32" name="Google Shape;5332;p215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5333" name="Google Shape;5333;p21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1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1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1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1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1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1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1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1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1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1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1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1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1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1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1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1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1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1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1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1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54" name="Google Shape;5354;p215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5355" name="Google Shape;5355;p215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5356" name="Google Shape;5356;p215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57" name="Google Shape;5357;p215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58" name="Google Shape;5358;p215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359" name="Shape 5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0" name="Google Shape;5360;p216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1" name="Google Shape;5361;p216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2" name="Google Shape;5362;p216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63" name="Google Shape;5363;p216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5364" name="Google Shape;5364;p21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1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1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1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1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1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70" name="Google Shape;5370;p216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1" name="Google Shape;5371;p216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2" name="Google Shape;5372;p216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3" name="Google Shape;5373;p21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5374" name="Google Shape;5374;p216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5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23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" name="Google Shape;327;p23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" name="Google Shape;328;p23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" name="Google Shape;329;p23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0" name="Google Shape;330;p23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331" name="Google Shape;331;p2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" name="Google Shape;342;p23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343" name="Google Shape;343;p23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3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3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" name="Google Shape;346;p23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375" name="Shape 5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" name="Google Shape;5376;p217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77" name="Google Shape;5377;p217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378" name="Google Shape;5378;p217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9" name="Google Shape;5379;p217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80" name="Google Shape;5380;p217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81" name="Google Shape;5381;p217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5382" name="Google Shape;5382;p21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1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1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1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1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1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1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1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1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1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1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3" name="Google Shape;5393;p217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94" name="Google Shape;5394;p217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5395" name="Google Shape;5395;p21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1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7" name="Google Shape;5397;p217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5398" name="Google Shape;5398;p21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1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1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1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1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1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4" name="Google Shape;5404;p217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5405" name="Google Shape;5405;p217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17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17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17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17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17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17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17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17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4" name="Google Shape;5414;p217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5415" name="Google Shape;5415;p21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1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7" name="Google Shape;5417;p217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5418" name="Google Shape;5418;p21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1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420" name="Shape 5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1" name="Google Shape;5421;p218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2" name="Google Shape;5422;p218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3" name="Google Shape;5423;p218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4" name="Google Shape;5424;p218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25" name="Google Shape;5425;p218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5426" name="Google Shape;5426;p21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1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1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1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1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1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1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1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1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1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1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7" name="Google Shape;5437;p218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5438" name="Google Shape;5438;p218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18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18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41" name="Google Shape;5441;p218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442" name="Shape 5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3" name="Google Shape;5443;p219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44" name="Google Shape;5444;p219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5445" name="Google Shape;5445;p21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1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1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1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1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1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1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1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1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1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1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6" name="Google Shape;5456;p219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5457" name="Google Shape;5457;p21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1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1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1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1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1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1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1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65" name="Google Shape;5465;p219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6" name="Google Shape;5466;p219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7" name="Google Shape;5467;p219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468" name="Google Shape;5468;p219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469" name="Google Shape;5469;p219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470" name="Shape 5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1" name="Google Shape;5471;p220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472" name="Google Shape;5472;p220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3" name="Google Shape;5473;p220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4" name="Google Shape;5474;p220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75" name="Google Shape;5475;p220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5476" name="Google Shape;5476;p22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2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2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2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2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2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2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2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2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2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2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87" name="Google Shape;5487;p220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488" name="Shape 5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9" name="Google Shape;5489;p221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90" name="Google Shape;5490;p221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91" name="Google Shape;5491;p221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5492" name="Google Shape;5492;p22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2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2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2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2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2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2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2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2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2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2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2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2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2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2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2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2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2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2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2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2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3" name="Google Shape;5513;p221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5514" name="Google Shape;5514;p22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2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2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2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2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2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20" name="Google Shape;5520;p221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1" name="Google Shape;5521;p221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2" name="Google Shape;5522;p221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3" name="Google Shape;5523;p221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24" name="Google Shape;5524;p221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5525" name="Google Shape;5525;p221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21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21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21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21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21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21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21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33" name="Google Shape;5533;p221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534" name="Google Shape;5534;p221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5535" name="Shape 55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5536" name="Shape 5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7" name="Google Shape;5537;p223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38" name="Google Shape;5538;p223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39" name="Google Shape;5539;p223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40" name="Google Shape;5540;p223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41" name="Google Shape;5541;p223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42" name="Google Shape;5542;p223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43" name="Google Shape;5543;p223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44" name="Google Shape;5544;p223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45" name="Google Shape;5545;p223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46" name="Google Shape;5546;p223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47" name="Google Shape;5547;p223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48" name="Google Shape;5548;p223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49" name="Google Shape;5549;p223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50" name="Google Shape;5550;p223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51" name="Google Shape;5551;p223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52" name="Google Shape;5552;p223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553" name="Google Shape;5553;p223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54" name="Google Shape;5554;p223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5555" name="Google Shape;5555;p223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556" name="Google Shape;5556;p223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7" name="Google Shape;5557;p223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8" name="Google Shape;5558;p223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9" name="Google Shape;5559;p223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0" name="Google Shape;5560;p223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1" name="Google Shape;5561;p223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62" name="Google Shape;5562;p223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5563" name="Google Shape;5563;p22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2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5565" name="Shape 5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6" name="Google Shape;5566;p224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567" name="Google Shape;5567;p224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568" name="Google Shape;5568;p224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569" name="Google Shape;5569;p224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0" name="Google Shape;5570;p224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71" name="Google Shape;5571;p224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5572" name="Google Shape;5572;p22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22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22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22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22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22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2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2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2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2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2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83" name="Google Shape;5583;p224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4" name="Google Shape;5584;p224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5585" name="Google Shape;5585;p22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2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2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2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2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2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2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2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2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2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2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2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2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2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2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2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2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22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22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22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22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6" name="Google Shape;5606;p224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5607" name="Google Shape;5607;p22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22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5609" name="Shape 5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0" name="Google Shape;5610;p225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1" name="Google Shape;5611;p225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2" name="Google Shape;5612;p225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3" name="Google Shape;5613;p225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14" name="Google Shape;5614;p225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5615" name="Google Shape;5615;p22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2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2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2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2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2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2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2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2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2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2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6" name="Google Shape;5626;p225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5627" name="Google Shape;5627;p22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2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2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2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2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2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2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2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5" name="Google Shape;5635;p225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5636" name="Google Shape;5636;p22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2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2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2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2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2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42" name="Google Shape;5642;p225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3" name="Google Shape;5643;p225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4" name="Google Shape;5644;p225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5" name="Google Shape;5645;p225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646" name="Google Shape;5646;p225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647" name="Google Shape;5647;p225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5648" name="Shape 5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9" name="Google Shape;5649;p226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0" name="Google Shape;5650;p226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1" name="Google Shape;5651;p226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2" name="Google Shape;5652;p226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53" name="Google Shape;5653;p226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5654" name="Google Shape;5654;p226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26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26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26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26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26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0" name="Google Shape;5660;p226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5661" name="Google Shape;5661;p226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26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3" name="Google Shape;5663;p226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5664" name="Google Shape;5664;p22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2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2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2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2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2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2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2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2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2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2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2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2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2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2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2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2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2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2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2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2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5" name="Google Shape;5685;p226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5686" name="Google Shape;5686;p22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2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2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2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22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22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92" name="Google Shape;5692;p226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693" name="Google Shape;5693;p226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694" name="Google Shape;5694;p226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47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24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9" name="Google Shape;349;p24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350" name="Google Shape;350;p2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1" name="Google Shape;361;p24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362" name="Google Shape;362;p2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" name="Google Shape;370;p24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" name="Google Shape;371;p24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2" name="Google Shape;372;p24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73" name="Google Shape;373;p24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74" name="Google Shape;374;p24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5695" name="Shape 5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6" name="Google Shape;5696;p227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697" name="Google Shape;5697;p227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698" name="Google Shape;5698;p227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99" name="Google Shape;5699;p227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0" name="Google Shape;5700;p227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01" name="Google Shape;5701;p227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5702" name="Google Shape;5702;p22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22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22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2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2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2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2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2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2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2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2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13" name="Google Shape;5713;p227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14" name="Google Shape;5714;p227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5715" name="Google Shape;5715;p22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2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2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2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2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2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2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22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3" name="Google Shape;5723;p227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5724" name="Google Shape;5724;p22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2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2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2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2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22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5730" name="Shape 5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1" name="Google Shape;5731;p228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2" name="Google Shape;5732;p22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733" name="Google Shape;5733;p228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4" name="Google Shape;5734;p228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35" name="Google Shape;5735;p228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5736" name="Google Shape;5736;p228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28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28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28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28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41" name="Google Shape;5741;p228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5742" name="Shape 5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3" name="Google Shape;5743;p229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44" name="Google Shape;5744;p229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45" name="Google Shape;5745;p229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46" name="Google Shape;5746;p229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5747" name="Google Shape;5747;p229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29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29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29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29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29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29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4" name="Google Shape;5754;p229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5755" name="Google Shape;5755;p22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2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57" name="Google Shape;5757;p22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5758" name="Shape 5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9" name="Google Shape;5759;p230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0" name="Google Shape;5760;p230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1" name="Google Shape;5761;p230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2" name="Google Shape;5762;p230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3" name="Google Shape;5763;p230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4" name="Google Shape;5764;p230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65" name="Google Shape;5765;p230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5766" name="Google Shape;5766;p23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3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3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3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3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3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3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3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74" name="Google Shape;5774;p230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5" name="Google Shape;5775;p230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6" name="Google Shape;5776;p230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7" name="Google Shape;5777;p23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5778" name="Shape 5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9" name="Google Shape;5779;p231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80" name="Google Shape;5780;p231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81" name="Google Shape;5781;p231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82" name="Google Shape;5782;p231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5783" name="Google Shape;5783;p231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231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231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231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231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231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231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231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1" name="Google Shape;5791;p231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5792" name="Google Shape;5792;p23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23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94" name="Google Shape;5794;p231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95" name="Google Shape;5795;p231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5796" name="Google Shape;5796;p23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23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98" name="Google Shape;5798;p23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5799" name="Shape 5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0" name="Google Shape;5800;p232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01" name="Google Shape;5801;p232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02" name="Google Shape;5802;p232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03" name="Google Shape;5803;p232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5804" name="Google Shape;5804;p23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3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3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3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3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3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3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3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3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3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3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15" name="Google Shape;5815;p232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6" name="Google Shape;5816;p232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7" name="Google Shape;5817;p232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8" name="Google Shape;5818;p23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819" name="Google Shape;5819;p232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0" name="Google Shape;5820;p232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1" name="Google Shape;5821;p232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5822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3" name="Google Shape;5823;p233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4" name="Google Shape;5824;p233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5" name="Google Shape;5825;p233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26" name="Google Shape;5826;p233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5827" name="Google Shape;5827;p23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3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3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3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3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3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33" name="Google Shape;5833;p233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4" name="Google Shape;5834;p233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5835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234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5837" name="Google Shape;5837;p234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838" name="Google Shape;5838;p234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9" name="Google Shape;5839;p234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40" name="Google Shape;5840;p234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41" name="Google Shape;5841;p234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5842" name="Google Shape;5842;p23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3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3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3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3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3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3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3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3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3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23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53" name="Google Shape;5853;p234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54" name="Google Shape;5854;p234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5855" name="Google Shape;5855;p23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23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7" name="Google Shape;5857;p234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5858" name="Google Shape;5858;p23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3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3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3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3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3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64" name="Google Shape;5864;p234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5" name="Google Shape;5865;p234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6" name="Google Shape;5866;p234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5867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p235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869" name="Google Shape;5869;p235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870" name="Google Shape;5870;p235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871" name="Google Shape;5871;p235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72" name="Google Shape;5872;p235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73" name="Google Shape;5873;p235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74" name="Google Shape;5874;p235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5875" name="Google Shape;5875;p235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35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35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35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35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235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235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235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3" name="Google Shape;5883;p235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5884" name="Google Shape;5884;p23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3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86" name="Google Shape;5886;p235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87" name="Google Shape;5887;p235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5888" name="Google Shape;5888;p23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3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5890" name="Shape 5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1" name="Google Shape;5891;p236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892" name="Google Shape;5892;p236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93" name="Google Shape;5893;p236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94" name="Google Shape;5894;p236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95" name="Google Shape;5895;p236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5896" name="Google Shape;5896;p236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236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236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36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36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36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36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36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4" name="Google Shape;5904;p236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5905" name="Google Shape;5905;p23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3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07" name="Google Shape;5907;p236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08" name="Google Shape;5908;p236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5909" name="Google Shape;5909;p23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3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11" name="Google Shape;5911;p23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75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25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77" name="Google Shape;377;p25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" name="Google Shape;378;p25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" name="Google Shape;379;p25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0" name="Google Shape;380;p25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381" name="Google Shape;381;p2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2" name="Google Shape;392;p25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5912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3" name="Google Shape;5913;p237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4" name="Google Shape;5914;p237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5" name="Google Shape;5915;p237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6" name="Google Shape;5916;p237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7" name="Google Shape;5917;p237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8" name="Google Shape;5918;p237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5919" name="Google Shape;5919;p237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37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37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37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37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237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237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37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7" name="Google Shape;5927;p237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5928" name="Google Shape;5928;p23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3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30" name="Google Shape;5930;p237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31" name="Google Shape;5931;p237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32" name="Google Shape;5932;p237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33" name="Google Shape;5933;p237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34" name="Google Shape;5934;p237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5935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6" name="Google Shape;5936;p238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7" name="Google Shape;5937;p238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8" name="Google Shape;5938;p238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39" name="Google Shape;5939;p238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5940" name="Google Shape;5940;p23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3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3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3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3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3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46" name="Google Shape;5946;p238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7" name="Google Shape;5947;p238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8" name="Google Shape;5948;p238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9" name="Google Shape;5949;p238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0" name="Google Shape;5950;p238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951" name="Google Shape;5951;p238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952" name="Google Shape;5952;p238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5953" name="Shape 5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4" name="Google Shape;5954;p239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55" name="Google Shape;5955;p239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56" name="Google Shape;5956;p239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57" name="Google Shape;5957;p239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58" name="Google Shape;5958;p239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9" name="Google Shape;5959;p239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60" name="Google Shape;5960;p239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61" name="Google Shape;5961;p239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5962" name="Google Shape;5962;p23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3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3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3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3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3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8" name="Google Shape;5968;p239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5969" name="Google Shape;5969;p23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3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1" name="Google Shape;5971;p239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2" name="Google Shape;5972;p239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3" name="Google Shape;5973;p239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5974" name="Shape 5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5" name="Google Shape;5975;p240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5976" name="Google Shape;5976;p240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5977" name="Google Shape;5977;p240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5978" name="Google Shape;5978;p240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9" name="Google Shape;5979;p240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0" name="Google Shape;5980;p240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1" name="Google Shape;5981;p240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2" name="Google Shape;5982;p240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3" name="Google Shape;5983;p240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5984" name="Google Shape;5984;p24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4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6" name="Google Shape;5986;p240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5987" name="Google Shape;5987;p240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40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40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40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40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40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40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40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95" name="Google Shape;5995;p240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96" name="Google Shape;5996;p240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997" name="Google Shape;5997;p240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998" name="Google Shape;5998;p240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999" name="Google Shape;5999;p240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00" name="Google Shape;6000;p240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001" name="Google Shape;6001;p240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6002" name="Shape 6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3" name="Google Shape;6003;p241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4" name="Google Shape;6004;p241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5" name="Google Shape;6005;p241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06" name="Google Shape;6006;p241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6007" name="Google Shape;6007;p24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4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4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4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4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24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24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24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24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24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24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8" name="Google Shape;6018;p241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6019" name="Google Shape;6019;p24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4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4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4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4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24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24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24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27" name="Google Shape;6027;p241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28" name="Google Shape;6028;p241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29" name="Google Shape;6029;p241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30" name="Google Shape;6030;p241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31" name="Google Shape;6031;p241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032" name="Google Shape;6032;p241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33" name="Google Shape;6033;p241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034" name="Google Shape;6034;p241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35" name="Google Shape;6035;p241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036" name="Google Shape;6036;p241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037" name="Google Shape;6037;p241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6038" name="Google Shape;6038;p241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6039" name="Google Shape;6039;p241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6040" name="Shape 6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" name="Google Shape;6041;p242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42" name="Google Shape;6042;p242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43" name="Google Shape;6043;p242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44" name="Google Shape;6044;p242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45" name="Google Shape;6045;p242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46" name="Google Shape;6046;p242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47" name="Google Shape;6047;p242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048" name="Google Shape;6048;p242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49" name="Google Shape;6049;p242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50" name="Google Shape;6050;p242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51" name="Google Shape;6051;p242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6052" name="Google Shape;6052;p24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4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4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4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4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4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4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4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4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4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4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3" name="Google Shape;6063;p242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6064" name="Google Shape;6064;p24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4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4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4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4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4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4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4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72" name="Google Shape;6072;p242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3" name="Google Shape;6073;p242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4" name="Google Shape;6074;p242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6075" name="Shape 6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6" name="Google Shape;6076;p243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7" name="Google Shape;6077;p243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8" name="Google Shape;6078;p243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9" name="Google Shape;6079;p243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6080" name="Google Shape;6080;p24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4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4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4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4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4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4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4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8" name="Google Shape;6088;p243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6089" name="Google Shape;6089;p24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4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1" name="Google Shape;6091;p243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92" name="Google Shape;6092;p243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93" name="Google Shape;6093;p243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94" name="Google Shape;6094;p243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95" name="Google Shape;6095;p243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96" name="Google Shape;6096;p243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97" name="Google Shape;6097;p243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098" name="Google Shape;6098;p243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099" name="Google Shape;6099;p243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6100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1" name="Google Shape;6101;p244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02" name="Google Shape;6102;p244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03" name="Google Shape;6103;p244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04" name="Google Shape;6104;p244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05" name="Google Shape;6105;p244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06" name="Google Shape;6106;p244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07" name="Google Shape;6107;p24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108" name="Google Shape;6108;p244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9" name="Google Shape;6109;p244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0" name="Google Shape;6110;p244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1" name="Google Shape;6111;p244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2" name="Google Shape;6112;p244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6113" name="Google Shape;6113;p24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24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5" name="Google Shape;6115;p244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6116" name="Google Shape;6116;p24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24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8" name="Google Shape;6118;p244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6119" name="Google Shape;6119;p244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244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244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244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244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244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244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6126" name="Shape 6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7" name="Google Shape;6127;p245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28" name="Google Shape;6128;p245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29" name="Google Shape;6129;p245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30" name="Google Shape;6130;p245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31" name="Google Shape;6131;p245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32" name="Google Shape;6132;p245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33" name="Google Shape;6133;p24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134" name="Google Shape;6134;p245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5" name="Google Shape;6135;p245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6" name="Google Shape;6136;p245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37" name="Google Shape;6137;p245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6138" name="Google Shape;6138;p245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245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40" name="Google Shape;6140;p245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614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2" name="Google Shape;6142;p246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3" name="Google Shape;6143;p246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4" name="Google Shape;6144;p246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5" name="Google Shape;6145;p246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46" name="Google Shape;6146;p246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6147" name="Google Shape;6147;p246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246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246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0" name="Google Shape;6150;p246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6151" name="Google Shape;6151;p246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246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246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246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246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246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246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8" name="Google Shape;6158;p246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59" name="Google Shape;6159;p246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60" name="Google Shape;6160;p246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61" name="Google Shape;6161;p246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62" name="Google Shape;6162;p246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63" name="Google Shape;6163;p246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64" name="Google Shape;6164;p246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65" name="Google Shape;6165;p246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66" name="Google Shape;6166;p246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67" name="Google Shape;6167;p246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68" name="Google Shape;6168;p246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169" name="Google Shape;6169;p246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170" name="Google Shape;6170;p246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93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26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" name="Google Shape;395;p26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6" name="Google Shape;396;p26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397" name="Google Shape;397;p2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" name="Google Shape;418;p26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419" name="Google Shape;419;p2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5" name="Google Shape;425;p26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" name="Google Shape;426;p26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" name="Google Shape;427;p26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8" name="Google Shape;428;p26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" name="Google Shape;429;p26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430" name="Google Shape;430;p26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6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6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6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6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6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6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6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8" name="Google Shape;438;p26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39" name="Google Shape;439;p26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6171" name="Shape 6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2" name="Google Shape;6172;p247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3" name="Google Shape;6173;p247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4" name="Google Shape;6174;p247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5" name="Google Shape;6175;p247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76" name="Google Shape;6176;p247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6177" name="Google Shape;6177;p24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24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24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24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24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24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24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24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24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24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24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8" name="Google Shape;6188;p247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6189" name="Google Shape;6189;p247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247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247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2" name="Google Shape;6192;p247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6193" name="Google Shape;6193;p24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24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24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24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24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24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99" name="Google Shape;6199;p247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0" name="Google Shape;6200;p247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6201" name="Google Shape;6201;p247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202" name="Google Shape;6202;p247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6203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4" name="Google Shape;6204;p248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5" name="Google Shape;6205;p248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6" name="Google Shape;6206;p248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7" name="Google Shape;6207;p248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8" name="Google Shape;6208;p248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9" name="Google Shape;6209;p248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6210" name="Shape 6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1" name="Google Shape;6211;p249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2" name="Google Shape;6212;p249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3" name="Google Shape;6213;p249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4" name="Google Shape;6214;p249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5" name="Google Shape;6215;p249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6" name="Google Shape;6216;p249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7" name="Google Shape;6217;p249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8" name="Google Shape;6218;p249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9" name="Google Shape;6219;p249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0" name="Google Shape;6220;p249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1" name="Google Shape;6221;p249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2" name="Google Shape;6222;p249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3" name="Google Shape;6223;p249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6227" name="Shape 6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8" name="Google Shape;6228;p251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9" name="Google Shape;6229;p251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230" name="Google Shape;6230;p251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6231" name="Google Shape;6231;p251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2" name="Google Shape;6232;p251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3" name="Google Shape;6233;p251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34" name="Google Shape;6234;p251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6235" name="Google Shape;6235;p25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25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25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25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25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25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25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25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25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25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25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6" name="Google Shape;6246;p251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6247" name="Google Shape;6247;p251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251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251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0" name="Google Shape;6250;p251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6251" name="Google Shape;6251;p25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25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25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25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25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25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57" name="Google Shape;6257;p251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8" name="Google Shape;6258;p251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9" name="Google Shape;6259;p251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60" name="Google Shape;6260;p251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1" name="Google Shape;6261;p251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6262" name="Google Shape;6262;p25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25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25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25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25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25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25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25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25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25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25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25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25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25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25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25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25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25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25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25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25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6283" name="Shape 6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4" name="Google Shape;6284;p252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285" name="Google Shape;6285;p252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286" name="Google Shape;6286;p252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6287" name="Google Shape;6287;p252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88" name="Google Shape;6288;p252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89" name="Google Shape;6289;p252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0" name="Google Shape;6290;p252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91" name="Google Shape;6291;p252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6292" name="Google Shape;6292;p252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252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252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252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252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252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252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252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252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252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2" name="Google Shape;6302;p252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6303" name="Google Shape;6303;p25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25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5" name="Google Shape;6305;p252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6306" name="Google Shape;6306;p252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252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8" name="Google Shape;6308;p252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6309" name="Google Shape;6309;p25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25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25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25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25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25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25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25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25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25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25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25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25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25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25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25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25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25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25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25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25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6330" name="Shape 6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1" name="Google Shape;6331;p253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332" name="Google Shape;6332;p253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33" name="Google Shape;6333;p253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34" name="Google Shape;6334;p253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35" name="Google Shape;6335;p253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6336" name="Google Shape;6336;p25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25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25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25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25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25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42" name="Google Shape;6342;p253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3" name="Google Shape;6343;p253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4" name="Google Shape;6344;p253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5" name="Google Shape;6345;p253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6" name="Google Shape;6346;p253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6347" name="Shape 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" name="Google Shape;6348;p254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9" name="Google Shape;6349;p254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50" name="Google Shape;6350;p254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51" name="Google Shape;6351;p254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6352" name="Google Shape;6352;p25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25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25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25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25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25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25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25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25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25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25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25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25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25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25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25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25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25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25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25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25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73" name="Google Shape;6373;p254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6374" name="Google Shape;6374;p254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6375" name="Google Shape;6375;p254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76" name="Google Shape;6376;p254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77" name="Google Shape;6377;p254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378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255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0" name="Google Shape;6380;p255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1" name="Google Shape;6381;p255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82" name="Google Shape;6382;p255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6383" name="Google Shape;6383;p25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25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25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25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25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25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89" name="Google Shape;6389;p255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0" name="Google Shape;6390;p255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1" name="Google Shape;6391;p255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2" name="Google Shape;6392;p25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6393" name="Google Shape;6393;p255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6394" name="Shape 6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5" name="Google Shape;6395;p256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6" name="Google Shape;6396;p256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397" name="Google Shape;6397;p256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8" name="Google Shape;6398;p256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9" name="Google Shape;6399;p256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00" name="Google Shape;6400;p256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6401" name="Google Shape;6401;p25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25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25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25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25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25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25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25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25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25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25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2" name="Google Shape;6412;p256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13" name="Google Shape;6413;p256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6414" name="Google Shape;6414;p25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25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6" name="Google Shape;6416;p256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6417" name="Google Shape;6417;p25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25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25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25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25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25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3" name="Google Shape;6423;p256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6424" name="Google Shape;6424;p256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256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256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256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256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256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256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256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256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3" name="Google Shape;6433;p256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6434" name="Google Shape;6434;p25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25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6" name="Google Shape;6436;p256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6437" name="Google Shape;6437;p25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25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6439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257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1" name="Google Shape;6441;p257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2" name="Google Shape;6442;p257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3" name="Google Shape;6443;p257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4" name="Google Shape;6444;p257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6445" name="Google Shape;6445;p25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25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25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25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25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25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25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25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25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25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25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6" name="Google Shape;6456;p257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6457" name="Google Shape;6457;p257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257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257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0" name="Google Shape;6460;p257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440" name="Shape 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6461" name="Shape 6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2" name="Google Shape;6462;p258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3" name="Google Shape;6463;p258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6464" name="Google Shape;6464;p25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25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25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25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25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25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25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25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25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25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25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5" name="Google Shape;6475;p258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6476" name="Google Shape;6476;p25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25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25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25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25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25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25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25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84" name="Google Shape;6484;p258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5" name="Google Shape;6485;p258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86" name="Google Shape;6486;p258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487" name="Google Shape;6487;p258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88" name="Google Shape;6488;p258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489" name="Shape 6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0" name="Google Shape;6490;p259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491" name="Google Shape;6491;p259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2" name="Google Shape;6492;p259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3" name="Google Shape;6493;p259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94" name="Google Shape;6494;p259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6495" name="Google Shape;6495;p25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25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25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25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25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25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25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25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25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25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25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06" name="Google Shape;6506;p259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507" name="Shape 6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8" name="Google Shape;6508;p260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9" name="Google Shape;6509;p260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0" name="Google Shape;6510;p260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6511" name="Google Shape;6511;p26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26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26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26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26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26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26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26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26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26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26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26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26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26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26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26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26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26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26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26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26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2" name="Google Shape;6532;p260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6533" name="Google Shape;6533;p26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26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26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26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26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26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39" name="Google Shape;6539;p260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0" name="Google Shape;6540;p260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1" name="Google Shape;6541;p260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42" name="Google Shape;6542;p260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43" name="Google Shape;6543;p260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6544" name="Google Shape;6544;p260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260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260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260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260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260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260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260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52" name="Google Shape;6552;p260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553" name="Google Shape;6553;p260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6554" name="Shape 65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6555" name="Shape 6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6" name="Google Shape;6556;p262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57" name="Google Shape;6557;p262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58" name="Google Shape;6558;p262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59" name="Google Shape;6559;p262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60" name="Google Shape;6560;p262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61" name="Google Shape;6561;p262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62" name="Google Shape;6562;p262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63" name="Google Shape;6563;p262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64" name="Google Shape;6564;p262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65" name="Google Shape;6565;p262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66" name="Google Shape;6566;p262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67" name="Google Shape;6567;p262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68" name="Google Shape;6568;p262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69" name="Google Shape;6569;p262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70" name="Google Shape;6570;p262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71" name="Google Shape;6571;p262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572" name="Google Shape;6572;p262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573" name="Google Shape;6573;p262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6574" name="Google Shape;6574;p262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575" name="Google Shape;6575;p262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76" name="Google Shape;6576;p262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77" name="Google Shape;6577;p262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78" name="Google Shape;6578;p262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79" name="Google Shape;6579;p262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80" name="Google Shape;6580;p262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81" name="Google Shape;6581;p262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6582" name="Google Shape;6582;p26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26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6584" name="Shape 6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5" name="Google Shape;6585;p263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86" name="Google Shape;6586;p263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87" name="Google Shape;6587;p263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588" name="Google Shape;6588;p263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89" name="Google Shape;6589;p263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0" name="Google Shape;6590;p263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6591" name="Google Shape;6591;p26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26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26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26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26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26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26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26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26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26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26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02" name="Google Shape;6602;p263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03" name="Google Shape;6603;p263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6604" name="Google Shape;6604;p26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26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26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26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26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26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26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26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26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26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26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26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26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26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26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26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26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26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26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26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26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263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6626" name="Google Shape;6626;p26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26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6628" name="Shape 6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9" name="Google Shape;6629;p264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0" name="Google Shape;6630;p264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1" name="Google Shape;6631;p264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2" name="Google Shape;6632;p264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33" name="Google Shape;6633;p264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6634" name="Google Shape;6634;p26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26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26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26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26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26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26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26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26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26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26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5" name="Google Shape;6645;p264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6646" name="Google Shape;6646;p26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26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26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26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26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26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26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26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4" name="Google Shape;6654;p264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6655" name="Google Shape;6655;p26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26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26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26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26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26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61" name="Google Shape;6661;p264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2" name="Google Shape;6662;p264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3" name="Google Shape;6663;p264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4" name="Google Shape;6664;p264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665" name="Google Shape;6665;p264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666" name="Google Shape;6666;p264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6667" name="Shape 6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8" name="Google Shape;6668;p265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9" name="Google Shape;6669;p265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70" name="Google Shape;6670;p265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71" name="Google Shape;6671;p265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72" name="Google Shape;6672;p265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6673" name="Google Shape;6673;p265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265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265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265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265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265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9" name="Google Shape;6679;p265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6680" name="Google Shape;6680;p265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265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2" name="Google Shape;6682;p265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6683" name="Google Shape;6683;p26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26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26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26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26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26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26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26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26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26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26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26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26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26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26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26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26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26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26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26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26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265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6705" name="Google Shape;6705;p26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26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26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26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26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26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11" name="Google Shape;6711;p265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712" name="Google Shape;6712;p265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713" name="Google Shape;6713;p265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6714" name="Shape 6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5" name="Google Shape;6715;p266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716" name="Google Shape;6716;p266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717" name="Google Shape;6717;p266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18" name="Google Shape;6718;p266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19" name="Google Shape;6719;p266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20" name="Google Shape;6720;p266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6721" name="Google Shape;6721;p26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26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26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26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26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26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26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26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26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26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26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2" name="Google Shape;6732;p266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3" name="Google Shape;6733;p266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6734" name="Google Shape;6734;p26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26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26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26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26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26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26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26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2" name="Google Shape;6742;p266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6743" name="Google Shape;6743;p26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26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26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26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26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26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6749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0" name="Google Shape;6750;p267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51" name="Google Shape;6751;p26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752" name="Google Shape;6752;p267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53" name="Google Shape;6753;p267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54" name="Google Shape;6754;p267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6755" name="Google Shape;6755;p267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267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267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267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267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0" name="Google Shape;6760;p267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44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28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3" name="Google Shape;443;p28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4" name="Google Shape;444;p28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45" name="Google Shape;445;p28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6" name="Google Shape;446;p28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7" name="Google Shape;447;p28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48" name="Google Shape;448;p28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" name="Google Shape;449;p28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0" name="Google Shape;450;p28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1" name="Google Shape;451;p28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2" name="Google Shape;452;p28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" name="Google Shape;453;p28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4" name="Google Shape;454;p28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5" name="Google Shape;455;p28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6" name="Google Shape;456;p28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7" name="Google Shape;457;p28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8" name="Google Shape;458;p28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28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60" name="Google Shape;460;p28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61" name="Google Shape;461;p28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" name="Google Shape;462;p28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" name="Google Shape;463;p28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" name="Google Shape;464;p28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" name="Google Shape;465;p28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6" name="Google Shape;466;p28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7" name="Google Shape;467;p28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468" name="Google Shape;468;p2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6761" name="Shape 6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2" name="Google Shape;6762;p268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3" name="Google Shape;6763;p268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4" name="Google Shape;6764;p268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5" name="Google Shape;6765;p268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6766" name="Google Shape;6766;p268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268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268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268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268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268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268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3" name="Google Shape;6773;p268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6774" name="Google Shape;6774;p26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26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76" name="Google Shape;6776;p26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6777" name="Shape 6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" name="Google Shape;6778;p269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9" name="Google Shape;6779;p269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0" name="Google Shape;6780;p269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1" name="Google Shape;6781;p269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2" name="Google Shape;6782;p269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3" name="Google Shape;6783;p269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4" name="Google Shape;6784;p269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6785" name="Google Shape;6785;p26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26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26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26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26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26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26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26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3" name="Google Shape;6793;p269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4" name="Google Shape;6794;p269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5" name="Google Shape;6795;p269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6" name="Google Shape;6796;p26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6797" name="Shape 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8" name="Google Shape;6798;p270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9" name="Google Shape;6799;p270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0" name="Google Shape;6800;p270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01" name="Google Shape;6801;p270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6802" name="Google Shape;6802;p270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270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270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270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270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270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270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270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0" name="Google Shape;6810;p270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6811" name="Google Shape;6811;p27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27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13" name="Google Shape;6813;p270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14" name="Google Shape;6814;p270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6815" name="Google Shape;6815;p27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27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17" name="Google Shape;6817;p27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6818" name="Shape 6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" name="Google Shape;6819;p271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0" name="Google Shape;6820;p271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1" name="Google Shape;6821;p271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22" name="Google Shape;6822;p271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6823" name="Google Shape;6823;p27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27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27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27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27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27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27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27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27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27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27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4" name="Google Shape;6834;p271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5" name="Google Shape;6835;p271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6" name="Google Shape;6836;p271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7" name="Google Shape;6837;p27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838" name="Google Shape;6838;p271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9" name="Google Shape;6839;p271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0" name="Google Shape;6840;p271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6841" name="Shape 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2" name="Google Shape;6842;p272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3" name="Google Shape;6843;p272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4" name="Google Shape;6844;p272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45" name="Google Shape;6845;p272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6846" name="Google Shape;6846;p27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27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27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27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27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27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2" name="Google Shape;6852;p272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3" name="Google Shape;6853;p272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6854" name="Shape 6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5" name="Google Shape;6855;p273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6856" name="Google Shape;6856;p273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857" name="Google Shape;6857;p273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8" name="Google Shape;6858;p273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9" name="Google Shape;6859;p273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60" name="Google Shape;6860;p273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6861" name="Google Shape;6861;p27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27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27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27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27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27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27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27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27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27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27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72" name="Google Shape;6872;p273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73" name="Google Shape;6873;p273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6874" name="Google Shape;6874;p27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27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6" name="Google Shape;6876;p273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6877" name="Google Shape;6877;p27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27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27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27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27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27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83" name="Google Shape;6883;p273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4" name="Google Shape;6884;p273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5" name="Google Shape;6885;p273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6886" name="Shape 6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Google Shape;6887;p274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888" name="Google Shape;6888;p274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889" name="Google Shape;6889;p274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890" name="Google Shape;6890;p274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1" name="Google Shape;6891;p274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2" name="Google Shape;6892;p274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93" name="Google Shape;6893;p274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6894" name="Google Shape;6894;p274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274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274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274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274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274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274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274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2" name="Google Shape;6902;p274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6903" name="Google Shape;6903;p27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27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05" name="Google Shape;6905;p274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06" name="Google Shape;6906;p274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6907" name="Google Shape;6907;p27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27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6909" name="Shape 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0" name="Google Shape;6910;p275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911" name="Google Shape;6911;p275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2" name="Google Shape;6912;p275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3" name="Google Shape;6913;p275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14" name="Google Shape;6914;p275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6915" name="Google Shape;6915;p275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275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275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275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275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275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275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275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3" name="Google Shape;6923;p275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6924" name="Google Shape;6924;p27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27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26" name="Google Shape;6926;p275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27" name="Google Shape;6927;p275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6928" name="Google Shape;6928;p27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27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0" name="Google Shape;6930;p27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6931" name="Shape 6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" name="Google Shape;6932;p276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3" name="Google Shape;6933;p276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4" name="Google Shape;6934;p276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5" name="Google Shape;6935;p276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6" name="Google Shape;6936;p276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37" name="Google Shape;6937;p276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6938" name="Google Shape;6938;p276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276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276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276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276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276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276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276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6" name="Google Shape;6946;p276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6947" name="Google Shape;6947;p27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27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49" name="Google Shape;6949;p276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950" name="Google Shape;6950;p276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951" name="Google Shape;6951;p276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52" name="Google Shape;6952;p276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53" name="Google Shape;6953;p276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6954" name="Shape 6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5" name="Google Shape;6955;p277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6" name="Google Shape;6956;p277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7" name="Google Shape;6957;p277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58" name="Google Shape;6958;p277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6959" name="Google Shape;6959;p27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27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27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27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27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27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65" name="Google Shape;6965;p277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6" name="Google Shape;6966;p277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7" name="Google Shape;6967;p277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8" name="Google Shape;6968;p277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9" name="Google Shape;6969;p277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970" name="Google Shape;6970;p277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971" name="Google Shape;6971;p277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470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29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72" name="Google Shape;472;p29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73" name="Google Shape;473;p29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4" name="Google Shape;474;p29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5" name="Google Shape;475;p29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6" name="Google Shape;476;p29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477" name="Google Shape;477;p2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8" name="Google Shape;488;p29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9" name="Google Shape;489;p29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490" name="Google Shape;490;p2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" name="Google Shape;511;p29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512" name="Google Shape;512;p2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6972" name="Shape 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" name="Google Shape;6973;p278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974" name="Google Shape;6974;p278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75" name="Google Shape;6975;p278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976" name="Google Shape;6976;p278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977" name="Google Shape;6977;p278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8" name="Google Shape;6978;p278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9" name="Google Shape;6979;p278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80" name="Google Shape;6980;p278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6981" name="Google Shape;6981;p27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27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27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27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27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27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7" name="Google Shape;6987;p278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6988" name="Google Shape;6988;p27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27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0" name="Google Shape;6990;p278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1" name="Google Shape;6991;p278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2" name="Google Shape;6992;p278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6993" name="Shape 6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4" name="Google Shape;6994;p279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995" name="Google Shape;6995;p279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996" name="Google Shape;6996;p279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6997" name="Google Shape;6997;p279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8" name="Google Shape;6998;p279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9" name="Google Shape;6999;p279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0" name="Google Shape;7000;p279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1" name="Google Shape;7001;p279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2" name="Google Shape;7002;p279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7003" name="Google Shape;7003;p27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27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5" name="Google Shape;7005;p279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7006" name="Google Shape;7006;p279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279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279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279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279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279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279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279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14" name="Google Shape;7014;p279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15" name="Google Shape;7015;p279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16" name="Google Shape;7016;p279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17" name="Google Shape;7017;p279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18" name="Google Shape;7018;p279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19" name="Google Shape;7019;p279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20" name="Google Shape;7020;p279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7021" name="Shape 7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2" name="Google Shape;7022;p280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3" name="Google Shape;7023;p280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4" name="Google Shape;7024;p280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25" name="Google Shape;7025;p280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7026" name="Google Shape;7026;p28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28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28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28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28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28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28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28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28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28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28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7" name="Google Shape;7037;p280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7038" name="Google Shape;7038;p28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28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28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28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28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28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28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28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46" name="Google Shape;7046;p280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7" name="Google Shape;7047;p280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8" name="Google Shape;7048;p280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9" name="Google Shape;7049;p280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50" name="Google Shape;7050;p280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51" name="Google Shape;7051;p280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52" name="Google Shape;7052;p280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53" name="Google Shape;7053;p280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54" name="Google Shape;7054;p280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055" name="Google Shape;7055;p280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056" name="Google Shape;7056;p280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7057" name="Google Shape;7057;p280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7058" name="Google Shape;7058;p280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7059" name="Shape 7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0" name="Google Shape;7060;p281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61" name="Google Shape;7061;p281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2" name="Google Shape;7062;p281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63" name="Google Shape;7063;p281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4" name="Google Shape;7064;p281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65" name="Google Shape;7065;p281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6" name="Google Shape;7066;p281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067" name="Google Shape;7067;p281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68" name="Google Shape;7068;p281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69" name="Google Shape;7069;p281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70" name="Google Shape;7070;p281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7071" name="Google Shape;7071;p28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28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28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28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28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28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28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28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28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28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28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2" name="Google Shape;7082;p281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7083" name="Google Shape;7083;p28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28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28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28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28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28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28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28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91" name="Google Shape;7091;p281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2" name="Google Shape;7092;p281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3" name="Google Shape;7093;p281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7094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282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6" name="Google Shape;7096;p282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7" name="Google Shape;7097;p282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98" name="Google Shape;7098;p282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7099" name="Google Shape;7099;p28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28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28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28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28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28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28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28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7" name="Google Shape;7107;p282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7108" name="Google Shape;7108;p28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28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10" name="Google Shape;7110;p282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11" name="Google Shape;7111;p282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12" name="Google Shape;7112;p282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13" name="Google Shape;7113;p282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14" name="Google Shape;7114;p282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15" name="Google Shape;7115;p282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16" name="Google Shape;7116;p282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117" name="Google Shape;7117;p282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18" name="Google Shape;7118;p282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7119" name="Shape 7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0" name="Google Shape;7120;p283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21" name="Google Shape;7121;p283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22" name="Google Shape;7122;p283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23" name="Google Shape;7123;p283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24" name="Google Shape;7124;p283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25" name="Google Shape;7125;p283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26" name="Google Shape;7126;p283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127" name="Google Shape;7127;p283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8" name="Google Shape;7128;p283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9" name="Google Shape;7129;p283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0" name="Google Shape;7130;p283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31" name="Google Shape;7131;p283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7132" name="Google Shape;7132;p28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28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4" name="Google Shape;7134;p283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7135" name="Google Shape;7135;p28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28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7" name="Google Shape;7137;p283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7138" name="Google Shape;7138;p283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283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283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283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283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283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283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7145" name="Shape 7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6" name="Google Shape;7146;p284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47" name="Google Shape;7147;p284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48" name="Google Shape;7148;p284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49" name="Google Shape;7149;p284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50" name="Google Shape;7150;p284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51" name="Google Shape;7151;p284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52" name="Google Shape;7152;p284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153" name="Google Shape;7153;p284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4" name="Google Shape;7154;p284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5" name="Google Shape;7155;p284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6" name="Google Shape;7156;p284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7157" name="Google Shape;7157;p284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284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9" name="Google Shape;7159;p284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7160" name="Shape 7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1" name="Google Shape;7161;p285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62" name="Google Shape;7162;p285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63" name="Google Shape;7163;p285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64" name="Google Shape;7164;p285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65" name="Google Shape;7165;p285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7166" name="Google Shape;7166;p285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285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285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9" name="Google Shape;7169;p285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7170" name="Google Shape;7170;p285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285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285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285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285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285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285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7" name="Google Shape;7177;p285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78" name="Google Shape;7178;p285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79" name="Google Shape;7179;p285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80" name="Google Shape;7180;p285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1" name="Google Shape;7181;p285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82" name="Google Shape;7182;p285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3" name="Google Shape;7183;p285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84" name="Google Shape;7184;p285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5" name="Google Shape;7185;p285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86" name="Google Shape;7186;p285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7" name="Google Shape;7187;p285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188" name="Google Shape;7188;p285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189" name="Google Shape;7189;p285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7190" name="Shape 7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1" name="Google Shape;7191;p286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2" name="Google Shape;7192;p286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3" name="Google Shape;7193;p286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4" name="Google Shape;7194;p286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95" name="Google Shape;7195;p286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7196" name="Google Shape;7196;p28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28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28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28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28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28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28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28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28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28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28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7" name="Google Shape;7207;p286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7208" name="Google Shape;7208;p286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286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286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1" name="Google Shape;7211;p286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7212" name="Google Shape;7212;p28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28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28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28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28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28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18" name="Google Shape;7218;p286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9" name="Google Shape;7219;p286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7220" name="Google Shape;7220;p286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221" name="Google Shape;7221;p286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7222" name="Shape 7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3" name="Google Shape;7223;p287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4" name="Google Shape;7224;p287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5" name="Google Shape;7225;p287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6" name="Google Shape;7226;p287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7" name="Google Shape;7227;p287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8" name="Google Shape;7228;p287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514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30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6" name="Google Shape;516;p30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" name="Google Shape;517;p30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8" name="Google Shape;518;p30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9" name="Google Shape;519;p30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520" name="Google Shape;520;p3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" name="Google Shape;531;p30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532" name="Google Shape;532;p3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" name="Google Shape;540;p30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541" name="Google Shape;541;p3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7" name="Google Shape;547;p30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" name="Google Shape;548;p30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9" name="Google Shape;549;p30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30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51" name="Google Shape;551;p30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52" name="Google Shape;552;p30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7229" name="Shape 7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0" name="Google Shape;7230;p288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1" name="Google Shape;7231;p288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2" name="Google Shape;7232;p288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3" name="Google Shape;7233;p288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4" name="Google Shape;7234;p288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5" name="Google Shape;7235;p288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6" name="Google Shape;7236;p288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7" name="Google Shape;7237;p288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8" name="Google Shape;7238;p288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9" name="Google Shape;7239;p288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0" name="Google Shape;7240;p288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1" name="Google Shape;7241;p288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2" name="Google Shape;7242;p288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7246" name="Shape 7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7" name="Google Shape;7247;p290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8" name="Google Shape;7248;p290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249" name="Google Shape;7249;p290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7250" name="Google Shape;7250;p290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1" name="Google Shape;7251;p290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2" name="Google Shape;7252;p290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53" name="Google Shape;7253;p290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7254" name="Google Shape;7254;p29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9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9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29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29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29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29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29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29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9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9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5" name="Google Shape;7265;p290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7266" name="Google Shape;7266;p290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290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290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9" name="Google Shape;7269;p290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7270" name="Google Shape;7270;p29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29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29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29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29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9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76" name="Google Shape;7276;p290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7" name="Google Shape;7277;p290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8" name="Google Shape;7278;p290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9" name="Google Shape;7279;p290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80" name="Google Shape;7280;p290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7281" name="Google Shape;7281;p29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29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29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29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29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29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29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29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29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29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29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9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29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29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29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9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9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29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29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29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9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302" name="Shape 7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3" name="Google Shape;7303;p291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304" name="Google Shape;7304;p291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05" name="Google Shape;7305;p291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7306" name="Google Shape;7306;p291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7" name="Google Shape;7307;p291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8" name="Google Shape;7308;p291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9" name="Google Shape;7309;p291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10" name="Google Shape;7310;p291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7311" name="Google Shape;7311;p291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91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291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291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91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91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91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91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91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91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1" name="Google Shape;7321;p291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7322" name="Google Shape;7322;p29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29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4" name="Google Shape;7324;p291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7325" name="Google Shape;7325;p291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291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7" name="Google Shape;7327;p291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7328" name="Google Shape;7328;p29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29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29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29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29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29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29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29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29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29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29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29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29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29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29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29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29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29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29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29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29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7349" name="Shape 7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0" name="Google Shape;7350;p292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351" name="Google Shape;7351;p292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52" name="Google Shape;7352;p292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53" name="Google Shape;7353;p292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54" name="Google Shape;7354;p292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7355" name="Google Shape;7355;p29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29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29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29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29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29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61" name="Google Shape;7361;p292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2" name="Google Shape;7362;p292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3" name="Google Shape;7363;p292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4" name="Google Shape;7364;p292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5" name="Google Shape;7365;p292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7366" name="Shape 7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7" name="Google Shape;7367;p293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8" name="Google Shape;7368;p293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9" name="Google Shape;7369;p293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70" name="Google Shape;7370;p293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7371" name="Google Shape;7371;p29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29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29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29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29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29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29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29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29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29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29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29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29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29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29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29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29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29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29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29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29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92" name="Google Shape;7392;p293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7393" name="Google Shape;7393;p293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7394" name="Google Shape;7394;p293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95" name="Google Shape;7395;p293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96" name="Google Shape;7396;p293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7397" name="Shape 7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8" name="Google Shape;7398;p294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9" name="Google Shape;7399;p294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00" name="Google Shape;7400;p294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01" name="Google Shape;7401;p294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7402" name="Google Shape;7402;p29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29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9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9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29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9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08" name="Google Shape;7408;p294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09" name="Google Shape;7409;p294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0" name="Google Shape;7410;p294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1" name="Google Shape;7411;p29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7412" name="Google Shape;7412;p294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413" name="Shape 7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4" name="Google Shape;7414;p295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15" name="Google Shape;7415;p295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416" name="Google Shape;7416;p295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7" name="Google Shape;7417;p295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8" name="Google Shape;7418;p295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19" name="Google Shape;7419;p295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7420" name="Google Shape;7420;p29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29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29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29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29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29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29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29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29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29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29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31" name="Google Shape;7431;p295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32" name="Google Shape;7432;p295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7433" name="Google Shape;7433;p29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29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5" name="Google Shape;7435;p295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7436" name="Google Shape;7436;p29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29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29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29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29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29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2" name="Google Shape;7442;p295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7443" name="Google Shape;7443;p295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295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295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295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295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295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295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295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295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2" name="Google Shape;7452;p295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7453" name="Google Shape;7453;p29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29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295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7456" name="Google Shape;7456;p29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29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7458" name="Shape 7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9" name="Google Shape;7459;p296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60" name="Google Shape;7460;p296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61" name="Google Shape;7461;p296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62" name="Google Shape;7462;p296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63" name="Google Shape;7463;p296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7464" name="Google Shape;7464;p29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29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29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29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29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29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29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29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29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29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29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5" name="Google Shape;7475;p296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7476" name="Google Shape;7476;p296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296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296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79" name="Google Shape;7479;p296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7480" name="Shape 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Google Shape;7481;p297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2" name="Google Shape;7482;p297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7483" name="Google Shape;7483;p29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29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29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29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29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29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29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29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29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29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29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4" name="Google Shape;7494;p297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7495" name="Google Shape;7495;p29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29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29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29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29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29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29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29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03" name="Google Shape;7503;p297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04" name="Google Shape;7504;p297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05" name="Google Shape;7505;p297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506" name="Google Shape;7506;p297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507" name="Google Shape;7507;p297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7508" name="Shape 7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9" name="Google Shape;7509;p298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510" name="Google Shape;7510;p298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11" name="Google Shape;7511;p298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12" name="Google Shape;7512;p298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13" name="Google Shape;7513;p298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7514" name="Google Shape;7514;p29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29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29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29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29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29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29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29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29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29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29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25" name="Google Shape;7525;p298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553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31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" name="Google Shape;555;p31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31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" name="Google Shape;557;p31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" name="Google Shape;558;p31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559" name="Google Shape;559;p31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1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1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1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1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1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" name="Google Shape;565;p31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566" name="Google Shape;566;p31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" name="Google Shape;568;p31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569" name="Google Shape;569;p3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" name="Google Shape;590;p31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591" name="Google Shape;591;p3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" name="Google Shape;597;p31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98" name="Google Shape;598;p31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99" name="Google Shape;599;p31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7526" name="Shape 7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7" name="Google Shape;7527;p299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28" name="Google Shape;7528;p299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29" name="Google Shape;7529;p299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7530" name="Google Shape;7530;p29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29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29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29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29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29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29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29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29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29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29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29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29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29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29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29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29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29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29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29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29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1" name="Google Shape;7551;p299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7552" name="Google Shape;7552;p29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29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29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29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29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29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58" name="Google Shape;7558;p299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59" name="Google Shape;7559;p299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60" name="Google Shape;7560;p299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61" name="Google Shape;7561;p299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62" name="Google Shape;7562;p299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7563" name="Google Shape;7563;p299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299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299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299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299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299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299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299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71" name="Google Shape;7571;p299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572" name="Google Shape;7572;p299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7573" name="Shape 7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7574" name="Shape 7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5" name="Google Shape;7575;p301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76" name="Google Shape;7576;p301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77" name="Google Shape;7577;p301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78" name="Google Shape;7578;p301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79" name="Google Shape;7579;p301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80" name="Google Shape;7580;p301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81" name="Google Shape;7581;p301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82" name="Google Shape;7582;p301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83" name="Google Shape;7583;p301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84" name="Google Shape;7584;p301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85" name="Google Shape;7585;p301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86" name="Google Shape;7586;p301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87" name="Google Shape;7587;p301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88" name="Google Shape;7588;p301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89" name="Google Shape;7589;p301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90" name="Google Shape;7590;p301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591" name="Google Shape;7591;p301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92" name="Google Shape;7592;p301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7593" name="Google Shape;7593;p301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594" name="Google Shape;7594;p301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5" name="Google Shape;7595;p301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6" name="Google Shape;7596;p301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7" name="Google Shape;7597;p301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8" name="Google Shape;7598;p301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9" name="Google Shape;7599;p301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0" name="Google Shape;7600;p301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7601" name="Google Shape;7601;p30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30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7603" name="Shape 7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4" name="Google Shape;7604;p302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605" name="Google Shape;7605;p302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06" name="Google Shape;7606;p302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07" name="Google Shape;7607;p302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08" name="Google Shape;7608;p302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9" name="Google Shape;7609;p302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7610" name="Google Shape;7610;p30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30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30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30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30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30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30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30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30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30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30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1" name="Google Shape;7621;p302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22" name="Google Shape;7622;p302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7623" name="Google Shape;7623;p30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30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30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30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30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30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30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30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30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30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30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30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30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30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30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30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30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30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30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30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30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4" name="Google Shape;7644;p302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7645" name="Google Shape;7645;p30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30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7647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8" name="Google Shape;7648;p303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9" name="Google Shape;7649;p303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0" name="Google Shape;7650;p303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1" name="Google Shape;7651;p303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2" name="Google Shape;7652;p303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7653" name="Google Shape;7653;p30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30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30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30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30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30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30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30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30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30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30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4" name="Google Shape;7664;p303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7665" name="Google Shape;7665;p30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30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30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30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30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30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30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30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3" name="Google Shape;7673;p303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7674" name="Google Shape;7674;p30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30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30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30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30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30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80" name="Google Shape;7680;p303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1" name="Google Shape;7681;p303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2" name="Google Shape;7682;p303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3" name="Google Shape;7683;p303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684" name="Google Shape;7684;p303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85" name="Google Shape;7685;p303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7686" name="Shape 7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7" name="Google Shape;7687;p304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8" name="Google Shape;7688;p304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9" name="Google Shape;7689;p304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90" name="Google Shape;7690;p304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91" name="Google Shape;7691;p304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7692" name="Google Shape;7692;p304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304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304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304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304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304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8" name="Google Shape;7698;p304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7699" name="Google Shape;7699;p304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304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1" name="Google Shape;7701;p304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7702" name="Google Shape;7702;p304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304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304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304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304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304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304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304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304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304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304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304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304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304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304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304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304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304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304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304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304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3" name="Google Shape;7723;p304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7724" name="Google Shape;7724;p30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30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30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30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30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30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30" name="Google Shape;7730;p304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731" name="Google Shape;7731;p304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732" name="Google Shape;7732;p304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7733" name="Shape 7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4" name="Google Shape;7734;p305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735" name="Google Shape;7735;p305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736" name="Google Shape;7736;p305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737" name="Google Shape;7737;p305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38" name="Google Shape;7738;p305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39" name="Google Shape;7739;p305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7740" name="Google Shape;7740;p30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30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30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30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30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30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30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30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30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30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30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1" name="Google Shape;7751;p305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2" name="Google Shape;7752;p305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7753" name="Google Shape;7753;p30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30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30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30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30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30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30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30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1" name="Google Shape;7761;p305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7762" name="Google Shape;7762;p30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30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30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30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30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30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7768" name="Shape 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9" name="Google Shape;7769;p306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0" name="Google Shape;7770;p30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771" name="Google Shape;7771;p306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2" name="Google Shape;7772;p306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3" name="Google Shape;7773;p306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7774" name="Google Shape;7774;p306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306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306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306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306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9" name="Google Shape;7779;p306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7780" name="Shape 7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1" name="Google Shape;7781;p307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2" name="Google Shape;7782;p307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3" name="Google Shape;7783;p307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84" name="Google Shape;7784;p307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7785" name="Google Shape;7785;p307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307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307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307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307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307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307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2" name="Google Shape;7792;p307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7793" name="Google Shape;7793;p30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30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5" name="Google Shape;7795;p30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7796" name="Shape 7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7" name="Google Shape;7797;p308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8" name="Google Shape;7798;p308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9" name="Google Shape;7799;p308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00" name="Google Shape;7800;p308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01" name="Google Shape;7801;p308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02" name="Google Shape;7802;p308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03" name="Google Shape;7803;p308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7804" name="Google Shape;7804;p30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30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30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30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30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30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30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30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12" name="Google Shape;7812;p308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13" name="Google Shape;7813;p308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14" name="Google Shape;7814;p308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15" name="Google Shape;7815;p30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600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2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02" name="Google Shape;602;p32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03" name="Google Shape;603;p32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4" name="Google Shape;604;p32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5" name="Google Shape;605;p32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" name="Google Shape;606;p32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607" name="Google Shape;607;p3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8" name="Google Shape;618;p32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9" name="Google Shape;619;p32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620" name="Google Shape;620;p3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" name="Google Shape;628;p32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629" name="Google Shape;629;p3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7816" name="Shape 7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7" name="Google Shape;7817;p309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18" name="Google Shape;7818;p309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19" name="Google Shape;7819;p309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0" name="Google Shape;7820;p309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7821" name="Google Shape;7821;p309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309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309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309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309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309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309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309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9" name="Google Shape;7829;p309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7830" name="Google Shape;7830;p30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30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2" name="Google Shape;7832;p309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33" name="Google Shape;7833;p309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7834" name="Google Shape;7834;p30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30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6" name="Google Shape;7836;p30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7837" name="Shape 7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8" name="Google Shape;7838;p310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39" name="Google Shape;7839;p310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40" name="Google Shape;7840;p310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41" name="Google Shape;7841;p310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7842" name="Google Shape;7842;p31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31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31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31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31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31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31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31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31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31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31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3" name="Google Shape;7853;p310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4" name="Google Shape;7854;p310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5" name="Google Shape;7855;p310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6" name="Google Shape;7856;p31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857" name="Google Shape;7857;p310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8" name="Google Shape;7858;p310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9" name="Google Shape;7859;p310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7860" name="Shape 7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1" name="Google Shape;7861;p311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62" name="Google Shape;7862;p311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63" name="Google Shape;7863;p311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4" name="Google Shape;7864;p311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7865" name="Google Shape;7865;p31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31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31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31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31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31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1" name="Google Shape;7871;p311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2" name="Google Shape;7872;p311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873" name="Shape 7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" name="Google Shape;7874;p312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875" name="Google Shape;7875;p312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76" name="Google Shape;7876;p312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7" name="Google Shape;7877;p312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8" name="Google Shape;7878;p312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9" name="Google Shape;7879;p312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7880" name="Google Shape;7880;p31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31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31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31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31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31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31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31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31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31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31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1" name="Google Shape;7891;p312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2" name="Google Shape;7892;p312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7893" name="Google Shape;7893;p31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31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5" name="Google Shape;7895;p312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7896" name="Google Shape;7896;p31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31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31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31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31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31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02" name="Google Shape;7902;p312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3" name="Google Shape;7903;p312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4" name="Google Shape;7904;p312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7905" name="Shape 7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6" name="Google Shape;7906;p313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907" name="Google Shape;7907;p313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908" name="Google Shape;7908;p313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909" name="Google Shape;7909;p313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10" name="Google Shape;7910;p313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11" name="Google Shape;7911;p313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2" name="Google Shape;7912;p313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7913" name="Google Shape;7913;p313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313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313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313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313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313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313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313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1" name="Google Shape;7921;p313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7922" name="Google Shape;7922;p31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31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4" name="Google Shape;7924;p313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5" name="Google Shape;7925;p313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7926" name="Google Shape;7926;p31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31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7928" name="Shape 7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9" name="Google Shape;7929;p314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930" name="Google Shape;7930;p314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1" name="Google Shape;7931;p314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2" name="Google Shape;7932;p314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33" name="Google Shape;7933;p314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7934" name="Google Shape;7934;p314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314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314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314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314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314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314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314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2" name="Google Shape;7942;p314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7943" name="Google Shape;7943;p31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31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5" name="Google Shape;7945;p314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6" name="Google Shape;7946;p314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7947" name="Google Shape;7947;p31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31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9" name="Google Shape;7949;p31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7950" name="Shape 7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1" name="Google Shape;7951;p315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2" name="Google Shape;7952;p315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3" name="Google Shape;7953;p315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4" name="Google Shape;7954;p315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5" name="Google Shape;7955;p315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6" name="Google Shape;7956;p315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7957" name="Google Shape;7957;p315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315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315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315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315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315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315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315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5" name="Google Shape;7965;p315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7966" name="Google Shape;7966;p31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31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68" name="Google Shape;7968;p315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969" name="Google Shape;7969;p315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970" name="Google Shape;7970;p315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71" name="Google Shape;7971;p315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72" name="Google Shape;7972;p315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7973" name="Shape 7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4" name="Google Shape;7974;p316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5" name="Google Shape;7975;p316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6" name="Google Shape;7976;p316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7" name="Google Shape;7977;p316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7978" name="Google Shape;7978;p31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31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31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31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31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31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84" name="Google Shape;7984;p316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5" name="Google Shape;7985;p316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6" name="Google Shape;7986;p316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7" name="Google Shape;7987;p316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8" name="Google Shape;7988;p316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989" name="Google Shape;7989;p316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990" name="Google Shape;7990;p316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7991" name="Shape 7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Google Shape;7992;p317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993" name="Google Shape;7993;p317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94" name="Google Shape;7994;p317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995" name="Google Shape;7995;p317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96" name="Google Shape;7996;p317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97" name="Google Shape;7997;p317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98" name="Google Shape;7998;p317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9" name="Google Shape;7999;p317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8000" name="Google Shape;8000;p31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31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31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31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31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31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6" name="Google Shape;8006;p317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8007" name="Google Shape;8007;p31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31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9" name="Google Shape;8009;p317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0" name="Google Shape;8010;p317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1" name="Google Shape;8011;p317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8012" name="Shape 8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3" name="Google Shape;8013;p318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014" name="Google Shape;8014;p318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015" name="Google Shape;8015;p318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016" name="Google Shape;8016;p318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7" name="Google Shape;8017;p318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8" name="Google Shape;8018;p318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9" name="Google Shape;8019;p318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0" name="Google Shape;8020;p318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1" name="Google Shape;8021;p318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8022" name="Google Shape;8022;p31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31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4" name="Google Shape;8024;p318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8025" name="Google Shape;8025;p318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318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318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318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318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318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318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318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3" name="Google Shape;8033;p318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34" name="Google Shape;8034;p318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35" name="Google Shape;8035;p318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36" name="Google Shape;8036;p318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37" name="Google Shape;8037;p318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38" name="Google Shape;8038;p318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39" name="Google Shape;8039;p318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635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p33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" name="Google Shape;637;p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38" name="Google Shape;638;p33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" name="Google Shape;639;p33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0" name="Google Shape;640;p33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641" name="Google Shape;641;p33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3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3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3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3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" name="Google Shape;646;p33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8040" name="Shape 8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1" name="Google Shape;8041;p319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2" name="Google Shape;8042;p319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3" name="Google Shape;8043;p319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44" name="Google Shape;8044;p319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8045" name="Google Shape;8045;p31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31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31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31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31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31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31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31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31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31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31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6" name="Google Shape;8056;p319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8057" name="Google Shape;8057;p31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31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31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31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31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31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31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31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5" name="Google Shape;8065;p319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6" name="Google Shape;8066;p319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7" name="Google Shape;8067;p319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8" name="Google Shape;8068;p319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69" name="Google Shape;8069;p319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70" name="Google Shape;8070;p319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71" name="Google Shape;8071;p319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72" name="Google Shape;8072;p319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73" name="Google Shape;8073;p319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074" name="Google Shape;8074;p319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075" name="Google Shape;8075;p319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8076" name="Google Shape;8076;p319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8077" name="Google Shape;8077;p319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8078" name="Shape 8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" name="Google Shape;8079;p320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80" name="Google Shape;8080;p320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81" name="Google Shape;8081;p320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82" name="Google Shape;8082;p320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83" name="Google Shape;8083;p320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84" name="Google Shape;8084;p320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85" name="Google Shape;8085;p320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086" name="Google Shape;8086;p320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87" name="Google Shape;8087;p320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88" name="Google Shape;8088;p320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9" name="Google Shape;8089;p320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8090" name="Google Shape;8090;p32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32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32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32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32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32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32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32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32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32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32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1" name="Google Shape;8101;p320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8102" name="Google Shape;8102;p32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32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32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32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32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32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32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32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0" name="Google Shape;8110;p320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1" name="Google Shape;8111;p320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2" name="Google Shape;8112;p320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8113" name="Shape 8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4" name="Google Shape;8114;p321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5" name="Google Shape;8115;p321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6" name="Google Shape;8116;p321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17" name="Google Shape;8117;p321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8118" name="Google Shape;8118;p32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32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32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32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32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32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32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32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6" name="Google Shape;8126;p321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8127" name="Google Shape;8127;p32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32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9" name="Google Shape;8129;p321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30" name="Google Shape;8130;p321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31" name="Google Shape;8131;p321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32" name="Google Shape;8132;p321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33" name="Google Shape;8133;p321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34" name="Google Shape;8134;p321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35" name="Google Shape;8135;p321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136" name="Google Shape;8136;p321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37" name="Google Shape;8137;p321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8138" name="Shape 8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9" name="Google Shape;8139;p322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0" name="Google Shape;8140;p322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41" name="Google Shape;8141;p322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2" name="Google Shape;8142;p322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43" name="Google Shape;8143;p322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44" name="Google Shape;8144;p322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45" name="Google Shape;8145;p322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146" name="Google Shape;8146;p322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7" name="Google Shape;8147;p322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8" name="Google Shape;8148;p322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9" name="Google Shape;8149;p322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50" name="Google Shape;8150;p322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8151" name="Google Shape;8151;p32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32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3" name="Google Shape;8153;p322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8154" name="Google Shape;8154;p32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32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6" name="Google Shape;8156;p322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8157" name="Google Shape;8157;p322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322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322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322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322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322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322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8164" name="Shape 8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5" name="Google Shape;8165;p323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66" name="Google Shape;8166;p323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67" name="Google Shape;8167;p323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68" name="Google Shape;8168;p323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69" name="Google Shape;8169;p323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70" name="Google Shape;8170;p323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71" name="Google Shape;8171;p323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172" name="Google Shape;8172;p323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73" name="Google Shape;8173;p323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74" name="Google Shape;8174;p323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75" name="Google Shape;8175;p323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8176" name="Google Shape;8176;p323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323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8" name="Google Shape;8178;p323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8179" name="Shape 8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0" name="Google Shape;8180;p324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1" name="Google Shape;8181;p324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2" name="Google Shape;8182;p324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3" name="Google Shape;8183;p324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84" name="Google Shape;8184;p324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8185" name="Google Shape;8185;p324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324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324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8" name="Google Shape;8188;p324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8189" name="Google Shape;8189;p324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324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324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324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324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324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324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96" name="Google Shape;8196;p324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97" name="Google Shape;8197;p324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98" name="Google Shape;8198;p324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199" name="Google Shape;8199;p324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0" name="Google Shape;8200;p324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01" name="Google Shape;8201;p324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2" name="Google Shape;8202;p324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03" name="Google Shape;8203;p324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4" name="Google Shape;8204;p324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05" name="Google Shape;8205;p324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6" name="Google Shape;8206;p324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207" name="Google Shape;8207;p324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208" name="Google Shape;8208;p324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8209" name="Shape 8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0" name="Google Shape;8210;p325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11" name="Google Shape;8211;p325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12" name="Google Shape;8212;p325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13" name="Google Shape;8213;p325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14" name="Google Shape;8214;p325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8215" name="Google Shape;8215;p32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32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32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32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32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32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32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32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32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32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32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6" name="Google Shape;8226;p325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8227" name="Google Shape;8227;p325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325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325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0" name="Google Shape;8230;p325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8231" name="Google Shape;8231;p32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32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32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32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32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32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7" name="Google Shape;8237;p325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38" name="Google Shape;8238;p325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8239" name="Google Shape;8239;p325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240" name="Google Shape;8240;p325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8241" name="Shape 8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2" name="Google Shape;8242;p326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3" name="Google Shape;8243;p326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4" name="Google Shape;8244;p326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5" name="Google Shape;8245;p326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6" name="Google Shape;8246;p326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7" name="Google Shape;8247;p326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8248" name="Shape 8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9" name="Google Shape;8249;p327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0" name="Google Shape;8250;p327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1" name="Google Shape;8251;p327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2" name="Google Shape;8252;p327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3" name="Google Shape;8253;p327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4" name="Google Shape;8254;p327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5" name="Google Shape;8255;p327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6" name="Google Shape;8256;p327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7" name="Google Shape;8257;p327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8" name="Google Shape;8258;p327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9" name="Google Shape;8259;p327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0" name="Google Shape;8260;p327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1" name="Google Shape;8261;p327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265" name="Shape 8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6" name="Google Shape;8266;p329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7" name="Google Shape;8267;p329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268" name="Google Shape;8268;p329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8269" name="Google Shape;8269;p329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70" name="Google Shape;8270;p329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71" name="Google Shape;8271;p329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72" name="Google Shape;8272;p329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8273" name="Google Shape;8273;p32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32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32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32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32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32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32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32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32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32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32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4" name="Google Shape;8284;p329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8285" name="Google Shape;8285;p329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329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329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8" name="Google Shape;8288;p329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8289" name="Google Shape;8289;p32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32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32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32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32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32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95" name="Google Shape;8295;p329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6" name="Google Shape;8296;p329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7" name="Google Shape;8297;p329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98" name="Google Shape;8298;p329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99" name="Google Shape;8299;p329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8300" name="Google Shape;8300;p32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32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32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32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32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32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32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32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32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32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32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32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32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32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32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32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32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32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32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32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32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647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34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" name="Google Shape;649;p34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" name="Google Shape;650;p34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" name="Google Shape;651;p34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652" name="Google Shape;652;p34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4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4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4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4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4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4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" name="Google Shape;659;p34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660" name="Google Shape;660;p3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2" name="Google Shape;662;p3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321" name="Shape 8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2" name="Google Shape;8322;p330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323" name="Google Shape;8323;p330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24" name="Google Shape;8324;p330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8325" name="Google Shape;8325;p330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6" name="Google Shape;8326;p330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7" name="Google Shape;8327;p330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8" name="Google Shape;8328;p330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29" name="Google Shape;8329;p330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8330" name="Google Shape;8330;p330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330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330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330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330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330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330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330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330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330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0" name="Google Shape;8340;p330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8341" name="Google Shape;8341;p33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33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3" name="Google Shape;8343;p330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8344" name="Google Shape;8344;p330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330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6" name="Google Shape;8346;p330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8347" name="Google Shape;8347;p33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33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33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33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33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33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33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33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33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33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33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33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33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33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33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33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33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33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33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33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33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8368" name="Shape 8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9" name="Google Shape;8369;p331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370" name="Google Shape;8370;p331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1" name="Google Shape;8371;p331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2" name="Google Shape;8372;p331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3" name="Google Shape;8373;p331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8374" name="Google Shape;8374;p33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33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33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33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33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33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0" name="Google Shape;8380;p331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1" name="Google Shape;8381;p331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2" name="Google Shape;8382;p331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3" name="Google Shape;8383;p331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4" name="Google Shape;8384;p331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8385" name="Shape 8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" name="Google Shape;8386;p332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7" name="Google Shape;8387;p332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8" name="Google Shape;8388;p332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9" name="Google Shape;8389;p332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8390" name="Google Shape;8390;p33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33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33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33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33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33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33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33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33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33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33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33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33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33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33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33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33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33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33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33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33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1" name="Google Shape;8411;p332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8412" name="Google Shape;8412;p332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8413" name="Google Shape;8413;p332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14" name="Google Shape;8414;p332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15" name="Google Shape;8415;p332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416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333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8" name="Google Shape;8418;p333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9" name="Google Shape;8419;p333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20" name="Google Shape;8420;p333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8421" name="Google Shape;8421;p33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33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33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33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33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33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27" name="Google Shape;8427;p333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28" name="Google Shape;8428;p333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29" name="Google Shape;8429;p333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0" name="Google Shape;8430;p3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8431" name="Google Shape;8431;p333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8432" name="Shape 8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3" name="Google Shape;8433;p334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434" name="Google Shape;8434;p334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435" name="Google Shape;8435;p334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6" name="Google Shape;8436;p334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7" name="Google Shape;8437;p334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8" name="Google Shape;8438;p334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8439" name="Google Shape;8439;p33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33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33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33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33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33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33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33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33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33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33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0" name="Google Shape;8450;p334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1" name="Google Shape;8451;p334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8452" name="Google Shape;8452;p33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33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4" name="Google Shape;8454;p334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8455" name="Google Shape;8455;p33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33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33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33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33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33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1" name="Google Shape;8461;p334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8462" name="Google Shape;8462;p334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334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334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334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334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334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334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334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334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1" name="Google Shape;8471;p334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8472" name="Google Shape;8472;p33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33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4" name="Google Shape;8474;p334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8475" name="Google Shape;8475;p33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33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477" name="Shape 8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" name="Google Shape;8478;p335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9" name="Google Shape;8479;p335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0" name="Google Shape;8480;p335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1" name="Google Shape;8481;p335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2" name="Google Shape;8482;p335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8483" name="Google Shape;8483;p33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33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33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33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33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33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33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33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33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33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33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4" name="Google Shape;8494;p335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8495" name="Google Shape;8495;p335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335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335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8" name="Google Shape;8498;p335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8499" name="Shape 8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0" name="Google Shape;8500;p336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1" name="Google Shape;8501;p336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8502" name="Google Shape;8502;p33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33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33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33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33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33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33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33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33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33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33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3" name="Google Shape;8513;p336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8514" name="Google Shape;8514;p33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33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33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33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33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33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33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33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22" name="Google Shape;8522;p336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3" name="Google Shape;8523;p336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4" name="Google Shape;8524;p336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525" name="Google Shape;8525;p336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26" name="Google Shape;8526;p336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8527" name="Shape 8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8" name="Google Shape;8528;p337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529" name="Google Shape;8529;p337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0" name="Google Shape;8530;p337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1" name="Google Shape;8531;p337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2" name="Google Shape;8532;p337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8533" name="Google Shape;8533;p33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33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33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33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33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33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33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33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33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33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33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4" name="Google Shape;8544;p337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8545" name="Shape 8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Google Shape;8546;p338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7" name="Google Shape;8547;p338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8" name="Google Shape;8548;p338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8549" name="Google Shape;8549;p33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33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33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33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33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33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33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33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33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33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33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33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33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33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33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33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33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33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33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33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33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0" name="Google Shape;8570;p338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8571" name="Google Shape;8571;p33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33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33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33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33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33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7" name="Google Shape;8577;p338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78" name="Google Shape;8578;p338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79" name="Google Shape;8579;p338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80" name="Google Shape;8580;p338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81" name="Google Shape;8581;p338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8582" name="Google Shape;8582;p338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338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338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338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338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338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338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338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0" name="Google Shape;8590;p338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591" name="Google Shape;8591;p338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8592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663" name="Shape 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Google Shape;664;p35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" name="Google Shape;665;p35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" name="Google Shape;666;p35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7" name="Google Shape;667;p35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8" name="Google Shape;668;p35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9" name="Google Shape;669;p35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0" name="Google Shape;670;p35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671" name="Google Shape;671;p3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" name="Google Shape;679;p35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" name="Google Shape;680;p35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" name="Google Shape;681;p35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" name="Google Shape;682;p3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8593" name="Shape 8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4" name="Google Shape;8594;p340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95" name="Google Shape;8595;p340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96" name="Google Shape;8596;p340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597" name="Google Shape;8597;p340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98" name="Google Shape;8598;p340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99" name="Google Shape;8599;p340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600" name="Google Shape;8600;p340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601" name="Google Shape;8601;p340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02" name="Google Shape;8602;p340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603" name="Google Shape;8603;p340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604" name="Google Shape;8604;p340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05" name="Google Shape;8605;p340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606" name="Google Shape;8606;p340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607" name="Google Shape;8607;p340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08" name="Google Shape;8608;p340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609" name="Google Shape;8609;p340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610" name="Google Shape;8610;p340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11" name="Google Shape;8611;p340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8612" name="Google Shape;8612;p340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613" name="Google Shape;8613;p340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4" name="Google Shape;8614;p340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5" name="Google Shape;8615;p340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6" name="Google Shape;8616;p340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7" name="Google Shape;8617;p340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8" name="Google Shape;8618;p340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9" name="Google Shape;8619;p340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8620" name="Google Shape;8620;p34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34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8622" name="Shape 8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3" name="Google Shape;8623;p341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624" name="Google Shape;8624;p341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5" name="Google Shape;8625;p341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26" name="Google Shape;8626;p341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7" name="Google Shape;8627;p341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8" name="Google Shape;8628;p341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8629" name="Google Shape;8629;p34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34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34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34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34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34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34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34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34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34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34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40" name="Google Shape;8640;p341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41" name="Google Shape;8641;p341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8642" name="Google Shape;8642;p34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34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34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34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34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34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34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34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34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34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34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34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34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34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34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34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34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34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34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34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34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3" name="Google Shape;8663;p341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8664" name="Google Shape;8664;p34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34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8666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7" name="Google Shape;8667;p342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8" name="Google Shape;8668;p342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9" name="Google Shape;8669;p342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70" name="Google Shape;8670;p342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71" name="Google Shape;8671;p342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8672" name="Google Shape;8672;p34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34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34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34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34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34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34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34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34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34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34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3" name="Google Shape;8683;p342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8684" name="Google Shape;8684;p34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34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34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34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34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34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34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34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2" name="Google Shape;8692;p342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8693" name="Google Shape;8693;p34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34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34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34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34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34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9" name="Google Shape;8699;p342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0" name="Google Shape;8700;p342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1" name="Google Shape;8701;p342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2" name="Google Shape;8702;p342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703" name="Google Shape;8703;p342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04" name="Google Shape;8704;p342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8705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p343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7" name="Google Shape;8707;p343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8" name="Google Shape;8708;p343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9" name="Google Shape;8709;p343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0" name="Google Shape;8710;p343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8711" name="Google Shape;8711;p343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343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343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343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343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343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7" name="Google Shape;8717;p343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8718" name="Google Shape;8718;p343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343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0" name="Google Shape;8720;p343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8721" name="Google Shape;8721;p343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343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343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343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343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343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343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343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343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343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343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343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343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343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343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343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343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343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343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343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343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2" name="Google Shape;8742;p343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8743" name="Google Shape;8743;p34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34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34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34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34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34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9" name="Google Shape;8749;p343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750" name="Google Shape;8750;p343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51" name="Google Shape;8751;p343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8752" name="Shape 8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3" name="Google Shape;8753;p344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754" name="Google Shape;8754;p344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55" name="Google Shape;8755;p344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56" name="Google Shape;8756;p344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7" name="Google Shape;8757;p344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8" name="Google Shape;8758;p344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8759" name="Google Shape;8759;p34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34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34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34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34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34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34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34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34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34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34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0" name="Google Shape;8770;p344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1" name="Google Shape;8771;p344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8772" name="Google Shape;8772;p34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34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34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34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34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34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34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34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0" name="Google Shape;8780;p344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8781" name="Google Shape;8781;p34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34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34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34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34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34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8787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p345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89" name="Google Shape;8789;p34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790" name="Google Shape;8790;p345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91" name="Google Shape;8791;p345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92" name="Google Shape;8792;p345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8793" name="Google Shape;8793;p345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345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345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345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345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98" name="Google Shape;8798;p345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8799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0" name="Google Shape;8800;p346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1" name="Google Shape;8801;p346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02" name="Google Shape;8802;p346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3" name="Google Shape;8803;p346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8804" name="Google Shape;8804;p346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346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346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346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346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346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346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1" name="Google Shape;8811;p346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8812" name="Google Shape;8812;p34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34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14" name="Google Shape;8814;p34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8815" name="Shape 8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" name="Google Shape;8816;p347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17" name="Google Shape;8817;p347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18" name="Google Shape;8818;p347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19" name="Google Shape;8819;p347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20" name="Google Shape;8820;p347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21" name="Google Shape;8821;p347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22" name="Google Shape;8822;p347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8823" name="Google Shape;8823;p34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34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34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34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34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34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34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34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31" name="Google Shape;8831;p347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2" name="Google Shape;8832;p347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3" name="Google Shape;8833;p347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4" name="Google Shape;8834;p34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8835" name="Shape 8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6" name="Google Shape;8836;p348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7" name="Google Shape;8837;p348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8" name="Google Shape;8838;p348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9" name="Google Shape;8839;p348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8840" name="Google Shape;8840;p348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348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348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348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348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348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348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348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8" name="Google Shape;8848;p348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8849" name="Google Shape;8849;p34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34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1" name="Google Shape;8851;p348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52" name="Google Shape;8852;p348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8853" name="Google Shape;8853;p34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34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5" name="Google Shape;8855;p34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8856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" name="Google Shape;8857;p349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8" name="Google Shape;8858;p349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9" name="Google Shape;8859;p349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0" name="Google Shape;8860;p349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8861" name="Google Shape;8861;p34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34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34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34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34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34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34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34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34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34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34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72" name="Google Shape;8872;p349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3" name="Google Shape;8873;p349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4" name="Google Shape;8874;p349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5" name="Google Shape;8875;p34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876" name="Google Shape;8876;p349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7" name="Google Shape;8877;p349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8" name="Google Shape;8878;p349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683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36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" name="Google Shape;685;p36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" name="Google Shape;686;p36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7" name="Google Shape;687;p36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688" name="Google Shape;688;p36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6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6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6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6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6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6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6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" name="Google Shape;696;p36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697" name="Google Shape;697;p3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" name="Google Shape;699;p36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" name="Google Shape;700;p36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701" name="Google Shape;701;p3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3" name="Google Shape;703;p3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8879" name="Shape 8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0" name="Google Shape;8880;p350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1" name="Google Shape;8881;p350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2" name="Google Shape;8882;p350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83" name="Google Shape;8883;p350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8884" name="Google Shape;8884;p35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35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35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35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35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35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90" name="Google Shape;8890;p350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1" name="Google Shape;8891;p350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8892" name="Shape 8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3" name="Google Shape;8893;p351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8894" name="Google Shape;8894;p351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95" name="Google Shape;8895;p351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6" name="Google Shape;8896;p351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97" name="Google Shape;8897;p351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98" name="Google Shape;8898;p351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8899" name="Google Shape;8899;p35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35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35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35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35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35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35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35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35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35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35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0" name="Google Shape;8910;p351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11" name="Google Shape;8911;p351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8912" name="Google Shape;8912;p35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35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4" name="Google Shape;8914;p351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8915" name="Google Shape;8915;p35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35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35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35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35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35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1" name="Google Shape;8921;p351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2" name="Google Shape;8922;p351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3" name="Google Shape;8923;p351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8924" name="Shape 8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5" name="Google Shape;8925;p352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8926" name="Google Shape;8926;p352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927" name="Google Shape;8927;p352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8928" name="Google Shape;8928;p352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29" name="Google Shape;8929;p352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0" name="Google Shape;8930;p352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1" name="Google Shape;8931;p352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8932" name="Google Shape;8932;p352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352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352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352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352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352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352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352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0" name="Google Shape;8940;p352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8941" name="Google Shape;8941;p35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35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3" name="Google Shape;8943;p352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44" name="Google Shape;8944;p352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8945" name="Google Shape;8945;p35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35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8947" name="Shape 8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8" name="Google Shape;8948;p353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949" name="Google Shape;8949;p353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0" name="Google Shape;8950;p353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1" name="Google Shape;8951;p353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2" name="Google Shape;8952;p353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8953" name="Google Shape;8953;p353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353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353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353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353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353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353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353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1" name="Google Shape;8961;p353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8962" name="Google Shape;8962;p35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35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4" name="Google Shape;8964;p353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65" name="Google Shape;8965;p353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8966" name="Google Shape;8966;p35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35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8" name="Google Shape;8968;p35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8969" name="Shape 8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" name="Google Shape;8970;p354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1" name="Google Shape;8971;p354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2" name="Google Shape;8972;p354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3" name="Google Shape;8973;p354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4" name="Google Shape;8974;p354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5" name="Google Shape;8975;p354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8976" name="Google Shape;8976;p354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354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354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354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354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354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354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354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4" name="Google Shape;8984;p354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8985" name="Google Shape;8985;p35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35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87" name="Google Shape;8987;p354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88" name="Google Shape;8988;p354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89" name="Google Shape;8989;p354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90" name="Google Shape;8990;p354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91" name="Google Shape;8991;p354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8992" name="Shape 8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3" name="Google Shape;8993;p355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4" name="Google Shape;8994;p355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5" name="Google Shape;8995;p355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96" name="Google Shape;8996;p355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8997" name="Google Shape;8997;p35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35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35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35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35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35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3" name="Google Shape;9003;p355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4" name="Google Shape;9004;p355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5" name="Google Shape;9005;p355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6" name="Google Shape;9006;p355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7" name="Google Shape;9007;p355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08" name="Google Shape;9008;p355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09" name="Google Shape;9009;p355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9010" name="Shape 9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" name="Google Shape;9011;p356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12" name="Google Shape;9012;p356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013" name="Google Shape;9013;p356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14" name="Google Shape;9014;p356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015" name="Google Shape;9015;p356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6" name="Google Shape;9016;p356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7" name="Google Shape;9017;p356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18" name="Google Shape;9018;p356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9019" name="Google Shape;9019;p35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35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35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35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35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35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5" name="Google Shape;9025;p356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9026" name="Google Shape;9026;p356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356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28" name="Google Shape;9028;p356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29" name="Google Shape;9029;p356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0" name="Google Shape;9030;p356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9031" name="Shape 9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2" name="Google Shape;9032;p357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9033" name="Google Shape;9033;p357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9034" name="Google Shape;9034;p357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9035" name="Google Shape;9035;p357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6" name="Google Shape;9036;p357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7" name="Google Shape;9037;p357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8" name="Google Shape;9038;p357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9" name="Google Shape;9039;p357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40" name="Google Shape;9040;p357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9041" name="Google Shape;9041;p35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35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3" name="Google Shape;9043;p357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9044" name="Google Shape;9044;p357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357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357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357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357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357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357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357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2" name="Google Shape;9052;p357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53" name="Google Shape;9053;p357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54" name="Google Shape;9054;p357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55" name="Google Shape;9055;p357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56" name="Google Shape;9056;p357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57" name="Google Shape;9057;p357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58" name="Google Shape;9058;p357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9059" name="Shape 9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0" name="Google Shape;9060;p358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61" name="Google Shape;9061;p358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62" name="Google Shape;9062;p358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63" name="Google Shape;9063;p358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9064" name="Google Shape;9064;p35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35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35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35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35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35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35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35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35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35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35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5" name="Google Shape;9075;p358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9076" name="Google Shape;9076;p35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35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35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35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35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35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35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35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4" name="Google Shape;9084;p358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5" name="Google Shape;9085;p358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6" name="Google Shape;9086;p358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7" name="Google Shape;9087;p358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88" name="Google Shape;9088;p358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89" name="Google Shape;9089;p358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90" name="Google Shape;9090;p358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91" name="Google Shape;9091;p358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92" name="Google Shape;9092;p358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93" name="Google Shape;9093;p358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094" name="Google Shape;9094;p358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9095" name="Google Shape;9095;p358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9096" name="Google Shape;9096;p358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9097" name="Shape 9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8" name="Google Shape;9098;p359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99" name="Google Shape;9099;p359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00" name="Google Shape;9100;p359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01" name="Google Shape;9101;p359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02" name="Google Shape;9102;p359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03" name="Google Shape;9103;p359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04" name="Google Shape;9104;p359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105" name="Google Shape;9105;p359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06" name="Google Shape;9106;p359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07" name="Google Shape;9107;p359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8" name="Google Shape;9108;p359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9109" name="Google Shape;9109;p35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35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35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35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35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35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35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35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35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35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35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0" name="Google Shape;9120;p359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9121" name="Google Shape;9121;p35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35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35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35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35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35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35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35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9" name="Google Shape;9129;p359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0" name="Google Shape;9130;p359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1" name="Google Shape;9131;p359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704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p37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" name="Google Shape;706;p37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" name="Google Shape;707;p37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8" name="Google Shape;708;p37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709" name="Google Shape;709;p3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" name="Google Shape;720;p37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" name="Google Shape;721;p37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2" name="Google Shape;722;p37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" name="Google Shape;723;p3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24" name="Google Shape;724;p37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" name="Google Shape;725;p37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" name="Google Shape;726;p37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9132" name="Shape 9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3" name="Google Shape;9133;p360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4" name="Google Shape;9134;p360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5" name="Google Shape;9135;p360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6" name="Google Shape;9136;p360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9137" name="Google Shape;9137;p360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360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360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360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360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360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360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360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5" name="Google Shape;9145;p360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9146" name="Google Shape;9146;p36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36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48" name="Google Shape;9148;p360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49" name="Google Shape;9149;p360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50" name="Google Shape;9150;p360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51" name="Google Shape;9151;p360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52" name="Google Shape;9152;p360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53" name="Google Shape;9153;p360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54" name="Google Shape;9154;p360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155" name="Google Shape;9155;p360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56" name="Google Shape;9156;p360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9157" name="Shape 9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8" name="Google Shape;9158;p361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59" name="Google Shape;9159;p361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60" name="Google Shape;9160;p361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61" name="Google Shape;9161;p361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62" name="Google Shape;9162;p361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63" name="Google Shape;9163;p361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64" name="Google Shape;9164;p361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165" name="Google Shape;9165;p361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6" name="Google Shape;9166;p361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7" name="Google Shape;9167;p361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8" name="Google Shape;9168;p361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69" name="Google Shape;9169;p361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9170" name="Google Shape;9170;p36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36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2" name="Google Shape;9172;p361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9173" name="Google Shape;9173;p36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36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5" name="Google Shape;9175;p361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9176" name="Google Shape;9176;p361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361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361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361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361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361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361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9183" name="Shape 9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4" name="Google Shape;9184;p362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85" name="Google Shape;9185;p362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86" name="Google Shape;9186;p362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87" name="Google Shape;9187;p362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88" name="Google Shape;9188;p362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189" name="Google Shape;9189;p362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190" name="Google Shape;9190;p362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191" name="Google Shape;9191;p362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2" name="Google Shape;9192;p362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3" name="Google Shape;9193;p362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94" name="Google Shape;9194;p362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9195" name="Google Shape;9195;p362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362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7" name="Google Shape;9197;p362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9198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9" name="Google Shape;9199;p363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0" name="Google Shape;9200;p363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1" name="Google Shape;9201;p363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2" name="Google Shape;9202;p363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03" name="Google Shape;9203;p363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9204" name="Google Shape;9204;p363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363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363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7" name="Google Shape;9207;p363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9208" name="Google Shape;9208;p363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363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363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363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363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363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363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15" name="Google Shape;9215;p363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16" name="Google Shape;9216;p363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17" name="Google Shape;9217;p363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18" name="Google Shape;9218;p363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19" name="Google Shape;9219;p363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20" name="Google Shape;9220;p363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21" name="Google Shape;9221;p363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22" name="Google Shape;9222;p363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23" name="Google Shape;9223;p363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24" name="Google Shape;9224;p363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25" name="Google Shape;9225;p363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226" name="Google Shape;9226;p363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227" name="Google Shape;9227;p363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9228" name="Shape 9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9" name="Google Shape;9229;p364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0" name="Google Shape;9230;p364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1" name="Google Shape;9231;p364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2" name="Google Shape;9232;p364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3" name="Google Shape;9233;p364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9234" name="Google Shape;9234;p36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36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36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36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36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36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36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36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36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36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36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5" name="Google Shape;9245;p364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9246" name="Google Shape;9246;p364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364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364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9" name="Google Shape;9249;p364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9250" name="Google Shape;9250;p36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36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36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36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36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36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6" name="Google Shape;9256;p364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7" name="Google Shape;9257;p364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9258" name="Google Shape;9258;p364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259" name="Google Shape;9259;p364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9260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p365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2" name="Google Shape;9262;p365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3" name="Google Shape;9263;p365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4" name="Google Shape;9264;p365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5" name="Google Shape;9265;p365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6" name="Google Shape;9266;p365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9267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8" name="Google Shape;9268;p366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9" name="Google Shape;9269;p366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0" name="Google Shape;9270;p366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1" name="Google Shape;9271;p366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2" name="Google Shape;9272;p366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3" name="Google Shape;9273;p366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4" name="Google Shape;9274;p366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5" name="Google Shape;9275;p366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6" name="Google Shape;9276;p366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7" name="Google Shape;9277;p366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8" name="Google Shape;9278;p366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9" name="Google Shape;9279;p366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0" name="Google Shape;9280;p366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284" name="Shape 9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5" name="Google Shape;9285;p368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6" name="Google Shape;9286;p368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287" name="Google Shape;9287;p368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9288" name="Google Shape;9288;p368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9" name="Google Shape;9289;p368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90" name="Google Shape;9290;p368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1" name="Google Shape;9291;p368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9292" name="Google Shape;9292;p36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36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36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36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36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36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36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36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36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36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36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368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9304" name="Google Shape;9304;p368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368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368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368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9308" name="Google Shape;9308;p36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36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36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36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36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36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4" name="Google Shape;9314;p368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5" name="Google Shape;9315;p368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6" name="Google Shape;9316;p368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7" name="Google Shape;9317;p368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8" name="Google Shape;9318;p368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9319" name="Google Shape;9319;p36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36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36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36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36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36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36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36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36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36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36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36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36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36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36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36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36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36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36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36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36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9340" name="Shape 9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1" name="Google Shape;9341;p369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342" name="Google Shape;9342;p369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343" name="Google Shape;9343;p369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9344" name="Google Shape;9344;p369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5" name="Google Shape;9345;p369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6" name="Google Shape;9346;p369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7" name="Google Shape;9347;p369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8" name="Google Shape;9348;p369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9349" name="Google Shape;9349;p369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369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369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369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369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369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369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369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369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369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9" name="Google Shape;9359;p369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9360" name="Google Shape;9360;p36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36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2" name="Google Shape;9362;p369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9363" name="Google Shape;9363;p369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369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5" name="Google Shape;9365;p369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9366" name="Google Shape;9366;p36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36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36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36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36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36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36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36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36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36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36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36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36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36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36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36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36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36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36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36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36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9387" name="Shape 9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8" name="Google Shape;9388;p370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389" name="Google Shape;9389;p370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90" name="Google Shape;9390;p370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91" name="Google Shape;9391;p370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2" name="Google Shape;9392;p370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9393" name="Google Shape;9393;p37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37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37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37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37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37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9" name="Google Shape;9399;p370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0" name="Google Shape;9400;p370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1" name="Google Shape;9401;p370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2" name="Google Shape;9402;p370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3" name="Google Shape;9403;p370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727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38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9" name="Google Shape;729;p38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" name="Google Shape;730;p38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1" name="Google Shape;731;p38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732" name="Google Shape;732;p3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8" name="Google Shape;738;p38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" name="Google Shape;739;p38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9404" name="Shape 9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5" name="Google Shape;9405;p371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6" name="Google Shape;9406;p371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07" name="Google Shape;9407;p371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8" name="Google Shape;9408;p371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9409" name="Google Shape;9409;p371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371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371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371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371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371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371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371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371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371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371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371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371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371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371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371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371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371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371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371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371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0" name="Google Shape;9430;p371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9431" name="Google Shape;9431;p371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9432" name="Google Shape;9432;p371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33" name="Google Shape;9433;p371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34" name="Google Shape;9434;p371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9435" name="Shape 9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6" name="Google Shape;9436;p372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7" name="Google Shape;9437;p372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8" name="Google Shape;9438;p372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9" name="Google Shape;9439;p372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9440" name="Google Shape;9440;p37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37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37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37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37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37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46" name="Google Shape;9446;p372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7" name="Google Shape;9447;p372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8" name="Google Shape;9448;p372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9" name="Google Shape;9449;p3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9450" name="Google Shape;9450;p372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945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2" name="Google Shape;9452;p373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53" name="Google Shape;9453;p373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454" name="Google Shape;9454;p373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5" name="Google Shape;9455;p373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6" name="Google Shape;9456;p373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7" name="Google Shape;9457;p373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9458" name="Google Shape;9458;p37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37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37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37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37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37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37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37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37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37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37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69" name="Google Shape;9469;p373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0" name="Google Shape;9470;p373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9471" name="Google Shape;9471;p373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373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3" name="Google Shape;9473;p373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9474" name="Google Shape;9474;p37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37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37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37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37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37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0" name="Google Shape;9480;p373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9481" name="Google Shape;9481;p373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373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373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373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373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373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373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373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373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0" name="Google Shape;9490;p373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9491" name="Google Shape;9491;p37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37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3" name="Google Shape;9493;p373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9494" name="Google Shape;9494;p37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37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9496" name="Shape 9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7" name="Google Shape;9497;p374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8" name="Google Shape;9498;p374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9" name="Google Shape;9499;p374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0" name="Google Shape;9500;p374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1" name="Google Shape;9501;p374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9502" name="Google Shape;9502;p37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37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37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37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37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37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37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37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37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37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37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3" name="Google Shape;9513;p374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9514" name="Google Shape;9514;p374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374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374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7" name="Google Shape;9517;p374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9518" name="Shape 9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9" name="Google Shape;9519;p375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0" name="Google Shape;9520;p375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9521" name="Google Shape;9521;p37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37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37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37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37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37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37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37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37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37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37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2" name="Google Shape;9532;p375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9533" name="Google Shape;9533;p37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37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37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37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37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37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37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37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1" name="Google Shape;9541;p375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2" name="Google Shape;9542;p375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3" name="Google Shape;9543;p375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544" name="Google Shape;9544;p375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45" name="Google Shape;9545;p375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546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7" name="Google Shape;9547;p376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548" name="Google Shape;9548;p376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9" name="Google Shape;9549;p376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50" name="Google Shape;9550;p376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51" name="Google Shape;9551;p376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9552" name="Google Shape;9552;p37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37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37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37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37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37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37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37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37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37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37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63" name="Google Shape;9563;p376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9564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377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6" name="Google Shape;9566;p377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67" name="Google Shape;9567;p377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9568" name="Google Shape;9568;p37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37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37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37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37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37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37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37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37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37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37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37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37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37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37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37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37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37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37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37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37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9" name="Google Shape;9589;p377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9590" name="Google Shape;9590;p37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37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37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37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37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37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96" name="Google Shape;9596;p377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97" name="Google Shape;9597;p377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98" name="Google Shape;9598;p377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99" name="Google Shape;9599;p377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0" name="Google Shape;9600;p377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9601" name="Google Shape;9601;p377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377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377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377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377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377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377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377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9" name="Google Shape;9609;p377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610" name="Google Shape;9610;p377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9611" name="Shape 96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9612" name="Shape 9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3" name="Google Shape;9613;p379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14" name="Google Shape;9614;p379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15" name="Google Shape;9615;p379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16" name="Google Shape;9616;p379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17" name="Google Shape;9617;p379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18" name="Google Shape;9618;p379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19" name="Google Shape;9619;p379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0" name="Google Shape;9620;p379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21" name="Google Shape;9621;p379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22" name="Google Shape;9622;p379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3" name="Google Shape;9623;p379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24" name="Google Shape;9624;p379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25" name="Google Shape;9625;p379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6" name="Google Shape;9626;p379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27" name="Google Shape;9627;p379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28" name="Google Shape;9628;p379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9" name="Google Shape;9629;p379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630" name="Google Shape;9630;p379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9631" name="Google Shape;9631;p379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632" name="Google Shape;9632;p379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3" name="Google Shape;9633;p379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4" name="Google Shape;9634;p379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5" name="Google Shape;9635;p379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6" name="Google Shape;9636;p379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7" name="Google Shape;9637;p379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38" name="Google Shape;9638;p379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9639" name="Google Shape;9639;p37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37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9641" name="Shape 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2" name="Google Shape;9642;p380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643" name="Google Shape;9643;p380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644" name="Google Shape;9644;p380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45" name="Google Shape;9645;p380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46" name="Google Shape;9646;p380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7" name="Google Shape;9647;p380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9648" name="Google Shape;9648;p38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38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38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38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38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38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38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38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38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38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38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9" name="Google Shape;9659;p380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60" name="Google Shape;9660;p380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9661" name="Google Shape;9661;p38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38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38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38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38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38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38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38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38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38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38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38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38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38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38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38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38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38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38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38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38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2" name="Google Shape;9682;p380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9683" name="Google Shape;9683;p38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38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40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" name="Google Shape;741;p39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42" name="Google Shape;742;p39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43" name="Google Shape;743;p39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4" name="Google Shape;744;p39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" name="Google Shape;745;p39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6" name="Google Shape;746;p39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747" name="Google Shape;747;p3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" name="Google Shape;758;p39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" name="Google Shape;759;p39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760" name="Google Shape;760;p3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" name="Google Shape;762;p39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763" name="Google Shape;763;p3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" name="Google Shape;769;p39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" name="Google Shape;770;p39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" name="Google Shape;771;p39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9685" name="Shape 9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6" name="Google Shape;9686;p381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87" name="Google Shape;9687;p381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88" name="Google Shape;9688;p381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89" name="Google Shape;9689;p381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90" name="Google Shape;9690;p381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9691" name="Google Shape;9691;p38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38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38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38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38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38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38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38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38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38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38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2" name="Google Shape;9702;p381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9703" name="Google Shape;9703;p38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38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38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38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38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38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38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38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1" name="Google Shape;9711;p381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9712" name="Google Shape;9712;p38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38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38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38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38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38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18" name="Google Shape;9718;p381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19" name="Google Shape;9719;p381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0" name="Google Shape;9720;p381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1" name="Google Shape;9721;p381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722" name="Google Shape;9722;p381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23" name="Google Shape;9723;p381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9724" name="Shape 9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5" name="Google Shape;9725;p382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6" name="Google Shape;9726;p382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7" name="Google Shape;9727;p382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8" name="Google Shape;9728;p382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9" name="Google Shape;9729;p382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9730" name="Google Shape;9730;p382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382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382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382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382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382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6" name="Google Shape;9736;p382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9737" name="Google Shape;9737;p382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382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9" name="Google Shape;9739;p382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9740" name="Google Shape;9740;p382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382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382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382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382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382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382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382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382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382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382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382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382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382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382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382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382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382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382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382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382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1" name="Google Shape;9761;p382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9762" name="Google Shape;9762;p38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38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38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38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38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38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68" name="Google Shape;9768;p382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769" name="Google Shape;9769;p382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70" name="Google Shape;9770;p382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9771" name="Shape 9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2" name="Google Shape;9772;p383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773" name="Google Shape;9773;p383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74" name="Google Shape;9774;p383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75" name="Google Shape;9775;p383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6" name="Google Shape;9776;p383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7" name="Google Shape;9777;p383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9778" name="Google Shape;9778;p38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38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38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38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38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38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38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38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38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38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38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9" name="Google Shape;9789;p383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90" name="Google Shape;9790;p383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9791" name="Google Shape;9791;p38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38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38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38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38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38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38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38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383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9800" name="Google Shape;9800;p38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38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38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38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38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38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9806" name="Shape 9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7" name="Google Shape;9807;p384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8" name="Google Shape;9808;p38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809" name="Google Shape;9809;p384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0" name="Google Shape;9810;p384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11" name="Google Shape;9811;p384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9812" name="Google Shape;9812;p384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384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384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384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384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7" name="Google Shape;9817;p384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9818" name="Shape 9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9" name="Google Shape;9819;p385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0" name="Google Shape;9820;p385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1" name="Google Shape;9821;p385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22" name="Google Shape;9822;p385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9823" name="Google Shape;9823;p385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385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385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385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385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385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385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0" name="Google Shape;9830;p385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9831" name="Google Shape;9831;p38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38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3" name="Google Shape;9833;p38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9834" name="Shape 9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5" name="Google Shape;9835;p386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6" name="Google Shape;9836;p386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7" name="Google Shape;9837;p386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8" name="Google Shape;9838;p386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9" name="Google Shape;9839;p386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0" name="Google Shape;9840;p386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41" name="Google Shape;9841;p386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9842" name="Google Shape;9842;p38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38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38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38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38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38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38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38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0" name="Google Shape;9850;p386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1" name="Google Shape;9851;p386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2" name="Google Shape;9852;p386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3" name="Google Shape;9853;p38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9854" name="Shape 9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5" name="Google Shape;9855;p387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6" name="Google Shape;9856;p387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7" name="Google Shape;9857;p387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8" name="Google Shape;9858;p387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9859" name="Google Shape;9859;p387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387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387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387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387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387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387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387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7" name="Google Shape;9867;p387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9868" name="Google Shape;9868;p38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38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0" name="Google Shape;9870;p387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1" name="Google Shape;9871;p387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9872" name="Google Shape;9872;p38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38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4" name="Google Shape;9874;p38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9875" name="Shape 9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6" name="Google Shape;9876;p388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7" name="Google Shape;9877;p388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8" name="Google Shape;9878;p388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9" name="Google Shape;9879;p388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9880" name="Google Shape;9880;p38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38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38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38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38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8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8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8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38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38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8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1" name="Google Shape;9891;p388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2" name="Google Shape;9892;p388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3" name="Google Shape;9893;p388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4" name="Google Shape;9894;p38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895" name="Google Shape;9895;p388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6" name="Google Shape;9896;p388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7" name="Google Shape;9897;p388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9898" name="Shape 9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9" name="Google Shape;9899;p389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00" name="Google Shape;9900;p389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01" name="Google Shape;9901;p389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2" name="Google Shape;9902;p389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9903" name="Google Shape;9903;p38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8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8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8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8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38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9" name="Google Shape;9909;p389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0" name="Google Shape;9910;p389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9911" name="Shape 9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" name="Google Shape;9912;p390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9913" name="Google Shape;9913;p390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14" name="Google Shape;9914;p390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5" name="Google Shape;9915;p390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6" name="Google Shape;9916;p390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17" name="Google Shape;9917;p390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9918" name="Google Shape;9918;p39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39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39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9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9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9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9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9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9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9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39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9" name="Google Shape;9929;p390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0" name="Google Shape;9930;p390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9931" name="Google Shape;9931;p39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9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3" name="Google Shape;9933;p390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9934" name="Google Shape;9934;p39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9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9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39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39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9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40" name="Google Shape;9940;p390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1" name="Google Shape;9941;p390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2" name="Google Shape;9942;p390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772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40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74" name="Google Shape;774;p40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75" name="Google Shape;775;p40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76" name="Google Shape;776;p40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7" name="Google Shape;777;p40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" name="Google Shape;778;p40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" name="Google Shape;779;p40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780" name="Google Shape;780;p40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0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0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0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0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0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0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0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" name="Google Shape;788;p40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789" name="Google Shape;789;p4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" name="Google Shape;791;p40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" name="Google Shape;792;p40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793" name="Google Shape;793;p4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9943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p391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9945" name="Google Shape;9945;p391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946" name="Google Shape;9946;p391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947" name="Google Shape;9947;p391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8" name="Google Shape;9948;p391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9" name="Google Shape;9949;p391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50" name="Google Shape;9950;p391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9951" name="Google Shape;9951;p391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391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391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391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391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391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391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391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9" name="Google Shape;9959;p391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9960" name="Google Shape;9960;p39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39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2" name="Google Shape;9962;p391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63" name="Google Shape;9963;p391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9964" name="Google Shape;9964;p39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39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9966" name="Shape 9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7" name="Google Shape;9967;p392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968" name="Google Shape;9968;p392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69" name="Google Shape;9969;p392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70" name="Google Shape;9970;p392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71" name="Google Shape;9971;p392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9972" name="Google Shape;9972;p392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92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92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92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392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392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392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392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0" name="Google Shape;9980;p392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9981" name="Google Shape;9981;p39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39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83" name="Google Shape;9983;p392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84" name="Google Shape;9984;p392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9985" name="Google Shape;9985;p392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92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87" name="Google Shape;9987;p39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9988" name="Shape 9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9" name="Google Shape;9989;p393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0" name="Google Shape;9990;p393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1" name="Google Shape;9991;p393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2" name="Google Shape;9992;p393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3" name="Google Shape;9993;p393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94" name="Google Shape;9994;p393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9995" name="Google Shape;9995;p393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393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393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393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393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393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393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393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3" name="Google Shape;10003;p393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10004" name="Google Shape;10004;p39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39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6" name="Google Shape;10006;p393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07" name="Google Shape;10007;p393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08" name="Google Shape;10008;p393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09" name="Google Shape;10009;p393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10" name="Google Shape;10010;p393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10011" name="Shape 1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2" name="Google Shape;10012;p394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3" name="Google Shape;10013;p394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4" name="Google Shape;10014;p394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5" name="Google Shape;10015;p394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10016" name="Google Shape;10016;p39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39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9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9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39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39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2" name="Google Shape;10022;p394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3" name="Google Shape;10023;p394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4" name="Google Shape;10024;p394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5" name="Google Shape;10025;p394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6" name="Google Shape;10026;p394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027" name="Google Shape;10027;p394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028" name="Google Shape;10028;p394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10029" name="Shape 10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0" name="Google Shape;10030;p395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31" name="Google Shape;10031;p395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32" name="Google Shape;10032;p395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33" name="Google Shape;10033;p395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34" name="Google Shape;10034;p395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5" name="Google Shape;10035;p395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36" name="Google Shape;10036;p395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37" name="Google Shape;10037;p395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10038" name="Google Shape;10038;p39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9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9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9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9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9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4" name="Google Shape;10044;p395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10045" name="Google Shape;10045;p39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39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7" name="Google Shape;10047;p395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8" name="Google Shape;10048;p395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9" name="Google Shape;10049;p395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10050" name="Shape 10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1" name="Google Shape;10051;p396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0052" name="Google Shape;10052;p396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0053" name="Google Shape;10053;p396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0054" name="Google Shape;10054;p396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5" name="Google Shape;10055;p396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6" name="Google Shape;10056;p396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7" name="Google Shape;10057;p396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8" name="Google Shape;10058;p396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9" name="Google Shape;10059;p396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10060" name="Google Shape;10060;p39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39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2" name="Google Shape;10062;p396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10063" name="Google Shape;10063;p396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396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96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96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396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396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396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396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1" name="Google Shape;10071;p396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72" name="Google Shape;10072;p396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073" name="Google Shape;10073;p396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74" name="Google Shape;10074;p396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075" name="Google Shape;10075;p396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76" name="Google Shape;10076;p396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077" name="Google Shape;10077;p396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10078" name="Shape 10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9" name="Google Shape;10079;p397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0" name="Google Shape;10080;p397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1" name="Google Shape;10081;p397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2" name="Google Shape;10082;p397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10083" name="Google Shape;10083;p39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39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39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9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39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39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9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39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9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9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39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4" name="Google Shape;10094;p397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10095" name="Google Shape;10095;p39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39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39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9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9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39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9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9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3" name="Google Shape;10103;p397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4" name="Google Shape;10104;p397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5" name="Google Shape;10105;p397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6" name="Google Shape;10106;p397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07" name="Google Shape;10107;p397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108" name="Google Shape;10108;p397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09" name="Google Shape;10109;p397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110" name="Google Shape;10110;p397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11" name="Google Shape;10111;p397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0112" name="Google Shape;10112;p39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113" name="Google Shape;10113;p397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10114" name="Google Shape;10114;p397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10115" name="Google Shape;10115;p397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10116" name="Shape 10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" name="Google Shape;10117;p398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18" name="Google Shape;10118;p398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19" name="Google Shape;10119;p398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20" name="Google Shape;10120;p398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21" name="Google Shape;10121;p398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22" name="Google Shape;10122;p398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23" name="Google Shape;10123;p398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124" name="Google Shape;10124;p398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25" name="Google Shape;10125;p398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26" name="Google Shape;10126;p398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7" name="Google Shape;10127;p398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10128" name="Google Shape;10128;p39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9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9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9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9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9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9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9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9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9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9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9" name="Google Shape;10139;p398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10140" name="Google Shape;10140;p39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9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9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9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9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9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9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9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8" name="Google Shape;10148;p398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9" name="Google Shape;10149;p398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0" name="Google Shape;10150;p398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10151" name="Shape 10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2" name="Google Shape;10152;p399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3" name="Google Shape;10153;p399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4" name="Google Shape;10154;p399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55" name="Google Shape;10155;p399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10156" name="Google Shape;10156;p39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9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9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9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9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9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9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9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4" name="Google Shape;10164;p399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10165" name="Google Shape;10165;p39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9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7" name="Google Shape;10167;p399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68" name="Google Shape;10168;p399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69" name="Google Shape;10169;p399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70" name="Google Shape;10170;p399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71" name="Google Shape;10171;p399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72" name="Google Shape;10172;p399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73" name="Google Shape;10173;p399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174" name="Google Shape;10174;p399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75" name="Google Shape;10175;p399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10176" name="Shape 10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7" name="Google Shape;10177;p400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78" name="Google Shape;10178;p400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79" name="Google Shape;10179;p400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80" name="Google Shape;10180;p400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81" name="Google Shape;10181;p400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82" name="Google Shape;10182;p400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83" name="Google Shape;10183;p400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184" name="Google Shape;10184;p400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5" name="Google Shape;10185;p400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6" name="Google Shape;10186;p400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7" name="Google Shape;10187;p400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8" name="Google Shape;10188;p400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10189" name="Google Shape;10189;p40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40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1" name="Google Shape;10191;p400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10192" name="Google Shape;10192;p40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40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4" name="Google Shape;10194;p400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10195" name="Google Shape;10195;p400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400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400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400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400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400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400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795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41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97" name="Google Shape;797;p41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" name="Google Shape;798;p41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9" name="Google Shape;799;p41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" name="Google Shape;800;p41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801" name="Google Shape;801;p41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1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1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1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1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1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1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1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" name="Google Shape;809;p41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810" name="Google Shape;810;p4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" name="Google Shape;812;p41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" name="Google Shape;813;p41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814" name="Google Shape;814;p4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" name="Google Shape;816;p4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10202" name="Shape 10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Google Shape;10203;p401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04" name="Google Shape;10204;p401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05" name="Google Shape;10205;p401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06" name="Google Shape;10206;p401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07" name="Google Shape;10207;p401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08" name="Google Shape;10208;p401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09" name="Google Shape;10209;p401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10" name="Google Shape;10210;p401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1" name="Google Shape;10211;p401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2" name="Google Shape;10212;p401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13" name="Google Shape;10213;p401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10214" name="Google Shape;10214;p401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401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6" name="Google Shape;10216;p401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10217" name="Shape 10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8" name="Google Shape;10218;p402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9" name="Google Shape;10219;p402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0" name="Google Shape;10220;p402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1" name="Google Shape;10221;p402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2" name="Google Shape;10222;p402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10223" name="Google Shape;10223;p402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402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402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6" name="Google Shape;10226;p402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10227" name="Google Shape;10227;p402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402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402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402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402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402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402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34" name="Google Shape;10234;p402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35" name="Google Shape;10235;p402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36" name="Google Shape;10236;p402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37" name="Google Shape;10237;p402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38" name="Google Shape;10238;p402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39" name="Google Shape;10239;p402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40" name="Google Shape;10240;p402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41" name="Google Shape;10241;p402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42" name="Google Shape;10242;p402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43" name="Google Shape;10243;p402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44" name="Google Shape;10244;p402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245" name="Google Shape;10245;p402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46" name="Google Shape;10246;p402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0247" name="Shape 10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8" name="Google Shape;10248;p403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9" name="Google Shape;10249;p403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0" name="Google Shape;10250;p403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1" name="Google Shape;10251;p403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52" name="Google Shape;10252;p403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10253" name="Google Shape;10253;p40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40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40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40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40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40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40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40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40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40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40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4" name="Google Shape;10264;p403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10265" name="Google Shape;10265;p403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403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403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8" name="Google Shape;10268;p403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10269" name="Google Shape;10269;p40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40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40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40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40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40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5" name="Google Shape;10275;p403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76" name="Google Shape;10276;p403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277" name="Google Shape;10277;p403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278" name="Google Shape;10278;p403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0279" name="Shape 10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" name="Google Shape;10280;p404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1" name="Google Shape;10281;p404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2" name="Google Shape;10282;p404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3" name="Google Shape;10283;p404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4" name="Google Shape;10284;p404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5" name="Google Shape;10285;p404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10286" name="Shape 10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7" name="Google Shape;10287;p405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8" name="Google Shape;10288;p405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9" name="Google Shape;10289;p405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0" name="Google Shape;10290;p405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1" name="Google Shape;10291;p405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2" name="Google Shape;10292;p405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3" name="Google Shape;10293;p405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4" name="Google Shape;10294;p405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5" name="Google Shape;10295;p405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6" name="Google Shape;10296;p405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7" name="Google Shape;10297;p405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8" name="Google Shape;10298;p405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9" name="Google Shape;10299;p405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817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42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" name="Google Shape;819;p42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0" name="Google Shape;820;p42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1" name="Google Shape;821;p42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" name="Google Shape;822;p42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3" name="Google Shape;823;p42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824" name="Google Shape;824;p42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2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2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2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2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2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2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2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" name="Google Shape;832;p42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833" name="Google Shape;833;p42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2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5" name="Google Shape;835;p42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6" name="Google Shape;836;p42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7" name="Google Shape;837;p42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8" name="Google Shape;838;p42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9" name="Google Shape;839;p42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840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p43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2" name="Google Shape;842;p43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" name="Google Shape;843;p43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" name="Google Shape;844;p43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845" name="Google Shape;845;p4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4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4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4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" name="Google Shape;851;p43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" name="Google Shape;852;p43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" name="Google Shape;853;p43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" name="Google Shape;854;p43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5" name="Google Shape;855;p43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56" name="Google Shape;856;p43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857" name="Google Shape;857;p43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858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44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60" name="Google Shape;860;p44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1" name="Google Shape;861;p44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62" name="Google Shape;862;p44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63" name="Google Shape;863;p44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4" name="Google Shape;864;p44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" name="Google Shape;865;p44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" name="Google Shape;866;p44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867" name="Google Shape;867;p44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44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44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44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44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44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" name="Google Shape;873;p44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874" name="Google Shape;874;p44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44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6" name="Google Shape;876;p44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7" name="Google Shape;877;p44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8" name="Google Shape;878;p44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879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p45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81" name="Google Shape;881;p45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82" name="Google Shape;882;p45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883" name="Google Shape;883;p45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4" name="Google Shape;884;p45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" name="Google Shape;885;p45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" name="Google Shape;886;p45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" name="Google Shape;887;p45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8" name="Google Shape;888;p45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889" name="Google Shape;889;p4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4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" name="Google Shape;891;p45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892" name="Google Shape;892;p45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45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45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45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45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45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45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45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" name="Google Shape;900;p45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1" name="Google Shape;901;p45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2" name="Google Shape;902;p45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3" name="Google Shape;903;p45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4" name="Google Shape;904;p45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05" name="Google Shape;905;p45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06" name="Google Shape;906;p45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907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p46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" name="Google Shape;909;p46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0" name="Google Shape;910;p46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1" name="Google Shape;911;p46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912" name="Google Shape;912;p4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4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4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4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4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4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4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4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4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4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4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" name="Google Shape;923;p46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924" name="Google Shape;924;p4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4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4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4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4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4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4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4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2" name="Google Shape;932;p46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" name="Google Shape;933;p46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" name="Google Shape;934;p46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5" name="Google Shape;935;p46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36" name="Google Shape;936;p46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37" name="Google Shape;937;p46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38" name="Google Shape;938;p46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39" name="Google Shape;939;p46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0" name="Google Shape;940;p46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41" name="Google Shape;941;p46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42" name="Google Shape;942;p46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943" name="Google Shape;943;p46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944" name="Google Shape;944;p46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p47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7" name="Google Shape;947;p47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8" name="Google Shape;948;p47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9" name="Google Shape;949;p47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0" name="Google Shape;950;p47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51" name="Google Shape;951;p47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2" name="Google Shape;952;p4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53" name="Google Shape;953;p47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54" name="Google Shape;954;p47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5" name="Google Shape;955;p47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6" name="Google Shape;956;p47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957" name="Google Shape;957;p47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47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47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47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47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47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47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47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" name="Google Shape;968;p47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969" name="Google Shape;969;p4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4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4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4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4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4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4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" name="Google Shape;977;p47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" name="Google Shape;978;p47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9" name="Google Shape;979;p47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980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48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" name="Google Shape;982;p48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" name="Google Shape;983;p48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4" name="Google Shape;984;p48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985" name="Google Shape;985;p48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48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48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" name="Google Shape;993;p48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994" name="Google Shape;994;p4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" name="Google Shape;996;p48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7" name="Google Shape;997;p48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8" name="Google Shape;998;p48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9" name="Google Shape;999;p48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0" name="Google Shape;1000;p48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1" name="Google Shape;1001;p48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2" name="Google Shape;1002;p48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03" name="Google Shape;1003;p48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4" name="Google Shape;1004;p48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1005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49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7" name="Google Shape;1007;p49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" name="Google Shape;1008;p49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9" name="Google Shape;1009;p49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0" name="Google Shape;1010;p49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11" name="Google Shape;1011;p49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12" name="Google Shape;1012;p49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13" name="Google Shape;1013;p49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" name="Google Shape;1014;p49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" name="Google Shape;1015;p49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" name="Google Shape;1016;p49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" name="Google Shape;1017;p49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1018" name="Google Shape;1018;p4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4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" name="Google Shape;1020;p49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1021" name="Google Shape;1021;p4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4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" name="Google Shape;1023;p49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1024" name="Google Shape;1024;p49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49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49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49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49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49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49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103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50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3" name="Google Shape;1033;p50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4" name="Google Shape;1034;p50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5" name="Google Shape;1035;p50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6" name="Google Shape;1036;p50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7" name="Google Shape;1037;p50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38" name="Google Shape;1038;p50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39" name="Google Shape;1039;p50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0" name="Google Shape;1040;p50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1" name="Google Shape;1041;p50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2" name="Google Shape;1042;p50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1043" name="Google Shape;1043;p50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50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5" name="Google Shape;1045;p50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51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8" name="Google Shape;1048;p51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9" name="Google Shape;1049;p51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0" name="Google Shape;1050;p51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1" name="Google Shape;1051;p51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1052" name="Google Shape;1052;p51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51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51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" name="Google Shape;1055;p51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1056" name="Google Shape;1056;p51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51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51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51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51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51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51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3" name="Google Shape;1063;p51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64" name="Google Shape;1064;p51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65" name="Google Shape;1065;p51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66" name="Google Shape;1066;p51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67" name="Google Shape;1067;p51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68" name="Google Shape;1068;p51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69" name="Google Shape;1069;p51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70" name="Google Shape;1070;p51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71" name="Google Shape;1071;p51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72" name="Google Shape;1072;p51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73" name="Google Shape;1073;p51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74" name="Google Shape;1074;p51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75" name="Google Shape;1075;p51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076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52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8" name="Google Shape;1078;p52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" name="Google Shape;1079;p52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" name="Google Shape;1080;p52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" name="Google Shape;1081;p52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1082" name="Google Shape;1082;p5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5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5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5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5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5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5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5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5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5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5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" name="Google Shape;1093;p52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1094" name="Google Shape;1094;p52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52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52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" name="Google Shape;1097;p52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1098" name="Google Shape;1098;p5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5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5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5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5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5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4" name="Google Shape;1104;p52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" name="Google Shape;1105;p52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06" name="Google Shape;1106;p52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07" name="Google Shape;1107;p52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53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" name="Google Shape;1110;p53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1" name="Google Shape;1111;p53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2" name="Google Shape;1112;p53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3" name="Google Shape;1113;p53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4" name="Google Shape;1114;p53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1115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54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7" name="Google Shape;1117;p54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8" name="Google Shape;1118;p54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9" name="Google Shape;1119;p54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0" name="Google Shape;1120;p54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" name="Google Shape;1121;p54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2" name="Google Shape;1122;p54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" name="Google Shape;1123;p54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4" name="Google Shape;1124;p54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5" name="Google Shape;1125;p54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6" name="Google Shape;1126;p54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7" name="Google Shape;1127;p54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8" name="Google Shape;1128;p54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132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56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" name="Google Shape;1134;p56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35" name="Google Shape;1135;p56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136" name="Google Shape;1136;p56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7" name="Google Shape;1137;p56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" name="Google Shape;1138;p56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9" name="Google Shape;1139;p56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1140" name="Google Shape;1140;p5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5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5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5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5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5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5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" name="Google Shape;1151;p56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1152" name="Google Shape;1152;p56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56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56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" name="Google Shape;1155;p56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1156" name="Google Shape;1156;p56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56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56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56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56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56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2" name="Google Shape;1162;p56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3" name="Google Shape;1163;p56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4" name="Google Shape;1164;p56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5" name="Google Shape;1165;p56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6" name="Google Shape;1166;p56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1167" name="Google Shape;1167;p5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5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5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5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5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5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5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5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5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5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5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88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57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190" name="Google Shape;1190;p57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91" name="Google Shape;1191;p57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192" name="Google Shape;1192;p57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3" name="Google Shape;1193;p57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4" name="Google Shape;1194;p57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5" name="Google Shape;1195;p57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6" name="Google Shape;1196;p57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1197" name="Google Shape;1197;p57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57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57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57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7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57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57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57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57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57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" name="Google Shape;1207;p57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1208" name="Google Shape;1208;p57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57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" name="Google Shape;1210;p57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1211" name="Google Shape;1211;p57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57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" name="Google Shape;1213;p57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1214" name="Google Shape;1214;p57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57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57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57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57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57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57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57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57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57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57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57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57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57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57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57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57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57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57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57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57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235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58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237" name="Google Shape;1237;p58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8" name="Google Shape;1238;p58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9" name="Google Shape;1239;p58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0" name="Google Shape;1240;p58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1241" name="Google Shape;1241;p5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5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5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5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5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5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7" name="Google Shape;1247;p58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8" name="Google Shape;1248;p58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9" name="Google Shape;1249;p58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0" name="Google Shape;1250;p58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" name="Google Shape;1251;p58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252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p59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4" name="Google Shape;1254;p59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" name="Google Shape;1255;p59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6" name="Google Shape;1256;p59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1257" name="Google Shape;1257;p59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59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59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59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59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59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59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59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59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59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59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59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59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59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59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59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59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59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59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59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59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8" name="Google Shape;1278;p59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279" name="Google Shape;1279;p59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280" name="Google Shape;1280;p59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81" name="Google Shape;1281;p59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82" name="Google Shape;1282;p59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283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p60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5" name="Google Shape;1285;p60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6" name="Google Shape;1286;p60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7" name="Google Shape;1287;p60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1288" name="Google Shape;1288;p6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6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6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6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6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6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4" name="Google Shape;1294;p60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5" name="Google Shape;1295;p60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" name="Google Shape;1296;p60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7" name="Google Shape;1297;p6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1298" name="Google Shape;1298;p60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299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61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01" name="Google Shape;1301;p61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302" name="Google Shape;1302;p61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3" name="Google Shape;1303;p61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4" name="Google Shape;1304;p61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5" name="Google Shape;1305;p61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1306" name="Google Shape;1306;p6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6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6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6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6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6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6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6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6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6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6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17" name="Google Shape;1317;p61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8" name="Google Shape;1318;p61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1319" name="Google Shape;1319;p61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61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1" name="Google Shape;1321;p61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1322" name="Google Shape;1322;p6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6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6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6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6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6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" name="Google Shape;1328;p61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1329" name="Google Shape;1329;p61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61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61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61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61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61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61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61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61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" name="Google Shape;1338;p61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1339" name="Google Shape;1339;p6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6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1" name="Google Shape;1341;p61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1342" name="Google Shape;1342;p6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6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344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p62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6" name="Google Shape;1346;p62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7" name="Google Shape;1347;p62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8" name="Google Shape;1348;p62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49" name="Google Shape;1349;p62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1350" name="Google Shape;1350;p6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6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6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6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6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6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6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6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6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6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6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1" name="Google Shape;1361;p62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1362" name="Google Shape;1362;p62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62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62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5" name="Google Shape;1365;p62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366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63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68" name="Google Shape;1368;p63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1369" name="Google Shape;1369;p6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6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6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6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6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6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6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6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6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6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6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0" name="Google Shape;1380;p63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1381" name="Google Shape;1381;p63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63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63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63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63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63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63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63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89" name="Google Shape;1389;p63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0" name="Google Shape;1390;p63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1" name="Google Shape;1391;p63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392" name="Google Shape;1392;p63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93" name="Google Shape;1393;p63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394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p64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396" name="Google Shape;1396;p64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7" name="Google Shape;1397;p64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8" name="Google Shape;1398;p64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99" name="Google Shape;1399;p64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1400" name="Google Shape;1400;p64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64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64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64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64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64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64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64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64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64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64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11" name="Google Shape;1411;p64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412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p65"/>
          <p:cNvSpPr/>
          <p:nvPr/>
        </p:nvSpPr>
        <p:spPr>
          <a:xfrm flipH="1">
            <a:off x="8335482" y="408827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4" name="Google Shape;1414;p65"/>
          <p:cNvSpPr/>
          <p:nvPr/>
        </p:nvSpPr>
        <p:spPr>
          <a:xfrm flipH="1">
            <a:off x="77382" y="1089025"/>
            <a:ext cx="689368" cy="618657"/>
          </a:xfrm>
          <a:custGeom>
            <a:rect b="b" l="l" r="r" t="t"/>
            <a:pathLst>
              <a:path extrusionOk="0" h="7074" w="7883">
                <a:moveTo>
                  <a:pt x="3581" y="1"/>
                </a:moveTo>
                <a:cubicBezTo>
                  <a:pt x="1731" y="1"/>
                  <a:pt x="8" y="1385"/>
                  <a:pt x="0" y="3549"/>
                </a:cubicBezTo>
                <a:cubicBezTo>
                  <a:pt x="0" y="4657"/>
                  <a:pt x="524" y="5764"/>
                  <a:pt x="1405" y="6431"/>
                </a:cubicBezTo>
                <a:cubicBezTo>
                  <a:pt x="1964" y="6848"/>
                  <a:pt x="2658" y="7074"/>
                  <a:pt x="3347" y="7074"/>
                </a:cubicBezTo>
                <a:cubicBezTo>
                  <a:pt x="3759" y="7074"/>
                  <a:pt x="4169" y="6993"/>
                  <a:pt x="4548" y="6824"/>
                </a:cubicBezTo>
                <a:cubicBezTo>
                  <a:pt x="6656" y="5907"/>
                  <a:pt x="7882" y="2323"/>
                  <a:pt x="5858" y="775"/>
                </a:cubicBezTo>
                <a:cubicBezTo>
                  <a:pt x="5155" y="244"/>
                  <a:pt x="4357" y="1"/>
                  <a:pt x="35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15" name="Google Shape;1415;p65"/>
          <p:cNvGrpSpPr/>
          <p:nvPr/>
        </p:nvGrpSpPr>
        <p:grpSpPr>
          <a:xfrm flipH="1" rot="10800000">
            <a:off x="7071392" y="3762325"/>
            <a:ext cx="2101775" cy="1341250"/>
            <a:chOff x="4946725" y="3223150"/>
            <a:chExt cx="2101775" cy="1341250"/>
          </a:xfrm>
        </p:grpSpPr>
        <p:sp>
          <p:nvSpPr>
            <p:cNvPr id="1416" name="Google Shape;1416;p6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6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6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6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6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6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6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6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6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6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6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6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6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6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6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6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6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6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6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6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6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7" name="Google Shape;1437;p65"/>
          <p:cNvGrpSpPr/>
          <p:nvPr/>
        </p:nvGrpSpPr>
        <p:grpSpPr>
          <a:xfrm>
            <a:off x="0" y="224325"/>
            <a:ext cx="1746675" cy="1445450"/>
            <a:chOff x="763475" y="1235400"/>
            <a:chExt cx="1746675" cy="1445450"/>
          </a:xfrm>
        </p:grpSpPr>
        <p:sp>
          <p:nvSpPr>
            <p:cNvPr id="1438" name="Google Shape;1438;p6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6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6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6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6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6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44" name="Google Shape;1444;p65"/>
          <p:cNvSpPr/>
          <p:nvPr/>
        </p:nvSpPr>
        <p:spPr>
          <a:xfrm rot="10800000">
            <a:off x="7808700" y="-1"/>
            <a:ext cx="1335300" cy="1466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5" name="Google Shape;1445;p65"/>
          <p:cNvSpPr/>
          <p:nvPr/>
        </p:nvSpPr>
        <p:spPr>
          <a:xfrm>
            <a:off x="7598250" y="1825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6" name="Google Shape;1446;p65"/>
          <p:cNvSpPr/>
          <p:nvPr/>
        </p:nvSpPr>
        <p:spPr>
          <a:xfrm flipH="1" rot="5400000">
            <a:off x="256161" y="3748408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7" name="Google Shape;1447;p65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48" name="Google Shape;1448;p65"/>
          <p:cNvGrpSpPr/>
          <p:nvPr/>
        </p:nvGrpSpPr>
        <p:grpSpPr>
          <a:xfrm flipH="1">
            <a:off x="7199525" y="176375"/>
            <a:ext cx="972750" cy="956100"/>
            <a:chOff x="8099625" y="4181100"/>
            <a:chExt cx="972750" cy="956100"/>
          </a:xfrm>
        </p:grpSpPr>
        <p:sp>
          <p:nvSpPr>
            <p:cNvPr id="1449" name="Google Shape;1449;p65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65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65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65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65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65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65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65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57" name="Google Shape;1457;p65"/>
          <p:cNvSpPr txBox="1"/>
          <p:nvPr>
            <p:ph hasCustomPrompt="1" type="title"/>
          </p:nvPr>
        </p:nvSpPr>
        <p:spPr>
          <a:xfrm>
            <a:off x="1284000" y="1636458"/>
            <a:ext cx="6576000" cy="1511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58" name="Google Shape;1458;p65"/>
          <p:cNvSpPr txBox="1"/>
          <p:nvPr>
            <p:ph idx="1" type="subTitle"/>
          </p:nvPr>
        </p:nvSpPr>
        <p:spPr>
          <a:xfrm>
            <a:off x="1284000" y="3042639"/>
            <a:ext cx="6576000" cy="4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459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1460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p67"/>
          <p:cNvSpPr txBox="1"/>
          <p:nvPr>
            <p:ph type="title"/>
          </p:nvPr>
        </p:nvSpPr>
        <p:spPr>
          <a:xfrm>
            <a:off x="1559464" y="1148650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62" name="Google Shape;1462;p67"/>
          <p:cNvSpPr txBox="1"/>
          <p:nvPr>
            <p:ph hasCustomPrompt="1" idx="2" type="title"/>
          </p:nvPr>
        </p:nvSpPr>
        <p:spPr>
          <a:xfrm>
            <a:off x="4684774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63" name="Google Shape;1463;p67"/>
          <p:cNvSpPr txBox="1"/>
          <p:nvPr>
            <p:ph idx="1" type="subTitle"/>
          </p:nvPr>
        </p:nvSpPr>
        <p:spPr>
          <a:xfrm>
            <a:off x="1559464" y="165166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64" name="Google Shape;1464;p67"/>
          <p:cNvSpPr txBox="1"/>
          <p:nvPr>
            <p:ph idx="3" type="title"/>
          </p:nvPr>
        </p:nvSpPr>
        <p:spPr>
          <a:xfrm>
            <a:off x="1556785" y="23524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65" name="Google Shape;1465;p67"/>
          <p:cNvSpPr txBox="1"/>
          <p:nvPr>
            <p:ph hasCustomPrompt="1" idx="4" type="title"/>
          </p:nvPr>
        </p:nvSpPr>
        <p:spPr>
          <a:xfrm>
            <a:off x="787850" y="2705857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66" name="Google Shape;1466;p67"/>
          <p:cNvSpPr txBox="1"/>
          <p:nvPr>
            <p:ph idx="5" type="subTitle"/>
          </p:nvPr>
        </p:nvSpPr>
        <p:spPr>
          <a:xfrm>
            <a:off x="1556762" y="2859881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67" name="Google Shape;1467;p67"/>
          <p:cNvSpPr txBox="1"/>
          <p:nvPr>
            <p:ph idx="6" type="title"/>
          </p:nvPr>
        </p:nvSpPr>
        <p:spPr>
          <a:xfrm>
            <a:off x="1559464" y="3556275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68" name="Google Shape;1468;p67"/>
          <p:cNvSpPr txBox="1"/>
          <p:nvPr>
            <p:ph hasCustomPrompt="1" idx="7" type="title"/>
          </p:nvPr>
        </p:nvSpPr>
        <p:spPr>
          <a:xfrm>
            <a:off x="794337" y="3886283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69" name="Google Shape;1469;p67"/>
          <p:cNvSpPr txBox="1"/>
          <p:nvPr>
            <p:ph idx="8" type="subTitle"/>
          </p:nvPr>
        </p:nvSpPr>
        <p:spPr>
          <a:xfrm>
            <a:off x="1556761" y="4061478"/>
            <a:ext cx="30282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70" name="Google Shape;1470;p67"/>
          <p:cNvSpPr txBox="1"/>
          <p:nvPr>
            <p:ph idx="9" type="title"/>
          </p:nvPr>
        </p:nvSpPr>
        <p:spPr>
          <a:xfrm>
            <a:off x="5456465" y="1148650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71" name="Google Shape;1471;p67"/>
          <p:cNvSpPr txBox="1"/>
          <p:nvPr>
            <p:ph hasCustomPrompt="1" idx="13" type="title"/>
          </p:nvPr>
        </p:nvSpPr>
        <p:spPr>
          <a:xfrm>
            <a:off x="4687536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72" name="Google Shape;1472;p67"/>
          <p:cNvSpPr txBox="1"/>
          <p:nvPr>
            <p:ph idx="14" type="subTitle"/>
          </p:nvPr>
        </p:nvSpPr>
        <p:spPr>
          <a:xfrm>
            <a:off x="5456465" y="16516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73" name="Google Shape;1473;p67"/>
          <p:cNvSpPr txBox="1"/>
          <p:nvPr>
            <p:ph idx="15" type="title"/>
          </p:nvPr>
        </p:nvSpPr>
        <p:spPr>
          <a:xfrm>
            <a:off x="5453760" y="23524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74" name="Google Shape;1474;p67"/>
          <p:cNvSpPr txBox="1"/>
          <p:nvPr>
            <p:ph hasCustomPrompt="1" idx="16" type="title"/>
          </p:nvPr>
        </p:nvSpPr>
        <p:spPr>
          <a:xfrm>
            <a:off x="790612" y="1496029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75" name="Google Shape;1475;p67"/>
          <p:cNvSpPr txBox="1"/>
          <p:nvPr>
            <p:ph idx="17" type="subTitle"/>
          </p:nvPr>
        </p:nvSpPr>
        <p:spPr>
          <a:xfrm>
            <a:off x="5453687" y="2859881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76" name="Google Shape;1476;p67"/>
          <p:cNvSpPr txBox="1"/>
          <p:nvPr>
            <p:ph idx="18" type="title"/>
          </p:nvPr>
        </p:nvSpPr>
        <p:spPr>
          <a:xfrm>
            <a:off x="5456465" y="3556275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477" name="Google Shape;1477;p67"/>
          <p:cNvSpPr txBox="1"/>
          <p:nvPr>
            <p:ph hasCustomPrompt="1" idx="19" type="title"/>
          </p:nvPr>
        </p:nvSpPr>
        <p:spPr>
          <a:xfrm>
            <a:off x="4687536" y="3873458"/>
            <a:ext cx="692700" cy="52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78" name="Google Shape;1478;p67"/>
          <p:cNvSpPr txBox="1"/>
          <p:nvPr>
            <p:ph idx="20" type="subTitle"/>
          </p:nvPr>
        </p:nvSpPr>
        <p:spPr>
          <a:xfrm>
            <a:off x="5453686" y="4061478"/>
            <a:ext cx="3030900" cy="527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1479" name="Google Shape;1479;p67"/>
          <p:cNvSpPr txBox="1"/>
          <p:nvPr>
            <p:ph idx="21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480" name="Google Shape;1480;p67"/>
          <p:cNvSpPr/>
          <p:nvPr/>
        </p:nvSpPr>
        <p:spPr>
          <a:xfrm rot="10800000">
            <a:off x="-860775" y="-14584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1" name="Google Shape;1481;p67"/>
          <p:cNvSpPr/>
          <p:nvPr/>
        </p:nvSpPr>
        <p:spPr>
          <a:xfrm>
            <a:off x="8650275" y="3410800"/>
            <a:ext cx="1354500" cy="1752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2" name="Google Shape;1482;p67"/>
          <p:cNvSpPr/>
          <p:nvPr/>
        </p:nvSpPr>
        <p:spPr>
          <a:xfrm>
            <a:off x="6917701" y="0"/>
            <a:ext cx="2234045" cy="878948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3" name="Google Shape;1483;p67"/>
          <p:cNvSpPr/>
          <p:nvPr/>
        </p:nvSpPr>
        <p:spPr>
          <a:xfrm>
            <a:off x="8785050" y="532300"/>
            <a:ext cx="184575" cy="254125"/>
          </a:xfrm>
          <a:custGeom>
            <a:rect b="b" l="l" r="r" t="t"/>
            <a:pathLst>
              <a:path extrusionOk="0" h="10165" w="7383">
                <a:moveTo>
                  <a:pt x="4212" y="0"/>
                </a:moveTo>
                <a:cubicBezTo>
                  <a:pt x="3444" y="0"/>
                  <a:pt x="2709" y="427"/>
                  <a:pt x="2215" y="1028"/>
                </a:cubicBezTo>
                <a:cubicBezTo>
                  <a:pt x="1667" y="1683"/>
                  <a:pt x="1370" y="2504"/>
                  <a:pt x="1131" y="3338"/>
                </a:cubicBezTo>
                <a:cubicBezTo>
                  <a:pt x="643" y="5100"/>
                  <a:pt x="0" y="7517"/>
                  <a:pt x="1239" y="9136"/>
                </a:cubicBezTo>
                <a:lnTo>
                  <a:pt x="1227" y="9136"/>
                </a:lnTo>
                <a:cubicBezTo>
                  <a:pt x="1752" y="9820"/>
                  <a:pt x="2612" y="10164"/>
                  <a:pt x="3481" y="10164"/>
                </a:cubicBezTo>
                <a:cubicBezTo>
                  <a:pt x="3911" y="10164"/>
                  <a:pt x="4344" y="10080"/>
                  <a:pt x="4739" y="9910"/>
                </a:cubicBezTo>
                <a:cubicBezTo>
                  <a:pt x="5918" y="9386"/>
                  <a:pt x="6727" y="8231"/>
                  <a:pt x="7049" y="6981"/>
                </a:cubicBezTo>
                <a:cubicBezTo>
                  <a:pt x="7382" y="5731"/>
                  <a:pt x="7263" y="4409"/>
                  <a:pt x="6977" y="3147"/>
                </a:cubicBezTo>
                <a:cubicBezTo>
                  <a:pt x="6811" y="2457"/>
                  <a:pt x="6596" y="1754"/>
                  <a:pt x="6192" y="1171"/>
                </a:cubicBezTo>
                <a:cubicBezTo>
                  <a:pt x="5787" y="575"/>
                  <a:pt x="5168" y="111"/>
                  <a:pt x="4465" y="16"/>
                </a:cubicBezTo>
                <a:cubicBezTo>
                  <a:pt x="4381" y="5"/>
                  <a:pt x="4296" y="0"/>
                  <a:pt x="42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4" name="Google Shape;1484;p67"/>
          <p:cNvSpPr/>
          <p:nvPr/>
        </p:nvSpPr>
        <p:spPr>
          <a:xfrm>
            <a:off x="8500125" y="661500"/>
            <a:ext cx="190475" cy="139725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85" name="Google Shape;1485;p67"/>
          <p:cNvSpPr/>
          <p:nvPr/>
        </p:nvSpPr>
        <p:spPr>
          <a:xfrm>
            <a:off x="8360613" y="291202"/>
            <a:ext cx="289660" cy="296556"/>
          </a:xfrm>
          <a:custGeom>
            <a:rect b="b" l="l" r="r" t="t"/>
            <a:pathLst>
              <a:path extrusionOk="0" h="8558" w="8359">
                <a:moveTo>
                  <a:pt x="4034" y="1"/>
                </a:moveTo>
                <a:cubicBezTo>
                  <a:pt x="2734" y="1"/>
                  <a:pt x="1488" y="1001"/>
                  <a:pt x="858" y="2200"/>
                </a:cubicBezTo>
                <a:cubicBezTo>
                  <a:pt x="84" y="3665"/>
                  <a:pt x="1" y="5474"/>
                  <a:pt x="620" y="7010"/>
                </a:cubicBezTo>
                <a:cubicBezTo>
                  <a:pt x="1066" y="8116"/>
                  <a:pt x="2125" y="8557"/>
                  <a:pt x="3289" y="8557"/>
                </a:cubicBezTo>
                <a:cubicBezTo>
                  <a:pt x="4732" y="8557"/>
                  <a:pt x="6335" y="7880"/>
                  <a:pt x="7132" y="6951"/>
                </a:cubicBezTo>
                <a:cubicBezTo>
                  <a:pt x="8204" y="5701"/>
                  <a:pt x="8359" y="3748"/>
                  <a:pt x="7513" y="2343"/>
                </a:cubicBezTo>
                <a:cubicBezTo>
                  <a:pt x="7109" y="1676"/>
                  <a:pt x="6525" y="1141"/>
                  <a:pt x="5894" y="700"/>
                </a:cubicBezTo>
                <a:cubicBezTo>
                  <a:pt x="5525" y="438"/>
                  <a:pt x="5132" y="212"/>
                  <a:pt x="4703" y="93"/>
                </a:cubicBezTo>
                <a:cubicBezTo>
                  <a:pt x="4481" y="30"/>
                  <a:pt x="4257" y="1"/>
                  <a:pt x="40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6" name="Google Shape;1486;p67"/>
          <p:cNvGrpSpPr/>
          <p:nvPr/>
        </p:nvGrpSpPr>
        <p:grpSpPr>
          <a:xfrm>
            <a:off x="8219649" y="4324805"/>
            <a:ext cx="932106" cy="818695"/>
            <a:chOff x="3575725" y="3248450"/>
            <a:chExt cx="1110575" cy="975450"/>
          </a:xfrm>
        </p:grpSpPr>
        <p:sp>
          <p:nvSpPr>
            <p:cNvPr id="1487" name="Google Shape;1487;p6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6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1489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68"/>
          <p:cNvSpPr txBox="1"/>
          <p:nvPr>
            <p:ph type="title"/>
          </p:nvPr>
        </p:nvSpPr>
        <p:spPr>
          <a:xfrm>
            <a:off x="3114600" y="2362075"/>
            <a:ext cx="4464000" cy="118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491" name="Google Shape;1491;p68"/>
          <p:cNvSpPr txBox="1"/>
          <p:nvPr>
            <p:ph hasCustomPrompt="1" idx="2" type="title"/>
          </p:nvPr>
        </p:nvSpPr>
        <p:spPr>
          <a:xfrm>
            <a:off x="6204425" y="1274317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92" name="Google Shape;1492;p68"/>
          <p:cNvSpPr txBox="1"/>
          <p:nvPr>
            <p:ph idx="1" type="subTitle"/>
          </p:nvPr>
        </p:nvSpPr>
        <p:spPr>
          <a:xfrm>
            <a:off x="3114600" y="3462174"/>
            <a:ext cx="44640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93" name="Google Shape;1493;p68"/>
          <p:cNvSpPr/>
          <p:nvPr/>
        </p:nvSpPr>
        <p:spPr>
          <a:xfrm rot="5400000">
            <a:off x="73200" y="3591724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4" name="Google Shape;1494;p68"/>
          <p:cNvSpPr/>
          <p:nvPr/>
        </p:nvSpPr>
        <p:spPr>
          <a:xfrm>
            <a:off x="721905" y="448351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95" name="Google Shape;1495;p68"/>
          <p:cNvGrpSpPr/>
          <p:nvPr/>
        </p:nvGrpSpPr>
        <p:grpSpPr>
          <a:xfrm rot="-7361883">
            <a:off x="371984" y="3074734"/>
            <a:ext cx="1004345" cy="991737"/>
            <a:chOff x="623875" y="3501825"/>
            <a:chExt cx="1129625" cy="1115550"/>
          </a:xfrm>
        </p:grpSpPr>
        <p:sp>
          <p:nvSpPr>
            <p:cNvPr id="1496" name="Google Shape;1496;p6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6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6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6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6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6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6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6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6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6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6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07" name="Google Shape;1507;p68"/>
          <p:cNvSpPr/>
          <p:nvPr/>
        </p:nvSpPr>
        <p:spPr>
          <a:xfrm flipH="1" rot="10800000">
            <a:off x="8466525" y="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08" name="Google Shape;1508;p68"/>
          <p:cNvGrpSpPr/>
          <p:nvPr/>
        </p:nvGrpSpPr>
        <p:grpSpPr>
          <a:xfrm rot="10800000">
            <a:off x="-43625" y="71645"/>
            <a:ext cx="2101775" cy="1341250"/>
            <a:chOff x="4946725" y="3223150"/>
            <a:chExt cx="2101775" cy="1341250"/>
          </a:xfrm>
        </p:grpSpPr>
        <p:sp>
          <p:nvSpPr>
            <p:cNvPr id="1509" name="Google Shape;1509;p6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6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6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6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6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6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6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6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6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6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6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6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6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6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6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6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6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6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6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6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6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0" name="Google Shape;1530;p68"/>
          <p:cNvGrpSpPr/>
          <p:nvPr/>
        </p:nvGrpSpPr>
        <p:grpSpPr>
          <a:xfrm rot="10800000">
            <a:off x="7455525" y="4215500"/>
            <a:ext cx="1655900" cy="875425"/>
            <a:chOff x="1680550" y="2806125"/>
            <a:chExt cx="1655900" cy="875425"/>
          </a:xfrm>
        </p:grpSpPr>
        <p:sp>
          <p:nvSpPr>
            <p:cNvPr id="1531" name="Google Shape;1531;p6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6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1533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69"/>
          <p:cNvSpPr/>
          <p:nvPr/>
        </p:nvSpPr>
        <p:spPr>
          <a:xfrm flipH="1" rot="5400000">
            <a:off x="79161" y="3571408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5" name="Google Shape;1535;p69"/>
          <p:cNvSpPr/>
          <p:nvPr/>
        </p:nvSpPr>
        <p:spPr>
          <a:xfrm rot="10800000">
            <a:off x="-7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6" name="Google Shape;1536;p69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7" name="Google Shape;1537;p69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38" name="Google Shape;1538;p69"/>
          <p:cNvGrpSpPr/>
          <p:nvPr/>
        </p:nvGrpSpPr>
        <p:grpSpPr>
          <a:xfrm flipH="1" rot="-3438117">
            <a:off x="7231484" y="490864"/>
            <a:ext cx="1004345" cy="991737"/>
            <a:chOff x="623875" y="3501825"/>
            <a:chExt cx="1129625" cy="1115550"/>
          </a:xfrm>
        </p:grpSpPr>
        <p:sp>
          <p:nvSpPr>
            <p:cNvPr id="1539" name="Google Shape;1539;p69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69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69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69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69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69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69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69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69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69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69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0" name="Google Shape;1550;p69"/>
          <p:cNvGrpSpPr/>
          <p:nvPr/>
        </p:nvGrpSpPr>
        <p:grpSpPr>
          <a:xfrm flipH="1" rot="5400000">
            <a:off x="108167" y="-93596"/>
            <a:ext cx="1373725" cy="1575500"/>
            <a:chOff x="3306050" y="1157725"/>
            <a:chExt cx="1373725" cy="1575500"/>
          </a:xfrm>
        </p:grpSpPr>
        <p:sp>
          <p:nvSpPr>
            <p:cNvPr id="1551" name="Google Shape;1551;p69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69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69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69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69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69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69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69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9" name="Google Shape;1559;p69"/>
          <p:cNvGrpSpPr/>
          <p:nvPr/>
        </p:nvGrpSpPr>
        <p:grpSpPr>
          <a:xfrm flipH="1">
            <a:off x="7364750" y="3698050"/>
            <a:ext cx="1746675" cy="1445450"/>
            <a:chOff x="763475" y="1235400"/>
            <a:chExt cx="1746675" cy="1445450"/>
          </a:xfrm>
        </p:grpSpPr>
        <p:sp>
          <p:nvSpPr>
            <p:cNvPr id="1560" name="Google Shape;1560;p6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6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6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6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6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6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66" name="Google Shape;1566;p69"/>
          <p:cNvSpPr/>
          <p:nvPr/>
        </p:nvSpPr>
        <p:spPr>
          <a:xfrm flipH="1" rot="10800000">
            <a:off x="264281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7" name="Google Shape;1567;p69"/>
          <p:cNvSpPr/>
          <p:nvPr/>
        </p:nvSpPr>
        <p:spPr>
          <a:xfrm flipH="1" rot="9039692">
            <a:off x="472060" y="39791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8" name="Google Shape;1568;p69"/>
          <p:cNvSpPr/>
          <p:nvPr/>
        </p:nvSpPr>
        <p:spPr>
          <a:xfrm flipH="1" rot="-9620968">
            <a:off x="800871" y="422675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9" name="Google Shape;1569;p69"/>
          <p:cNvSpPr txBox="1"/>
          <p:nvPr>
            <p:ph type="title"/>
          </p:nvPr>
        </p:nvSpPr>
        <p:spPr>
          <a:xfrm>
            <a:off x="1901900" y="2573068"/>
            <a:ext cx="54054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70" name="Google Shape;1570;p69"/>
          <p:cNvSpPr txBox="1"/>
          <p:nvPr>
            <p:ph hasCustomPrompt="1" idx="2" type="title"/>
          </p:nvPr>
        </p:nvSpPr>
        <p:spPr>
          <a:xfrm>
            <a:off x="3917600" y="15297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571" name="Google Shape;1571;p69"/>
          <p:cNvSpPr txBox="1"/>
          <p:nvPr>
            <p:ph idx="1" type="subTitle"/>
          </p:nvPr>
        </p:nvSpPr>
        <p:spPr>
          <a:xfrm>
            <a:off x="1901900" y="3128958"/>
            <a:ext cx="5405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1572" name="Shape 1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p70"/>
          <p:cNvSpPr/>
          <p:nvPr/>
        </p:nvSpPr>
        <p:spPr>
          <a:xfrm flipH="1">
            <a:off x="6288692" y="-7292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4" name="Google Shape;1574;p70"/>
          <p:cNvSpPr/>
          <p:nvPr/>
        </p:nvSpPr>
        <p:spPr>
          <a:xfrm flipH="1" rot="10800000">
            <a:off x="6853096" y="14619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5" name="Google Shape;1575;p70"/>
          <p:cNvSpPr/>
          <p:nvPr/>
        </p:nvSpPr>
        <p:spPr>
          <a:xfrm rot="-5400000">
            <a:off x="7111350" y="3138850"/>
            <a:ext cx="1650300" cy="2415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6" name="Google Shape;1576;p70"/>
          <p:cNvSpPr/>
          <p:nvPr/>
        </p:nvSpPr>
        <p:spPr>
          <a:xfrm rot="-5400000">
            <a:off x="-899989" y="8614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77" name="Google Shape;1577;p70"/>
          <p:cNvGrpSpPr/>
          <p:nvPr/>
        </p:nvGrpSpPr>
        <p:grpSpPr>
          <a:xfrm>
            <a:off x="158725" y="154258"/>
            <a:ext cx="985850" cy="708025"/>
            <a:chOff x="158725" y="154258"/>
            <a:chExt cx="985850" cy="708025"/>
          </a:xfrm>
        </p:grpSpPr>
        <p:sp>
          <p:nvSpPr>
            <p:cNvPr id="1578" name="Google Shape;1578;p70"/>
            <p:cNvSpPr/>
            <p:nvPr/>
          </p:nvSpPr>
          <p:spPr>
            <a:xfrm flipH="1" rot="10800000">
              <a:off x="747775" y="490833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70"/>
            <p:cNvSpPr/>
            <p:nvPr/>
          </p:nvSpPr>
          <p:spPr>
            <a:xfrm flipH="1" rot="10800000">
              <a:off x="957050" y="280983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70"/>
            <p:cNvSpPr/>
            <p:nvPr/>
          </p:nvSpPr>
          <p:spPr>
            <a:xfrm flipH="1" rot="10800000">
              <a:off x="628425" y="154258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70"/>
            <p:cNvSpPr/>
            <p:nvPr/>
          </p:nvSpPr>
          <p:spPr>
            <a:xfrm flipH="1" rot="10800000">
              <a:off x="482275" y="47218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70"/>
            <p:cNvSpPr/>
            <p:nvPr/>
          </p:nvSpPr>
          <p:spPr>
            <a:xfrm flipH="1" rot="10800000">
              <a:off x="158725" y="681908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70"/>
            <p:cNvSpPr/>
            <p:nvPr/>
          </p:nvSpPr>
          <p:spPr>
            <a:xfrm flipH="1" rot="10800000">
              <a:off x="260225" y="311933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4" name="Google Shape;1584;p70"/>
          <p:cNvGrpSpPr/>
          <p:nvPr/>
        </p:nvGrpSpPr>
        <p:grpSpPr>
          <a:xfrm flipH="1" rot="-1787720">
            <a:off x="6772464" y="629542"/>
            <a:ext cx="1736238" cy="814119"/>
            <a:chOff x="503325" y="3713675"/>
            <a:chExt cx="1736250" cy="814125"/>
          </a:xfrm>
        </p:grpSpPr>
        <p:sp>
          <p:nvSpPr>
            <p:cNvPr id="1585" name="Google Shape;1585;p70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70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7" name="Google Shape;1587;p70"/>
          <p:cNvGrpSpPr/>
          <p:nvPr/>
        </p:nvGrpSpPr>
        <p:grpSpPr>
          <a:xfrm rot="10800000">
            <a:off x="-20619" y="3982492"/>
            <a:ext cx="1863224" cy="1189018"/>
            <a:chOff x="4946725" y="3223150"/>
            <a:chExt cx="2101775" cy="1341250"/>
          </a:xfrm>
        </p:grpSpPr>
        <p:sp>
          <p:nvSpPr>
            <p:cNvPr id="1588" name="Google Shape;1588;p70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70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70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70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70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70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70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70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70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70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70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70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70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70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70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70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70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70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70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70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70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9" name="Google Shape;1609;p70"/>
          <p:cNvGrpSpPr/>
          <p:nvPr/>
        </p:nvGrpSpPr>
        <p:grpSpPr>
          <a:xfrm flipH="1">
            <a:off x="7390025" y="3698050"/>
            <a:ext cx="1746675" cy="1445450"/>
            <a:chOff x="763475" y="1235400"/>
            <a:chExt cx="1746675" cy="1445450"/>
          </a:xfrm>
        </p:grpSpPr>
        <p:sp>
          <p:nvSpPr>
            <p:cNvPr id="1610" name="Google Shape;1610;p7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7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7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7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7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7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6" name="Google Shape;1616;p70"/>
          <p:cNvSpPr txBox="1"/>
          <p:nvPr>
            <p:ph type="title"/>
          </p:nvPr>
        </p:nvSpPr>
        <p:spPr>
          <a:xfrm>
            <a:off x="1075750" y="2785850"/>
            <a:ext cx="459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17" name="Google Shape;1617;p70"/>
          <p:cNvSpPr txBox="1"/>
          <p:nvPr>
            <p:ph hasCustomPrompt="1" idx="2" type="title"/>
          </p:nvPr>
        </p:nvSpPr>
        <p:spPr>
          <a:xfrm>
            <a:off x="1075750" y="1633963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18" name="Google Shape;1618;p70"/>
          <p:cNvSpPr txBox="1"/>
          <p:nvPr>
            <p:ph idx="1" type="subTitle"/>
          </p:nvPr>
        </p:nvSpPr>
        <p:spPr>
          <a:xfrm>
            <a:off x="1075750" y="3308352"/>
            <a:ext cx="45969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1619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" name="Google Shape;1620;p71"/>
          <p:cNvSpPr txBox="1"/>
          <p:nvPr>
            <p:ph type="title"/>
          </p:nvPr>
        </p:nvSpPr>
        <p:spPr>
          <a:xfrm flipH="1">
            <a:off x="2853950" y="2785849"/>
            <a:ext cx="4608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21" name="Google Shape;1621;p71"/>
          <p:cNvSpPr txBox="1"/>
          <p:nvPr>
            <p:ph hasCustomPrompt="1" idx="2" type="title"/>
          </p:nvPr>
        </p:nvSpPr>
        <p:spPr>
          <a:xfrm flipH="1">
            <a:off x="6087950" y="164660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622" name="Google Shape;1622;p71"/>
          <p:cNvSpPr txBox="1"/>
          <p:nvPr>
            <p:ph idx="1" type="subTitle"/>
          </p:nvPr>
        </p:nvSpPr>
        <p:spPr>
          <a:xfrm flipH="1">
            <a:off x="2853950" y="3308350"/>
            <a:ext cx="460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23" name="Google Shape;1623;p71"/>
          <p:cNvSpPr/>
          <p:nvPr/>
        </p:nvSpPr>
        <p:spPr>
          <a:xfrm flipH="1">
            <a:off x="1669" y="3114600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4" name="Google Shape;1624;p71"/>
          <p:cNvSpPr/>
          <p:nvPr/>
        </p:nvSpPr>
        <p:spPr>
          <a:xfrm flipH="1" rot="5400000">
            <a:off x="-947152" y="2082059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25" name="Google Shape;1625;p71"/>
          <p:cNvGrpSpPr/>
          <p:nvPr/>
        </p:nvGrpSpPr>
        <p:grpSpPr>
          <a:xfrm flipH="1" rot="-8838117">
            <a:off x="269836" y="1685531"/>
            <a:ext cx="1004345" cy="991737"/>
            <a:chOff x="623875" y="3501825"/>
            <a:chExt cx="1129625" cy="1115550"/>
          </a:xfrm>
        </p:grpSpPr>
        <p:sp>
          <p:nvSpPr>
            <p:cNvPr id="1626" name="Google Shape;1626;p7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37" name="Google Shape;1637;p71"/>
          <p:cNvSpPr/>
          <p:nvPr/>
        </p:nvSpPr>
        <p:spPr>
          <a:xfrm rot="10800000">
            <a:off x="5386950" y="-14584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38" name="Google Shape;1638;p71"/>
          <p:cNvGrpSpPr/>
          <p:nvPr/>
        </p:nvGrpSpPr>
        <p:grpSpPr>
          <a:xfrm>
            <a:off x="7770275" y="3553404"/>
            <a:ext cx="1373725" cy="1575500"/>
            <a:chOff x="3306050" y="1157725"/>
            <a:chExt cx="1373725" cy="1575500"/>
          </a:xfrm>
        </p:grpSpPr>
        <p:sp>
          <p:nvSpPr>
            <p:cNvPr id="1639" name="Google Shape;1639;p71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7" name="Google Shape;1647;p71"/>
          <p:cNvGrpSpPr/>
          <p:nvPr/>
        </p:nvGrpSpPr>
        <p:grpSpPr>
          <a:xfrm flipH="1" rot="10800000">
            <a:off x="1211325" y="0"/>
            <a:ext cx="1746675" cy="1445450"/>
            <a:chOff x="763475" y="1235400"/>
            <a:chExt cx="1746675" cy="1445450"/>
          </a:xfrm>
        </p:grpSpPr>
        <p:sp>
          <p:nvSpPr>
            <p:cNvPr id="1648" name="Google Shape;1648;p7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1654" name="Shape 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" name="Google Shape;1655;p72"/>
          <p:cNvSpPr/>
          <p:nvPr/>
        </p:nvSpPr>
        <p:spPr>
          <a:xfrm flipH="1" rot="10800000">
            <a:off x="7784875" y="167751"/>
            <a:ext cx="1274661" cy="74322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6" name="Google Shape;1656;p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657" name="Google Shape;1657;p72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8" name="Google Shape;1658;p72"/>
          <p:cNvSpPr/>
          <p:nvPr/>
        </p:nvSpPr>
        <p:spPr>
          <a:xfrm rot="10800000">
            <a:off x="-11987" y="-7292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59" name="Google Shape;1659;p72"/>
          <p:cNvGrpSpPr/>
          <p:nvPr/>
        </p:nvGrpSpPr>
        <p:grpSpPr>
          <a:xfrm>
            <a:off x="72608" y="4329917"/>
            <a:ext cx="751864" cy="747525"/>
            <a:chOff x="72608" y="4329917"/>
            <a:chExt cx="751864" cy="747525"/>
          </a:xfrm>
        </p:grpSpPr>
        <p:sp>
          <p:nvSpPr>
            <p:cNvPr id="1660" name="Google Shape;1660;p72"/>
            <p:cNvSpPr/>
            <p:nvPr/>
          </p:nvSpPr>
          <p:spPr>
            <a:xfrm flipH="1" rot="-5937786">
              <a:off x="465448" y="4877564"/>
              <a:ext cx="187527" cy="185602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72"/>
            <p:cNvSpPr/>
            <p:nvPr/>
          </p:nvSpPr>
          <p:spPr>
            <a:xfrm flipH="1" rot="-5937786">
              <a:off x="576837" y="4593255"/>
              <a:ext cx="230403" cy="23180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72"/>
            <p:cNvSpPr/>
            <p:nvPr/>
          </p:nvSpPr>
          <p:spPr>
            <a:xfrm flipH="1" rot="-5937786">
              <a:off x="102447" y="4873239"/>
              <a:ext cx="156602" cy="194252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72"/>
            <p:cNvSpPr/>
            <p:nvPr/>
          </p:nvSpPr>
          <p:spPr>
            <a:xfrm flipH="1" rot="-5937786">
              <a:off x="139490" y="4344966"/>
              <a:ext cx="184627" cy="180377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72"/>
            <p:cNvSpPr/>
            <p:nvPr/>
          </p:nvSpPr>
          <p:spPr>
            <a:xfrm flipH="1" rot="-5937786">
              <a:off x="247650" y="4628888"/>
              <a:ext cx="158227" cy="160527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65" name="Google Shape;1665;p72"/>
          <p:cNvSpPr/>
          <p:nvPr/>
        </p:nvSpPr>
        <p:spPr>
          <a:xfrm flipH="1" rot="10800000">
            <a:off x="3934675" y="4770891"/>
            <a:ext cx="1274661" cy="114050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1666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73"/>
          <p:cNvSpPr/>
          <p:nvPr/>
        </p:nvSpPr>
        <p:spPr>
          <a:xfrm>
            <a:off x="0" y="4819921"/>
            <a:ext cx="3757050" cy="33009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8" name="Google Shape;1668;p73"/>
          <p:cNvSpPr/>
          <p:nvPr/>
        </p:nvSpPr>
        <p:spPr>
          <a:xfrm flipH="1" rot="-5400000">
            <a:off x="7756200" y="-250200"/>
            <a:ext cx="1137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9" name="Google Shape;1669;p73"/>
          <p:cNvSpPr/>
          <p:nvPr/>
        </p:nvSpPr>
        <p:spPr>
          <a:xfrm>
            <a:off x="6250493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70" name="Google Shape;1670;p73"/>
          <p:cNvGrpSpPr/>
          <p:nvPr/>
        </p:nvGrpSpPr>
        <p:grpSpPr>
          <a:xfrm>
            <a:off x="219713" y="133350"/>
            <a:ext cx="1004350" cy="797900"/>
            <a:chOff x="219713" y="133350"/>
            <a:chExt cx="1004350" cy="797900"/>
          </a:xfrm>
        </p:grpSpPr>
        <p:sp>
          <p:nvSpPr>
            <p:cNvPr id="1671" name="Google Shape;1671;p73"/>
            <p:cNvSpPr/>
            <p:nvPr/>
          </p:nvSpPr>
          <p:spPr>
            <a:xfrm>
              <a:off x="1026988" y="4319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73"/>
            <p:cNvSpPr/>
            <p:nvPr/>
          </p:nvSpPr>
          <p:spPr>
            <a:xfrm>
              <a:off x="842413" y="1333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73"/>
            <p:cNvSpPr/>
            <p:nvPr/>
          </p:nvSpPr>
          <p:spPr>
            <a:xfrm>
              <a:off x="712588" y="57647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73"/>
            <p:cNvSpPr/>
            <p:nvPr/>
          </p:nvSpPr>
          <p:spPr>
            <a:xfrm>
              <a:off x="478550" y="347300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73"/>
            <p:cNvSpPr/>
            <p:nvPr/>
          </p:nvSpPr>
          <p:spPr>
            <a:xfrm>
              <a:off x="307613" y="133350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73"/>
            <p:cNvSpPr/>
            <p:nvPr/>
          </p:nvSpPr>
          <p:spPr>
            <a:xfrm>
              <a:off x="219713" y="46430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73"/>
            <p:cNvSpPr/>
            <p:nvPr/>
          </p:nvSpPr>
          <p:spPr>
            <a:xfrm>
              <a:off x="487113" y="77072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8" name="Google Shape;1678;p73"/>
          <p:cNvGrpSpPr/>
          <p:nvPr/>
        </p:nvGrpSpPr>
        <p:grpSpPr>
          <a:xfrm>
            <a:off x="8032088" y="4143953"/>
            <a:ext cx="1110575" cy="975450"/>
            <a:chOff x="3575725" y="3248450"/>
            <a:chExt cx="1110575" cy="975450"/>
          </a:xfrm>
        </p:grpSpPr>
        <p:sp>
          <p:nvSpPr>
            <p:cNvPr id="1679" name="Google Shape;1679;p7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7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81" name="Google Shape;1681;p7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_1">
    <p:spTree>
      <p:nvGrpSpPr>
        <p:cNvPr id="1682" name="Shape 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" name="Google Shape;1683;p74"/>
          <p:cNvSpPr/>
          <p:nvPr/>
        </p:nvSpPr>
        <p:spPr>
          <a:xfrm rot="10800000">
            <a:off x="-27300" y="-14708"/>
            <a:ext cx="721800" cy="1378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4" name="Google Shape;1684;p74"/>
          <p:cNvSpPr/>
          <p:nvPr/>
        </p:nvSpPr>
        <p:spPr>
          <a:xfrm rot="5400000">
            <a:off x="-795691" y="902580"/>
            <a:ext cx="2089671" cy="55291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5" name="Google Shape;1685;p74"/>
          <p:cNvSpPr/>
          <p:nvPr/>
        </p:nvSpPr>
        <p:spPr>
          <a:xfrm flipH="1" rot="-5400000">
            <a:off x="7686188" y="3674339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6" name="Google Shape;1686;p74"/>
          <p:cNvSpPr/>
          <p:nvPr/>
        </p:nvSpPr>
        <p:spPr>
          <a:xfrm flipH="1" rot="10800000">
            <a:off x="8079656" y="4128373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7" name="Google Shape;1687;p74"/>
          <p:cNvSpPr/>
          <p:nvPr/>
        </p:nvSpPr>
        <p:spPr>
          <a:xfrm flipH="1" rot="9039692">
            <a:off x="8267460" y="380980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8" name="Google Shape;1688;p74"/>
          <p:cNvSpPr/>
          <p:nvPr/>
        </p:nvSpPr>
        <p:spPr>
          <a:xfrm flipH="1" rot="-9620968">
            <a:off x="8655321" y="4057406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89" name="Google Shape;1689;p74"/>
          <p:cNvGrpSpPr/>
          <p:nvPr/>
        </p:nvGrpSpPr>
        <p:grpSpPr>
          <a:xfrm rot="-5400000">
            <a:off x="7669375" y="-85537"/>
            <a:ext cx="1373725" cy="1575500"/>
            <a:chOff x="3306050" y="1157725"/>
            <a:chExt cx="1373725" cy="1575500"/>
          </a:xfrm>
        </p:grpSpPr>
        <p:sp>
          <p:nvSpPr>
            <p:cNvPr id="1690" name="Google Shape;1690;p74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74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74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74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74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74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74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74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98" name="Google Shape;1698;p74"/>
          <p:cNvSpPr/>
          <p:nvPr/>
        </p:nvSpPr>
        <p:spPr>
          <a:xfrm flipH="1" rot="10800000">
            <a:off x="249202" y="4186256"/>
            <a:ext cx="423824" cy="37921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9" name="Google Shape;1699;p74"/>
          <p:cNvSpPr/>
          <p:nvPr/>
        </p:nvSpPr>
        <p:spPr>
          <a:xfrm flipH="1" rot="9039692">
            <a:off x="94410" y="4654740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0" name="Google Shape;1700;p74"/>
          <p:cNvSpPr/>
          <p:nvPr/>
        </p:nvSpPr>
        <p:spPr>
          <a:xfrm flipH="1" rot="-9620968">
            <a:off x="413096" y="484026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1" name="Google Shape;1701;p7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ONLY_1_1_1_1">
    <p:spTree>
      <p:nvGrpSpPr>
        <p:cNvPr id="1702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p75"/>
          <p:cNvSpPr/>
          <p:nvPr/>
        </p:nvSpPr>
        <p:spPr>
          <a:xfrm rot="5400000">
            <a:off x="364950" y="3979338"/>
            <a:ext cx="15888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4" name="Google Shape;1704;p75"/>
          <p:cNvSpPr/>
          <p:nvPr/>
        </p:nvSpPr>
        <p:spPr>
          <a:xfrm flipH="1">
            <a:off x="7706574" y="-7292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05" name="Google Shape;1705;p75"/>
          <p:cNvSpPr/>
          <p:nvPr/>
        </p:nvSpPr>
        <p:spPr>
          <a:xfrm rot="10800000">
            <a:off x="-6513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06" name="Google Shape;1706;p75"/>
          <p:cNvGrpSpPr/>
          <p:nvPr/>
        </p:nvGrpSpPr>
        <p:grpSpPr>
          <a:xfrm rot="-5400000">
            <a:off x="8030570" y="-24593"/>
            <a:ext cx="783251" cy="1016811"/>
            <a:chOff x="8159226" y="4035013"/>
            <a:chExt cx="783251" cy="1016811"/>
          </a:xfrm>
        </p:grpSpPr>
        <p:sp>
          <p:nvSpPr>
            <p:cNvPr id="1707" name="Google Shape;1707;p75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75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75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75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75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75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75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75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5" name="Google Shape;1715;p75"/>
          <p:cNvGrpSpPr/>
          <p:nvPr/>
        </p:nvGrpSpPr>
        <p:grpSpPr>
          <a:xfrm>
            <a:off x="8034550" y="4168050"/>
            <a:ext cx="1110575" cy="975450"/>
            <a:chOff x="3575725" y="3248450"/>
            <a:chExt cx="1110575" cy="975450"/>
          </a:xfrm>
        </p:grpSpPr>
        <p:sp>
          <p:nvSpPr>
            <p:cNvPr id="1716" name="Google Shape;1716;p75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75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18" name="Google Shape;1718;p75"/>
          <p:cNvSpPr/>
          <p:nvPr/>
        </p:nvSpPr>
        <p:spPr>
          <a:xfrm>
            <a:off x="58725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19" name="Google Shape;1719;p75"/>
          <p:cNvGrpSpPr/>
          <p:nvPr/>
        </p:nvGrpSpPr>
        <p:grpSpPr>
          <a:xfrm flipH="1" rot="10800000">
            <a:off x="-52614" y="431999"/>
            <a:ext cx="1655900" cy="875425"/>
            <a:chOff x="1680550" y="2806125"/>
            <a:chExt cx="1655900" cy="875425"/>
          </a:xfrm>
        </p:grpSpPr>
        <p:sp>
          <p:nvSpPr>
            <p:cNvPr id="1720" name="Google Shape;1720;p75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75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22" name="Google Shape;1722;p7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TITLE_ONLY_1_1_1_1_1">
    <p:spTree>
      <p:nvGrpSpPr>
        <p:cNvPr id="1723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" name="Google Shape;1724;p76"/>
          <p:cNvSpPr/>
          <p:nvPr/>
        </p:nvSpPr>
        <p:spPr>
          <a:xfrm flipH="1" rot="10800000">
            <a:off x="6" y="-10"/>
            <a:ext cx="1110600" cy="1219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5" name="Google Shape;1725;p76"/>
          <p:cNvSpPr/>
          <p:nvPr/>
        </p:nvSpPr>
        <p:spPr>
          <a:xfrm flipH="1">
            <a:off x="-7248" y="-5923"/>
            <a:ext cx="1285600" cy="1379416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6" name="Google Shape;1726;p76"/>
          <p:cNvSpPr/>
          <p:nvPr/>
        </p:nvSpPr>
        <p:spPr>
          <a:xfrm flipH="1">
            <a:off x="7390017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27" name="Google Shape;1727;p76"/>
          <p:cNvGrpSpPr/>
          <p:nvPr/>
        </p:nvGrpSpPr>
        <p:grpSpPr>
          <a:xfrm flipH="1" rot="-3438117">
            <a:off x="7761196" y="439439"/>
            <a:ext cx="1004345" cy="991737"/>
            <a:chOff x="623875" y="3501825"/>
            <a:chExt cx="1129625" cy="1115550"/>
          </a:xfrm>
        </p:grpSpPr>
        <p:sp>
          <p:nvSpPr>
            <p:cNvPr id="1728" name="Google Shape;1728;p7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7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7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7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7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7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7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7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7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7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7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9" name="Google Shape;1739;p76"/>
          <p:cNvSpPr/>
          <p:nvPr/>
        </p:nvSpPr>
        <p:spPr>
          <a:xfrm flipH="1" rot="10800000">
            <a:off x="90373" y="4704245"/>
            <a:ext cx="368035" cy="32938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0" name="Google Shape;1740;p76"/>
          <p:cNvSpPr/>
          <p:nvPr/>
        </p:nvSpPr>
        <p:spPr>
          <a:xfrm flipH="1" rot="9039692">
            <a:off x="212885" y="42573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1" name="Google Shape;1741;p76"/>
          <p:cNvSpPr/>
          <p:nvPr/>
        </p:nvSpPr>
        <p:spPr>
          <a:xfrm flipH="1" rot="-9620968">
            <a:off x="516821" y="46533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2" name="Google Shape;1742;p7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743" name="Google Shape;1743;p76"/>
          <p:cNvSpPr/>
          <p:nvPr/>
        </p:nvSpPr>
        <p:spPr>
          <a:xfrm flipH="1" rot="10800000">
            <a:off x="8625698" y="4741724"/>
            <a:ext cx="326237" cy="29190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4" name="Google Shape;1744;p76"/>
          <p:cNvSpPr/>
          <p:nvPr/>
        </p:nvSpPr>
        <p:spPr>
          <a:xfrm flipH="1" rot="9039692">
            <a:off x="8606510" y="4329552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5" name="Google Shape;1745;p76"/>
          <p:cNvSpPr/>
          <p:nvPr/>
        </p:nvSpPr>
        <p:spPr>
          <a:xfrm flipH="1" rot="-9620968">
            <a:off x="8365771" y="45811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TITLE_ONLY_1_1_1_1_1_1">
    <p:spTree>
      <p:nvGrpSpPr>
        <p:cNvPr id="1746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p77"/>
          <p:cNvSpPr/>
          <p:nvPr/>
        </p:nvSpPr>
        <p:spPr>
          <a:xfrm flipH="1" rot="5400000">
            <a:off x="-39199" y="15358"/>
            <a:ext cx="1137600" cy="10923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8" name="Google Shape;1748;p77"/>
          <p:cNvSpPr/>
          <p:nvPr/>
        </p:nvSpPr>
        <p:spPr>
          <a:xfrm>
            <a:off x="7780650" y="-50"/>
            <a:ext cx="1363352" cy="1462841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9" name="Google Shape;1749;p77"/>
          <p:cNvSpPr/>
          <p:nvPr/>
        </p:nvSpPr>
        <p:spPr>
          <a:xfrm>
            <a:off x="3021650" y="4918525"/>
            <a:ext cx="3100693" cy="224971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50" name="Google Shape;1750;p77"/>
          <p:cNvGrpSpPr/>
          <p:nvPr/>
        </p:nvGrpSpPr>
        <p:grpSpPr>
          <a:xfrm>
            <a:off x="0" y="8650"/>
            <a:ext cx="1746675" cy="1445450"/>
            <a:chOff x="763475" y="1235400"/>
            <a:chExt cx="1746675" cy="1445450"/>
          </a:xfrm>
        </p:grpSpPr>
        <p:sp>
          <p:nvSpPr>
            <p:cNvPr id="1751" name="Google Shape;1751;p7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7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7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7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7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7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57" name="Google Shape;1757;p77"/>
          <p:cNvSpPr/>
          <p:nvPr/>
        </p:nvSpPr>
        <p:spPr>
          <a:xfrm>
            <a:off x="8344718" y="323138"/>
            <a:ext cx="640076" cy="57271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8" name="Google Shape;1758;p77"/>
          <p:cNvSpPr txBox="1"/>
          <p:nvPr>
            <p:ph type="title"/>
          </p:nvPr>
        </p:nvSpPr>
        <p:spPr>
          <a:xfrm>
            <a:off x="720000" y="4546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759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0" name="Google Shape;1760;p78"/>
          <p:cNvSpPr txBox="1"/>
          <p:nvPr>
            <p:ph type="title"/>
          </p:nvPr>
        </p:nvSpPr>
        <p:spPr>
          <a:xfrm>
            <a:off x="1458150" y="2966790"/>
            <a:ext cx="6227700" cy="495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761" name="Google Shape;1761;p78"/>
          <p:cNvSpPr txBox="1"/>
          <p:nvPr>
            <p:ph idx="1" type="subTitle"/>
          </p:nvPr>
        </p:nvSpPr>
        <p:spPr>
          <a:xfrm>
            <a:off x="1458150" y="1699591"/>
            <a:ext cx="6227700" cy="1267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762" name="Google Shape;1762;p78"/>
          <p:cNvSpPr/>
          <p:nvPr/>
        </p:nvSpPr>
        <p:spPr>
          <a:xfrm flipH="1" rot="-5400000">
            <a:off x="7156350" y="-359550"/>
            <a:ext cx="1628100" cy="23472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3" name="Google Shape;1763;p78"/>
          <p:cNvSpPr/>
          <p:nvPr/>
        </p:nvSpPr>
        <p:spPr>
          <a:xfrm flipH="1">
            <a:off x="-174" y="2523775"/>
            <a:ext cx="1491600" cy="2621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4" name="Google Shape;1764;p78"/>
          <p:cNvSpPr/>
          <p:nvPr/>
        </p:nvSpPr>
        <p:spPr>
          <a:xfrm flipH="1" rot="5400000">
            <a:off x="-954801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65" name="Google Shape;1765;p78"/>
          <p:cNvGrpSpPr/>
          <p:nvPr/>
        </p:nvGrpSpPr>
        <p:grpSpPr>
          <a:xfrm flipH="1" rot="-8838117">
            <a:off x="354292" y="1339356"/>
            <a:ext cx="1004345" cy="991737"/>
            <a:chOff x="623875" y="3501825"/>
            <a:chExt cx="1129625" cy="1115550"/>
          </a:xfrm>
        </p:grpSpPr>
        <p:sp>
          <p:nvSpPr>
            <p:cNvPr id="1766" name="Google Shape;1766;p78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78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78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78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78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78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78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78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78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78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78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7" name="Google Shape;1777;p78"/>
          <p:cNvSpPr/>
          <p:nvPr/>
        </p:nvSpPr>
        <p:spPr>
          <a:xfrm rot="-5400000">
            <a:off x="7686188" y="-732270"/>
            <a:ext cx="753149" cy="2188524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8" name="Google Shape;1778;p78"/>
          <p:cNvGrpSpPr/>
          <p:nvPr/>
        </p:nvGrpSpPr>
        <p:grpSpPr>
          <a:xfrm rot="-2573076">
            <a:off x="381" y="4372147"/>
            <a:ext cx="1655842" cy="875394"/>
            <a:chOff x="1680550" y="2806125"/>
            <a:chExt cx="1655900" cy="875425"/>
          </a:xfrm>
        </p:grpSpPr>
        <p:sp>
          <p:nvSpPr>
            <p:cNvPr id="1779" name="Google Shape;1779;p7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7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1" name="Google Shape;1781;p78"/>
          <p:cNvGrpSpPr/>
          <p:nvPr/>
        </p:nvGrpSpPr>
        <p:grpSpPr>
          <a:xfrm flipH="1">
            <a:off x="7397337" y="3690200"/>
            <a:ext cx="1746675" cy="1445450"/>
            <a:chOff x="763475" y="1235400"/>
            <a:chExt cx="1746675" cy="1445450"/>
          </a:xfrm>
        </p:grpSpPr>
        <p:sp>
          <p:nvSpPr>
            <p:cNvPr id="1782" name="Google Shape;1782;p78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78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78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78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78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78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88" name="Google Shape;1788;p78"/>
          <p:cNvSpPr/>
          <p:nvPr/>
        </p:nvSpPr>
        <p:spPr>
          <a:xfrm>
            <a:off x="7994056" y="481214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9" name="Google Shape;1789;p78"/>
          <p:cNvSpPr/>
          <p:nvPr/>
        </p:nvSpPr>
        <p:spPr>
          <a:xfrm rot="1760308">
            <a:off x="7683385" y="814361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90" name="Google Shape;1790;p78"/>
          <p:cNvSpPr/>
          <p:nvPr/>
        </p:nvSpPr>
        <p:spPr>
          <a:xfrm rot="-1179032">
            <a:off x="8003046" y="1094858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CUSTOM_1">
    <p:spTree>
      <p:nvGrpSpPr>
        <p:cNvPr id="1791" name="Shape 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" name="Google Shape;1792;p79"/>
          <p:cNvSpPr/>
          <p:nvPr>
            <p:ph idx="2" type="pic"/>
          </p:nvPr>
        </p:nvSpPr>
        <p:spPr>
          <a:xfrm>
            <a:off x="1184637" y="1323300"/>
            <a:ext cx="2143800" cy="2496900"/>
          </a:xfrm>
          <a:prstGeom prst="round2DiagRect">
            <a:avLst>
              <a:gd fmla="val 16667" name="adj1"/>
              <a:gd fmla="val 0" name="adj2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93" name="Google Shape;1793;p79"/>
          <p:cNvSpPr txBox="1"/>
          <p:nvPr>
            <p:ph idx="1" type="subTitle"/>
          </p:nvPr>
        </p:nvSpPr>
        <p:spPr>
          <a:xfrm>
            <a:off x="3804692" y="2662854"/>
            <a:ext cx="4633800" cy="84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794" name="Google Shape;1794;p79"/>
          <p:cNvSpPr txBox="1"/>
          <p:nvPr>
            <p:ph type="title"/>
          </p:nvPr>
        </p:nvSpPr>
        <p:spPr>
          <a:xfrm>
            <a:off x="3802792" y="1636446"/>
            <a:ext cx="4633800" cy="1059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795" name="Google Shape;1795;p79"/>
          <p:cNvSpPr/>
          <p:nvPr/>
        </p:nvSpPr>
        <p:spPr>
          <a:xfrm flipH="1" rot="-5400000">
            <a:off x="7576200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96" name="Google Shape;1796;p79"/>
          <p:cNvSpPr/>
          <p:nvPr/>
        </p:nvSpPr>
        <p:spPr>
          <a:xfrm>
            <a:off x="-6500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97" name="Google Shape;1797;p79"/>
          <p:cNvSpPr/>
          <p:nvPr/>
        </p:nvSpPr>
        <p:spPr>
          <a:xfrm flipH="1" rot="10800000">
            <a:off x="7599375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98" name="Google Shape;1798;p79"/>
          <p:cNvGrpSpPr/>
          <p:nvPr/>
        </p:nvGrpSpPr>
        <p:grpSpPr>
          <a:xfrm flipH="1" rot="5400000">
            <a:off x="324792" y="-24593"/>
            <a:ext cx="783251" cy="1016811"/>
            <a:chOff x="8159226" y="4035013"/>
            <a:chExt cx="783251" cy="1016811"/>
          </a:xfrm>
        </p:grpSpPr>
        <p:sp>
          <p:nvSpPr>
            <p:cNvPr id="1799" name="Google Shape;1799;p79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79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79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79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79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79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79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79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7" name="Google Shape;1807;p79"/>
          <p:cNvGrpSpPr/>
          <p:nvPr/>
        </p:nvGrpSpPr>
        <p:grpSpPr>
          <a:xfrm flipH="1">
            <a:off x="-21097" y="4175342"/>
            <a:ext cx="1110575" cy="975450"/>
            <a:chOff x="3575725" y="3248450"/>
            <a:chExt cx="1110575" cy="975450"/>
          </a:xfrm>
        </p:grpSpPr>
        <p:sp>
          <p:nvSpPr>
            <p:cNvPr id="1808" name="Google Shape;1808;p79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79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10" name="Google Shape;1810;p79"/>
          <p:cNvSpPr/>
          <p:nvPr/>
        </p:nvSpPr>
        <p:spPr>
          <a:xfrm flipH="1">
            <a:off x="8194337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1" name="Google Shape;1811;p79"/>
          <p:cNvGrpSpPr/>
          <p:nvPr/>
        </p:nvGrpSpPr>
        <p:grpSpPr>
          <a:xfrm rot="10800000">
            <a:off x="7531315" y="431999"/>
            <a:ext cx="1655900" cy="875425"/>
            <a:chOff x="1680550" y="2806125"/>
            <a:chExt cx="1655900" cy="875425"/>
          </a:xfrm>
        </p:grpSpPr>
        <p:sp>
          <p:nvSpPr>
            <p:cNvPr id="1812" name="Google Shape;1812;p79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79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 1">
  <p:cSld name="CUSTOM_1_1">
    <p:spTree>
      <p:nvGrpSpPr>
        <p:cNvPr id="1814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" name="Google Shape;1815;p80"/>
          <p:cNvSpPr txBox="1"/>
          <p:nvPr>
            <p:ph idx="1" type="subTitle"/>
          </p:nvPr>
        </p:nvSpPr>
        <p:spPr>
          <a:xfrm>
            <a:off x="850275" y="22163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816" name="Google Shape;1816;p80"/>
          <p:cNvSpPr/>
          <p:nvPr/>
        </p:nvSpPr>
        <p:spPr>
          <a:xfrm rot="5400000">
            <a:off x="783819" y="3587994"/>
            <a:ext cx="806100" cy="23187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7" name="Google Shape;1817;p80"/>
          <p:cNvSpPr/>
          <p:nvPr/>
        </p:nvSpPr>
        <p:spPr>
          <a:xfrm flipH="1">
            <a:off x="7726788" y="-14584"/>
            <a:ext cx="1445831" cy="1332660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8" name="Google Shape;1818;p80"/>
          <p:cNvSpPr/>
          <p:nvPr/>
        </p:nvSpPr>
        <p:spPr>
          <a:xfrm rot="10800000">
            <a:off x="20994" y="34948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9" name="Google Shape;1819;p80"/>
          <p:cNvGrpSpPr/>
          <p:nvPr/>
        </p:nvGrpSpPr>
        <p:grpSpPr>
          <a:xfrm rot="-5400000">
            <a:off x="8058077" y="-24593"/>
            <a:ext cx="783251" cy="1016811"/>
            <a:chOff x="8159226" y="4035013"/>
            <a:chExt cx="783251" cy="1016811"/>
          </a:xfrm>
        </p:grpSpPr>
        <p:sp>
          <p:nvSpPr>
            <p:cNvPr id="1820" name="Google Shape;1820;p80"/>
            <p:cNvSpPr/>
            <p:nvPr/>
          </p:nvSpPr>
          <p:spPr>
            <a:xfrm flipH="1" rot="-3438117">
              <a:off x="8288660" y="4499192"/>
              <a:ext cx="201158" cy="31111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80"/>
            <p:cNvSpPr/>
            <p:nvPr/>
          </p:nvSpPr>
          <p:spPr>
            <a:xfrm flipH="1" rot="-3438117">
              <a:off x="8185095" y="4297369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80"/>
            <p:cNvSpPr/>
            <p:nvPr/>
          </p:nvSpPr>
          <p:spPr>
            <a:xfrm flipH="1" rot="-3438117">
              <a:off x="8188029" y="4865364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80"/>
            <p:cNvSpPr/>
            <p:nvPr/>
          </p:nvSpPr>
          <p:spPr>
            <a:xfrm flipH="1" rot="-3438117">
              <a:off x="8433124" y="4854599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80"/>
            <p:cNvSpPr/>
            <p:nvPr/>
          </p:nvSpPr>
          <p:spPr>
            <a:xfrm flipH="1" rot="-3438117">
              <a:off x="8639128" y="4653996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80"/>
            <p:cNvSpPr/>
            <p:nvPr/>
          </p:nvSpPr>
          <p:spPr>
            <a:xfrm flipH="1" rot="-3438117">
              <a:off x="8536060" y="4390048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80"/>
            <p:cNvSpPr/>
            <p:nvPr/>
          </p:nvSpPr>
          <p:spPr>
            <a:xfrm flipH="1" rot="-3438117">
              <a:off x="8520567" y="4067220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80"/>
            <p:cNvSpPr/>
            <p:nvPr/>
          </p:nvSpPr>
          <p:spPr>
            <a:xfrm flipH="1" rot="-3438117">
              <a:off x="8774096" y="4324576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8" name="Google Shape;1828;p80"/>
          <p:cNvGrpSpPr/>
          <p:nvPr/>
        </p:nvGrpSpPr>
        <p:grpSpPr>
          <a:xfrm>
            <a:off x="8076640" y="4175342"/>
            <a:ext cx="1110575" cy="975450"/>
            <a:chOff x="3575725" y="3248450"/>
            <a:chExt cx="1110575" cy="975450"/>
          </a:xfrm>
        </p:grpSpPr>
        <p:sp>
          <p:nvSpPr>
            <p:cNvPr id="1829" name="Google Shape;1829;p8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8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31" name="Google Shape;1831;p80"/>
          <p:cNvSpPr/>
          <p:nvPr/>
        </p:nvSpPr>
        <p:spPr>
          <a:xfrm>
            <a:off x="86232" y="87625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32" name="Google Shape;1832;p80"/>
          <p:cNvGrpSpPr/>
          <p:nvPr/>
        </p:nvGrpSpPr>
        <p:grpSpPr>
          <a:xfrm flipH="1" rot="10800000">
            <a:off x="-21097" y="431999"/>
            <a:ext cx="1655900" cy="875425"/>
            <a:chOff x="1680550" y="2806125"/>
            <a:chExt cx="1655900" cy="875425"/>
          </a:xfrm>
        </p:grpSpPr>
        <p:sp>
          <p:nvSpPr>
            <p:cNvPr id="1833" name="Google Shape;1833;p8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8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35" name="Google Shape;1835;p8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1836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81"/>
          <p:cNvSpPr/>
          <p:nvPr/>
        </p:nvSpPr>
        <p:spPr>
          <a:xfrm flipH="1" rot="10800000">
            <a:off x="3176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38" name="Google Shape;1838;p81"/>
          <p:cNvSpPr/>
          <p:nvPr/>
        </p:nvSpPr>
        <p:spPr>
          <a:xfrm flipH="1">
            <a:off x="807445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39" name="Google Shape;1839;p81"/>
          <p:cNvSpPr/>
          <p:nvPr/>
        </p:nvSpPr>
        <p:spPr>
          <a:xfrm flipH="1">
            <a:off x="-24458" y="-14584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40" name="Google Shape;1840;p81"/>
          <p:cNvSpPr/>
          <p:nvPr/>
        </p:nvSpPr>
        <p:spPr>
          <a:xfrm flipH="1">
            <a:off x="8074450" y="1361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41" name="Google Shape;1841;p81"/>
          <p:cNvSpPr/>
          <p:nvPr/>
        </p:nvSpPr>
        <p:spPr>
          <a:xfrm rot="5400000">
            <a:off x="7549142" y="354963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42" name="Google Shape;1842;p81"/>
          <p:cNvGrpSpPr/>
          <p:nvPr/>
        </p:nvGrpSpPr>
        <p:grpSpPr>
          <a:xfrm flipH="1">
            <a:off x="235525" y="4082125"/>
            <a:ext cx="972750" cy="956100"/>
            <a:chOff x="8099625" y="4181100"/>
            <a:chExt cx="972750" cy="956100"/>
          </a:xfrm>
        </p:grpSpPr>
        <p:sp>
          <p:nvSpPr>
            <p:cNvPr id="1843" name="Google Shape;1843;p81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81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81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81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81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81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81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81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1" name="Google Shape;1851;p81"/>
          <p:cNvGrpSpPr/>
          <p:nvPr/>
        </p:nvGrpSpPr>
        <p:grpSpPr>
          <a:xfrm flipH="1" rot="10800000">
            <a:off x="8033425" y="7675"/>
            <a:ext cx="1110575" cy="975450"/>
            <a:chOff x="3575725" y="3248450"/>
            <a:chExt cx="1110575" cy="975450"/>
          </a:xfrm>
        </p:grpSpPr>
        <p:sp>
          <p:nvSpPr>
            <p:cNvPr id="1852" name="Google Shape;1852;p81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81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4" name="Google Shape;1854;p81"/>
          <p:cNvSpPr txBox="1"/>
          <p:nvPr>
            <p:ph idx="1" type="subTitle"/>
          </p:nvPr>
        </p:nvSpPr>
        <p:spPr>
          <a:xfrm>
            <a:off x="5068389" y="3226090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855" name="Google Shape;1855;p81"/>
          <p:cNvSpPr txBox="1"/>
          <p:nvPr>
            <p:ph idx="2" type="subTitle"/>
          </p:nvPr>
        </p:nvSpPr>
        <p:spPr>
          <a:xfrm>
            <a:off x="1209372" y="3226112"/>
            <a:ext cx="2874300" cy="440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856" name="Google Shape;1856;p81"/>
          <p:cNvSpPr txBox="1"/>
          <p:nvPr>
            <p:ph idx="3" type="subTitle"/>
          </p:nvPr>
        </p:nvSpPr>
        <p:spPr>
          <a:xfrm>
            <a:off x="5068397" y="3590100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57" name="Google Shape;1857;p81"/>
          <p:cNvSpPr txBox="1"/>
          <p:nvPr>
            <p:ph idx="4" type="subTitle"/>
          </p:nvPr>
        </p:nvSpPr>
        <p:spPr>
          <a:xfrm>
            <a:off x="1209375" y="3593284"/>
            <a:ext cx="2874300" cy="86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58" name="Google Shape;1858;p81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1859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" name="Google Shape;1860;p82"/>
          <p:cNvSpPr/>
          <p:nvPr/>
        </p:nvSpPr>
        <p:spPr>
          <a:xfrm flipH="1">
            <a:off x="7397309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1" name="Google Shape;1861;p82"/>
          <p:cNvSpPr/>
          <p:nvPr/>
        </p:nvSpPr>
        <p:spPr>
          <a:xfrm flipH="1">
            <a:off x="3143166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2" name="Google Shape;1862;p82"/>
          <p:cNvSpPr/>
          <p:nvPr/>
        </p:nvSpPr>
        <p:spPr>
          <a:xfrm flipH="1">
            <a:off x="-14584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3" name="Google Shape;1863;p82"/>
          <p:cNvGrpSpPr/>
          <p:nvPr/>
        </p:nvGrpSpPr>
        <p:grpSpPr>
          <a:xfrm flipH="1" rot="10800000">
            <a:off x="11" y="-5"/>
            <a:ext cx="1339874" cy="1108805"/>
            <a:chOff x="763475" y="1235400"/>
            <a:chExt cx="1746675" cy="1445450"/>
          </a:xfrm>
        </p:grpSpPr>
        <p:sp>
          <p:nvSpPr>
            <p:cNvPr id="1864" name="Google Shape;1864;p82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82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82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82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82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82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70" name="Google Shape;1870;p82"/>
          <p:cNvSpPr/>
          <p:nvPr/>
        </p:nvSpPr>
        <p:spPr>
          <a:xfrm flipH="1">
            <a:off x="8740339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1" name="Google Shape;1871;p82"/>
          <p:cNvSpPr/>
          <p:nvPr/>
        </p:nvSpPr>
        <p:spPr>
          <a:xfrm flipH="1">
            <a:off x="8646030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2" name="Google Shape;1872;p82"/>
          <p:cNvSpPr/>
          <p:nvPr/>
        </p:nvSpPr>
        <p:spPr>
          <a:xfrm flipH="1">
            <a:off x="8344595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3" name="Google Shape;1873;p82"/>
          <p:cNvSpPr/>
          <p:nvPr/>
        </p:nvSpPr>
        <p:spPr>
          <a:xfrm flipH="1">
            <a:off x="7971436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4" name="Google Shape;1874;p82"/>
          <p:cNvSpPr txBox="1"/>
          <p:nvPr>
            <p:ph idx="1" type="subTitle"/>
          </p:nvPr>
        </p:nvSpPr>
        <p:spPr>
          <a:xfrm>
            <a:off x="45720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875" name="Google Shape;1875;p82"/>
          <p:cNvSpPr txBox="1"/>
          <p:nvPr>
            <p:ph idx="2" type="subTitle"/>
          </p:nvPr>
        </p:nvSpPr>
        <p:spPr>
          <a:xfrm>
            <a:off x="721900" y="1077425"/>
            <a:ext cx="3850200" cy="3541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876" name="Google Shape;1876;p82"/>
          <p:cNvSpPr txBox="1"/>
          <p:nvPr>
            <p:ph type="title"/>
          </p:nvPr>
        </p:nvSpPr>
        <p:spPr>
          <a:xfrm>
            <a:off x="720000" y="444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BLANK_1_1_1_2">
    <p:spTree>
      <p:nvGrpSpPr>
        <p:cNvPr id="1877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p83"/>
          <p:cNvSpPr txBox="1"/>
          <p:nvPr>
            <p:ph type="title"/>
          </p:nvPr>
        </p:nvSpPr>
        <p:spPr>
          <a:xfrm>
            <a:off x="992625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879" name="Google Shape;1879;p83"/>
          <p:cNvSpPr txBox="1"/>
          <p:nvPr>
            <p:ph idx="1" type="subTitle"/>
          </p:nvPr>
        </p:nvSpPr>
        <p:spPr>
          <a:xfrm>
            <a:off x="992625" y="2943777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80" name="Google Shape;1880;p83"/>
          <p:cNvSpPr txBox="1"/>
          <p:nvPr>
            <p:ph idx="2" type="title"/>
          </p:nvPr>
        </p:nvSpPr>
        <p:spPr>
          <a:xfrm>
            <a:off x="4835300" y="2571750"/>
            <a:ext cx="3316200" cy="4215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881" name="Google Shape;1881;p83"/>
          <p:cNvSpPr txBox="1"/>
          <p:nvPr>
            <p:ph idx="3" type="subTitle"/>
          </p:nvPr>
        </p:nvSpPr>
        <p:spPr>
          <a:xfrm>
            <a:off x="4835300" y="2943779"/>
            <a:ext cx="3316200" cy="1188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882" name="Google Shape;1882;p83"/>
          <p:cNvSpPr/>
          <p:nvPr/>
        </p:nvSpPr>
        <p:spPr>
          <a:xfrm flipH="1" rot="10800000">
            <a:off x="7652400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3" name="Google Shape;1883;p83"/>
          <p:cNvSpPr/>
          <p:nvPr/>
        </p:nvSpPr>
        <p:spPr>
          <a:xfrm flipH="1" rot="10800000">
            <a:off x="6600480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4" name="Google Shape;1884;p83"/>
          <p:cNvSpPr/>
          <p:nvPr/>
        </p:nvSpPr>
        <p:spPr>
          <a:xfrm rot="10800000">
            <a:off x="-7292" y="3492242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5" name="Google Shape;1885;p83"/>
          <p:cNvGrpSpPr/>
          <p:nvPr/>
        </p:nvGrpSpPr>
        <p:grpSpPr>
          <a:xfrm flipH="1" rot="10800000">
            <a:off x="-31100" y="0"/>
            <a:ext cx="1746675" cy="1445450"/>
            <a:chOff x="763475" y="1235400"/>
            <a:chExt cx="1746675" cy="1445450"/>
          </a:xfrm>
        </p:grpSpPr>
        <p:sp>
          <p:nvSpPr>
            <p:cNvPr id="1886" name="Google Shape;1886;p83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83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83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83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83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83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2" name="Google Shape;1892;p83"/>
          <p:cNvGrpSpPr/>
          <p:nvPr/>
        </p:nvGrpSpPr>
        <p:grpSpPr>
          <a:xfrm>
            <a:off x="8033425" y="4168050"/>
            <a:ext cx="1110575" cy="975450"/>
            <a:chOff x="3575725" y="3248450"/>
            <a:chExt cx="1110575" cy="975450"/>
          </a:xfrm>
        </p:grpSpPr>
        <p:sp>
          <p:nvSpPr>
            <p:cNvPr id="1893" name="Google Shape;1893;p83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83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95" name="Google Shape;1895;p83"/>
          <p:cNvSpPr/>
          <p:nvPr/>
        </p:nvSpPr>
        <p:spPr>
          <a:xfrm rot="2541252">
            <a:off x="4371160" y="274498"/>
            <a:ext cx="239882" cy="297553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6" name="Google Shape;1896;p83"/>
          <p:cNvSpPr/>
          <p:nvPr/>
        </p:nvSpPr>
        <p:spPr>
          <a:xfrm>
            <a:off x="3866649" y="-153477"/>
            <a:ext cx="611422" cy="451131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7" name="Google Shape;1897;p83"/>
          <p:cNvSpPr/>
          <p:nvPr/>
        </p:nvSpPr>
        <p:spPr>
          <a:xfrm rot="-1277784">
            <a:off x="4020081" y="360252"/>
            <a:ext cx="208517" cy="229466"/>
          </a:xfrm>
          <a:custGeom>
            <a:rect b="b" l="l" r="r" t="t"/>
            <a:pathLst>
              <a:path extrusionOk="0" h="7770" w="6264">
                <a:moveTo>
                  <a:pt x="3259" y="0"/>
                </a:moveTo>
                <a:cubicBezTo>
                  <a:pt x="2700" y="0"/>
                  <a:pt x="2140" y="153"/>
                  <a:pt x="1667" y="449"/>
                </a:cubicBezTo>
                <a:cubicBezTo>
                  <a:pt x="536" y="1163"/>
                  <a:pt x="1" y="2580"/>
                  <a:pt x="72" y="3914"/>
                </a:cubicBezTo>
                <a:cubicBezTo>
                  <a:pt x="143" y="5354"/>
                  <a:pt x="691" y="7354"/>
                  <a:pt x="2275" y="7700"/>
                </a:cubicBezTo>
                <a:cubicBezTo>
                  <a:pt x="2495" y="7747"/>
                  <a:pt x="2706" y="7770"/>
                  <a:pt x="2908" y="7770"/>
                </a:cubicBezTo>
                <a:cubicBezTo>
                  <a:pt x="4831" y="7770"/>
                  <a:pt x="5954" y="5741"/>
                  <a:pt x="6180" y="3985"/>
                </a:cubicBezTo>
                <a:cubicBezTo>
                  <a:pt x="6263" y="3342"/>
                  <a:pt x="6263" y="2675"/>
                  <a:pt x="6073" y="2068"/>
                </a:cubicBezTo>
                <a:cubicBezTo>
                  <a:pt x="5799" y="1211"/>
                  <a:pt x="5108" y="485"/>
                  <a:pt x="4263" y="175"/>
                </a:cubicBezTo>
                <a:cubicBezTo>
                  <a:pt x="3942" y="58"/>
                  <a:pt x="3601" y="0"/>
                  <a:pt x="325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1898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84"/>
          <p:cNvSpPr txBox="1"/>
          <p:nvPr>
            <p:ph hasCustomPrompt="1" type="title"/>
          </p:nvPr>
        </p:nvSpPr>
        <p:spPr>
          <a:xfrm flipH="1">
            <a:off x="136017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900" name="Google Shape;1900;p84"/>
          <p:cNvSpPr txBox="1"/>
          <p:nvPr>
            <p:ph hasCustomPrompt="1" idx="2" type="title"/>
          </p:nvPr>
        </p:nvSpPr>
        <p:spPr>
          <a:xfrm flipH="1">
            <a:off x="4046850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901" name="Google Shape;1901;p84"/>
          <p:cNvSpPr txBox="1"/>
          <p:nvPr>
            <p:ph hasCustomPrompt="1" idx="3" type="title"/>
          </p:nvPr>
        </p:nvSpPr>
        <p:spPr>
          <a:xfrm flipH="1">
            <a:off x="6738025" y="1854425"/>
            <a:ext cx="1041300" cy="421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r>
              <a:t>xx%</a:t>
            </a:r>
          </a:p>
        </p:txBody>
      </p:sp>
      <p:sp>
        <p:nvSpPr>
          <p:cNvPr id="1902" name="Google Shape;1902;p84"/>
          <p:cNvSpPr/>
          <p:nvPr/>
        </p:nvSpPr>
        <p:spPr>
          <a:xfrm rot="10800000">
            <a:off x="7824075" y="142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3" name="Google Shape;1903;p84"/>
          <p:cNvSpPr/>
          <p:nvPr/>
        </p:nvSpPr>
        <p:spPr>
          <a:xfrm>
            <a:off x="67300" y="4181100"/>
            <a:ext cx="970500" cy="962400"/>
          </a:xfrm>
          <a:prstGeom prst="round2SameRect">
            <a:avLst>
              <a:gd fmla="val 50000" name="adj1"/>
              <a:gd fmla="val 0" name="adj2"/>
            </a:avLst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4" name="Google Shape;1904;p84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5" name="Google Shape;1905;p84"/>
          <p:cNvSpPr/>
          <p:nvPr/>
        </p:nvSpPr>
        <p:spPr>
          <a:xfrm>
            <a:off x="279125" y="174188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6" name="Google Shape;1906;p84"/>
          <p:cNvSpPr/>
          <p:nvPr/>
        </p:nvSpPr>
        <p:spPr>
          <a:xfrm flipH="1" rot="-5400000">
            <a:off x="24650" y="353505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07" name="Google Shape;1907;p84"/>
          <p:cNvGrpSpPr/>
          <p:nvPr/>
        </p:nvGrpSpPr>
        <p:grpSpPr>
          <a:xfrm>
            <a:off x="-29167" y="57700"/>
            <a:ext cx="1655900" cy="875425"/>
            <a:chOff x="1680550" y="2806125"/>
            <a:chExt cx="1655900" cy="875425"/>
          </a:xfrm>
        </p:grpSpPr>
        <p:sp>
          <p:nvSpPr>
            <p:cNvPr id="1908" name="Google Shape;1908;p84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84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0" name="Google Shape;1910;p84"/>
          <p:cNvGrpSpPr/>
          <p:nvPr/>
        </p:nvGrpSpPr>
        <p:grpSpPr>
          <a:xfrm>
            <a:off x="7935825" y="4140450"/>
            <a:ext cx="972750" cy="956100"/>
            <a:chOff x="8099625" y="4181100"/>
            <a:chExt cx="972750" cy="956100"/>
          </a:xfrm>
        </p:grpSpPr>
        <p:sp>
          <p:nvSpPr>
            <p:cNvPr id="1911" name="Google Shape;1911;p84"/>
            <p:cNvSpPr/>
            <p:nvPr/>
          </p:nvSpPr>
          <p:spPr>
            <a:xfrm>
              <a:off x="8606700" y="44506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84"/>
            <p:cNvSpPr/>
            <p:nvPr/>
          </p:nvSpPr>
          <p:spPr>
            <a:xfrm>
              <a:off x="8756450" y="418110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84"/>
            <p:cNvSpPr/>
            <p:nvPr/>
          </p:nvSpPr>
          <p:spPr>
            <a:xfrm>
              <a:off x="8422188" y="4267088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84"/>
            <p:cNvSpPr/>
            <p:nvPr/>
          </p:nvSpPr>
          <p:spPr>
            <a:xfrm>
              <a:off x="8881900" y="4592438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84"/>
            <p:cNvSpPr/>
            <p:nvPr/>
          </p:nvSpPr>
          <p:spPr>
            <a:xfrm>
              <a:off x="8815975" y="48248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84"/>
            <p:cNvSpPr/>
            <p:nvPr/>
          </p:nvSpPr>
          <p:spPr>
            <a:xfrm>
              <a:off x="8487350" y="49054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84"/>
            <p:cNvSpPr/>
            <p:nvPr/>
          </p:nvSpPr>
          <p:spPr>
            <a:xfrm>
              <a:off x="8329525" y="471115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84"/>
            <p:cNvSpPr/>
            <p:nvPr/>
          </p:nvSpPr>
          <p:spPr>
            <a:xfrm>
              <a:off x="8099625" y="484995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19" name="Google Shape;1919;p84"/>
          <p:cNvSpPr txBox="1"/>
          <p:nvPr>
            <p:ph idx="4" type="title"/>
          </p:nvPr>
        </p:nvSpPr>
        <p:spPr>
          <a:xfrm>
            <a:off x="714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20" name="Google Shape;1920;p84"/>
          <p:cNvSpPr txBox="1"/>
          <p:nvPr>
            <p:ph idx="1" type="subTitle"/>
          </p:nvPr>
        </p:nvSpPr>
        <p:spPr>
          <a:xfrm>
            <a:off x="714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21" name="Google Shape;1921;p84"/>
          <p:cNvSpPr txBox="1"/>
          <p:nvPr>
            <p:ph idx="5" type="title"/>
          </p:nvPr>
        </p:nvSpPr>
        <p:spPr>
          <a:xfrm>
            <a:off x="3403800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22" name="Google Shape;1922;p84"/>
          <p:cNvSpPr txBox="1"/>
          <p:nvPr>
            <p:ph idx="6" type="subTitle"/>
          </p:nvPr>
        </p:nvSpPr>
        <p:spPr>
          <a:xfrm>
            <a:off x="3403799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23" name="Google Shape;1923;p84"/>
          <p:cNvSpPr txBox="1"/>
          <p:nvPr>
            <p:ph idx="7" type="title"/>
          </p:nvPr>
        </p:nvSpPr>
        <p:spPr>
          <a:xfrm>
            <a:off x="6092803" y="3533899"/>
            <a:ext cx="2336400" cy="48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24" name="Google Shape;1924;p84"/>
          <p:cNvSpPr txBox="1"/>
          <p:nvPr>
            <p:ph idx="8" type="subTitle"/>
          </p:nvPr>
        </p:nvSpPr>
        <p:spPr>
          <a:xfrm>
            <a:off x="6092800" y="2603897"/>
            <a:ext cx="2336400" cy="9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25" name="Google Shape;1925;p84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2_1_2">
    <p:spTree>
      <p:nvGrpSpPr>
        <p:cNvPr id="1926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p85"/>
          <p:cNvSpPr/>
          <p:nvPr/>
        </p:nvSpPr>
        <p:spPr>
          <a:xfrm flipH="1" rot="10800000">
            <a:off x="6244018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8" name="Google Shape;1928;p85"/>
          <p:cNvSpPr/>
          <p:nvPr/>
        </p:nvSpPr>
        <p:spPr>
          <a:xfrm rot="10800000">
            <a:off x="-12991" y="-6842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9" name="Google Shape;1929;p85"/>
          <p:cNvSpPr/>
          <p:nvPr/>
        </p:nvSpPr>
        <p:spPr>
          <a:xfrm rot="5400000">
            <a:off x="-948270" y="935268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30" name="Google Shape;1930;p85"/>
          <p:cNvGrpSpPr/>
          <p:nvPr/>
        </p:nvGrpSpPr>
        <p:grpSpPr>
          <a:xfrm rot="3438117">
            <a:off x="230630" y="316289"/>
            <a:ext cx="1004345" cy="991737"/>
            <a:chOff x="623875" y="3501825"/>
            <a:chExt cx="1129625" cy="1115550"/>
          </a:xfrm>
        </p:grpSpPr>
        <p:sp>
          <p:nvSpPr>
            <p:cNvPr id="1931" name="Google Shape;1931;p8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8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8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8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8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8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8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8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8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8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8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2" name="Google Shape;1942;p85"/>
          <p:cNvGrpSpPr/>
          <p:nvPr/>
        </p:nvGrpSpPr>
        <p:grpSpPr>
          <a:xfrm rot="-5400000">
            <a:off x="7682386" y="-97287"/>
            <a:ext cx="1373725" cy="1575500"/>
            <a:chOff x="3306050" y="1157725"/>
            <a:chExt cx="1373725" cy="1575500"/>
          </a:xfrm>
        </p:grpSpPr>
        <p:sp>
          <p:nvSpPr>
            <p:cNvPr id="1943" name="Google Shape;1943;p85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85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85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85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85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85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85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85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51" name="Google Shape;1951;p85"/>
          <p:cNvSpPr/>
          <p:nvPr/>
        </p:nvSpPr>
        <p:spPr>
          <a:xfrm flipH="1" rot="10800000">
            <a:off x="168206" y="451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2" name="Google Shape;1952;p85"/>
          <p:cNvSpPr/>
          <p:nvPr/>
        </p:nvSpPr>
        <p:spPr>
          <a:xfrm flipH="1" rot="9039692">
            <a:off x="368885" y="4175927"/>
            <a:ext cx="309473" cy="227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3" name="Google Shape;1953;p85"/>
          <p:cNvSpPr/>
          <p:nvPr/>
        </p:nvSpPr>
        <p:spPr>
          <a:xfrm flipH="1" rot="-9620968">
            <a:off x="736771" y="4456431"/>
            <a:ext cx="237469" cy="174729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4" name="Google Shape;1954;p85"/>
          <p:cNvSpPr txBox="1"/>
          <p:nvPr>
            <p:ph type="title"/>
          </p:nvPr>
        </p:nvSpPr>
        <p:spPr>
          <a:xfrm>
            <a:off x="714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55" name="Google Shape;1955;p85"/>
          <p:cNvSpPr txBox="1"/>
          <p:nvPr>
            <p:ph idx="1" type="subTitle"/>
          </p:nvPr>
        </p:nvSpPr>
        <p:spPr>
          <a:xfrm>
            <a:off x="714800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56" name="Google Shape;1956;p85"/>
          <p:cNvSpPr txBox="1"/>
          <p:nvPr>
            <p:ph idx="2" type="title"/>
          </p:nvPr>
        </p:nvSpPr>
        <p:spPr>
          <a:xfrm>
            <a:off x="3403800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57" name="Google Shape;1957;p85"/>
          <p:cNvSpPr txBox="1"/>
          <p:nvPr>
            <p:ph idx="3" type="subTitle"/>
          </p:nvPr>
        </p:nvSpPr>
        <p:spPr>
          <a:xfrm>
            <a:off x="3403799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58" name="Google Shape;1958;p85"/>
          <p:cNvSpPr txBox="1"/>
          <p:nvPr>
            <p:ph idx="4" type="title"/>
          </p:nvPr>
        </p:nvSpPr>
        <p:spPr>
          <a:xfrm>
            <a:off x="6092803" y="2848725"/>
            <a:ext cx="2336400" cy="48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59" name="Google Shape;1959;p85"/>
          <p:cNvSpPr txBox="1"/>
          <p:nvPr>
            <p:ph idx="5" type="subTitle"/>
          </p:nvPr>
        </p:nvSpPr>
        <p:spPr>
          <a:xfrm>
            <a:off x="6092801" y="3262669"/>
            <a:ext cx="2336400" cy="80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60" name="Google Shape;1960;p85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961" name="Google Shape;1961;p85"/>
          <p:cNvSpPr txBox="1"/>
          <p:nvPr>
            <p:ph hasCustomPrompt="1" idx="7" type="title"/>
          </p:nvPr>
        </p:nvSpPr>
        <p:spPr>
          <a:xfrm>
            <a:off x="714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1962" name="Google Shape;1962;p85"/>
          <p:cNvSpPr txBox="1"/>
          <p:nvPr>
            <p:ph hasCustomPrompt="1" idx="8" type="title"/>
          </p:nvPr>
        </p:nvSpPr>
        <p:spPr>
          <a:xfrm>
            <a:off x="3403800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  <p:sp>
        <p:nvSpPr>
          <p:cNvPr id="1963" name="Google Shape;1963;p85"/>
          <p:cNvSpPr txBox="1"/>
          <p:nvPr>
            <p:ph hasCustomPrompt="1" idx="9" type="title"/>
          </p:nvPr>
        </p:nvSpPr>
        <p:spPr>
          <a:xfrm>
            <a:off x="6092803" y="1890648"/>
            <a:ext cx="2336400" cy="485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2_1_1">
    <p:spTree>
      <p:nvGrpSpPr>
        <p:cNvPr id="1964" name="Shape 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Google Shape;1965;p86"/>
          <p:cNvSpPr txBox="1"/>
          <p:nvPr>
            <p:ph type="title"/>
          </p:nvPr>
        </p:nvSpPr>
        <p:spPr>
          <a:xfrm>
            <a:off x="5893562" y="14667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66" name="Google Shape;1966;p86"/>
          <p:cNvSpPr txBox="1"/>
          <p:nvPr>
            <p:ph idx="1" type="subTitle"/>
          </p:nvPr>
        </p:nvSpPr>
        <p:spPr>
          <a:xfrm>
            <a:off x="5893562" y="1913670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67" name="Google Shape;1967;p86"/>
          <p:cNvSpPr txBox="1"/>
          <p:nvPr>
            <p:ph idx="2" type="title"/>
          </p:nvPr>
        </p:nvSpPr>
        <p:spPr>
          <a:xfrm>
            <a:off x="1767336" y="3290300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68" name="Google Shape;1968;p86"/>
          <p:cNvSpPr txBox="1"/>
          <p:nvPr>
            <p:ph idx="3" type="subTitle"/>
          </p:nvPr>
        </p:nvSpPr>
        <p:spPr>
          <a:xfrm>
            <a:off x="1767336" y="373224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69" name="Google Shape;1969;p86"/>
          <p:cNvSpPr txBox="1"/>
          <p:nvPr>
            <p:ph idx="4" type="title"/>
          </p:nvPr>
        </p:nvSpPr>
        <p:spPr>
          <a:xfrm>
            <a:off x="5898211" y="3290276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70" name="Google Shape;1970;p86"/>
          <p:cNvSpPr txBox="1"/>
          <p:nvPr>
            <p:ph idx="5" type="subTitle"/>
          </p:nvPr>
        </p:nvSpPr>
        <p:spPr>
          <a:xfrm>
            <a:off x="5898211" y="3732029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71" name="Google Shape;1971;p86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972" name="Google Shape;1972;p86"/>
          <p:cNvSpPr txBox="1"/>
          <p:nvPr>
            <p:ph idx="7" type="title"/>
          </p:nvPr>
        </p:nvSpPr>
        <p:spPr>
          <a:xfrm>
            <a:off x="1767344" y="1475775"/>
            <a:ext cx="25404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973" name="Google Shape;1973;p86"/>
          <p:cNvSpPr txBox="1"/>
          <p:nvPr>
            <p:ph idx="8" type="subTitle"/>
          </p:nvPr>
        </p:nvSpPr>
        <p:spPr>
          <a:xfrm>
            <a:off x="1767344" y="1922747"/>
            <a:ext cx="2540400" cy="63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74" name="Google Shape;1974;p86"/>
          <p:cNvSpPr/>
          <p:nvPr/>
        </p:nvSpPr>
        <p:spPr>
          <a:xfrm flipH="1">
            <a:off x="7390034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75" name="Google Shape;1975;p86"/>
          <p:cNvGrpSpPr/>
          <p:nvPr/>
        </p:nvGrpSpPr>
        <p:grpSpPr>
          <a:xfrm flipH="1" rot="-8838117">
            <a:off x="7956998" y="4029631"/>
            <a:ext cx="1004345" cy="991737"/>
            <a:chOff x="623875" y="3501825"/>
            <a:chExt cx="1129625" cy="1115550"/>
          </a:xfrm>
        </p:grpSpPr>
        <p:sp>
          <p:nvSpPr>
            <p:cNvPr id="1976" name="Google Shape;1976;p86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86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86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86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86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86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86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86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86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86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86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7" name="Google Shape;1987;p86"/>
          <p:cNvGrpSpPr/>
          <p:nvPr/>
        </p:nvGrpSpPr>
        <p:grpSpPr>
          <a:xfrm flipH="1" rot="5400000">
            <a:off x="107869" y="-61934"/>
            <a:ext cx="1204070" cy="1380926"/>
            <a:chOff x="3306050" y="1157725"/>
            <a:chExt cx="1373725" cy="1575500"/>
          </a:xfrm>
        </p:grpSpPr>
        <p:sp>
          <p:nvSpPr>
            <p:cNvPr id="1988" name="Google Shape;1988;p86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86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86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86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6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6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6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86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96" name="Google Shape;1996;p86"/>
          <p:cNvSpPr/>
          <p:nvPr/>
        </p:nvSpPr>
        <p:spPr>
          <a:xfrm flipH="1">
            <a:off x="8018566" y="404250"/>
            <a:ext cx="436310" cy="39023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7" name="Google Shape;1997;p86"/>
          <p:cNvSpPr/>
          <p:nvPr/>
        </p:nvSpPr>
        <p:spPr>
          <a:xfrm flipH="1">
            <a:off x="8422121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8" name="Google Shape;1998;p86"/>
          <p:cNvSpPr/>
          <p:nvPr/>
        </p:nvSpPr>
        <p:spPr>
          <a:xfrm rot="10800000">
            <a:off x="-2424" y="348546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BLANK_1_1_1_2_1_1_2">
    <p:spTree>
      <p:nvGrpSpPr>
        <p:cNvPr id="1999" name="Shape 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" name="Google Shape;2000;p87"/>
          <p:cNvSpPr/>
          <p:nvPr/>
        </p:nvSpPr>
        <p:spPr>
          <a:xfrm>
            <a:off x="6251817" y="-72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1" name="Google Shape;2001;p87"/>
          <p:cNvSpPr/>
          <p:nvPr/>
        </p:nvSpPr>
        <p:spPr>
          <a:xfrm>
            <a:off x="0" y="4674100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2" name="Google Shape;2002;p87"/>
          <p:cNvSpPr/>
          <p:nvPr/>
        </p:nvSpPr>
        <p:spPr>
          <a:xfrm flipH="1" rot="10800000">
            <a:off x="7632501" y="111245"/>
            <a:ext cx="1026264" cy="9182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03" name="Google Shape;2003;p87"/>
          <p:cNvGrpSpPr/>
          <p:nvPr/>
        </p:nvGrpSpPr>
        <p:grpSpPr>
          <a:xfrm flipH="1" rot="5400000">
            <a:off x="100875" y="-95037"/>
            <a:ext cx="1373725" cy="1575500"/>
            <a:chOff x="3306050" y="1157725"/>
            <a:chExt cx="1373725" cy="1575500"/>
          </a:xfrm>
        </p:grpSpPr>
        <p:sp>
          <p:nvSpPr>
            <p:cNvPr id="2004" name="Google Shape;2004;p87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87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7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7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7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7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7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7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2" name="Google Shape;2012;p87"/>
          <p:cNvGrpSpPr/>
          <p:nvPr/>
        </p:nvGrpSpPr>
        <p:grpSpPr>
          <a:xfrm>
            <a:off x="8026075" y="4168050"/>
            <a:ext cx="1110575" cy="975450"/>
            <a:chOff x="3575725" y="3248450"/>
            <a:chExt cx="1110575" cy="975450"/>
          </a:xfrm>
        </p:grpSpPr>
        <p:sp>
          <p:nvSpPr>
            <p:cNvPr id="2013" name="Google Shape;2013;p87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87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5" name="Google Shape;2015;p87"/>
          <p:cNvSpPr txBox="1"/>
          <p:nvPr>
            <p:ph type="title"/>
          </p:nvPr>
        </p:nvSpPr>
        <p:spPr>
          <a:xfrm>
            <a:off x="4718833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16" name="Google Shape;2016;p87"/>
          <p:cNvSpPr txBox="1"/>
          <p:nvPr>
            <p:ph idx="1" type="subTitle"/>
          </p:nvPr>
        </p:nvSpPr>
        <p:spPr>
          <a:xfrm>
            <a:off x="4718838" y="3274979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7" name="Google Shape;2017;p87"/>
          <p:cNvSpPr txBox="1"/>
          <p:nvPr>
            <p:ph idx="2" type="title"/>
          </p:nvPr>
        </p:nvSpPr>
        <p:spPr>
          <a:xfrm>
            <a:off x="721900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18" name="Google Shape;2018;p87"/>
          <p:cNvSpPr txBox="1"/>
          <p:nvPr>
            <p:ph idx="3" type="subTitle"/>
          </p:nvPr>
        </p:nvSpPr>
        <p:spPr>
          <a:xfrm>
            <a:off x="721900" y="3275242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9" name="Google Shape;2019;p87"/>
          <p:cNvSpPr txBox="1"/>
          <p:nvPr>
            <p:ph idx="4" type="title"/>
          </p:nvPr>
        </p:nvSpPr>
        <p:spPr>
          <a:xfrm>
            <a:off x="6717299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20" name="Google Shape;2020;p87"/>
          <p:cNvSpPr txBox="1"/>
          <p:nvPr>
            <p:ph idx="5" type="subTitle"/>
          </p:nvPr>
        </p:nvSpPr>
        <p:spPr>
          <a:xfrm>
            <a:off x="6717300" y="3274976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21" name="Google Shape;2021;p87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022" name="Google Shape;2022;p87"/>
          <p:cNvSpPr txBox="1"/>
          <p:nvPr>
            <p:ph idx="7" type="title"/>
          </p:nvPr>
        </p:nvSpPr>
        <p:spPr>
          <a:xfrm>
            <a:off x="2720366" y="2851325"/>
            <a:ext cx="1704900" cy="4602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23" name="Google Shape;2023;p87"/>
          <p:cNvSpPr txBox="1"/>
          <p:nvPr>
            <p:ph idx="8" type="subTitle"/>
          </p:nvPr>
        </p:nvSpPr>
        <p:spPr>
          <a:xfrm>
            <a:off x="2720350" y="3275011"/>
            <a:ext cx="1704900" cy="849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">
    <p:spTree>
      <p:nvGrpSpPr>
        <p:cNvPr id="2024" name="Shape 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5" name="Google Shape;2025;p88"/>
          <p:cNvSpPr txBox="1"/>
          <p:nvPr>
            <p:ph type="title"/>
          </p:nvPr>
        </p:nvSpPr>
        <p:spPr>
          <a:xfrm>
            <a:off x="32959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26" name="Google Shape;2026;p88"/>
          <p:cNvSpPr txBox="1"/>
          <p:nvPr>
            <p:ph idx="1" type="subTitle"/>
          </p:nvPr>
        </p:nvSpPr>
        <p:spPr>
          <a:xfrm>
            <a:off x="32959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27" name="Google Shape;2027;p88"/>
          <p:cNvSpPr txBox="1"/>
          <p:nvPr>
            <p:ph idx="2" type="title"/>
          </p:nvPr>
        </p:nvSpPr>
        <p:spPr>
          <a:xfrm>
            <a:off x="7150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28" name="Google Shape;2028;p88"/>
          <p:cNvSpPr txBox="1"/>
          <p:nvPr>
            <p:ph idx="3" type="subTitle"/>
          </p:nvPr>
        </p:nvSpPr>
        <p:spPr>
          <a:xfrm>
            <a:off x="7150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29" name="Google Shape;2029;p88"/>
          <p:cNvSpPr txBox="1"/>
          <p:nvPr>
            <p:ph idx="4" type="title"/>
          </p:nvPr>
        </p:nvSpPr>
        <p:spPr>
          <a:xfrm>
            <a:off x="5876850" y="2423403"/>
            <a:ext cx="25521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30" name="Google Shape;2030;p88"/>
          <p:cNvSpPr txBox="1"/>
          <p:nvPr>
            <p:ph idx="5" type="subTitle"/>
          </p:nvPr>
        </p:nvSpPr>
        <p:spPr>
          <a:xfrm>
            <a:off x="5876850" y="2821689"/>
            <a:ext cx="2552100" cy="1043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31" name="Google Shape;2031;p88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032" name="Google Shape;2032;p88"/>
          <p:cNvSpPr/>
          <p:nvPr/>
        </p:nvSpPr>
        <p:spPr>
          <a:xfrm rot="-5400000">
            <a:off x="7834375" y="-54000"/>
            <a:ext cx="1276500" cy="13845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3" name="Google Shape;2033;p88"/>
          <p:cNvSpPr/>
          <p:nvPr/>
        </p:nvSpPr>
        <p:spPr>
          <a:xfrm rot="10800000">
            <a:off x="6158160" y="-21874"/>
            <a:ext cx="2119728" cy="560874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4" name="Google Shape;2034;p88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5" name="Google Shape;2035;p88"/>
          <p:cNvSpPr/>
          <p:nvPr/>
        </p:nvSpPr>
        <p:spPr>
          <a:xfrm>
            <a:off x="2693475" y="4642675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6" name="Google Shape;2036;p88"/>
          <p:cNvGrpSpPr/>
          <p:nvPr/>
        </p:nvGrpSpPr>
        <p:grpSpPr>
          <a:xfrm rot="10800000">
            <a:off x="0" y="-12"/>
            <a:ext cx="1110575" cy="975450"/>
            <a:chOff x="3575725" y="3248450"/>
            <a:chExt cx="1110575" cy="975450"/>
          </a:xfrm>
        </p:grpSpPr>
        <p:sp>
          <p:nvSpPr>
            <p:cNvPr id="2037" name="Google Shape;2037;p88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8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39" name="Google Shape;2039;p88"/>
          <p:cNvGrpSpPr/>
          <p:nvPr/>
        </p:nvGrpSpPr>
        <p:grpSpPr>
          <a:xfrm rot="10800000">
            <a:off x="7488103" y="4236302"/>
            <a:ext cx="1655900" cy="875425"/>
            <a:chOff x="1680550" y="2806125"/>
            <a:chExt cx="1655900" cy="875425"/>
          </a:xfrm>
        </p:grpSpPr>
        <p:sp>
          <p:nvSpPr>
            <p:cNvPr id="2040" name="Google Shape;2040;p88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88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2" name="Google Shape;2042;p88"/>
          <p:cNvGrpSpPr/>
          <p:nvPr/>
        </p:nvGrpSpPr>
        <p:grpSpPr>
          <a:xfrm>
            <a:off x="180688" y="4112575"/>
            <a:ext cx="1001288" cy="927300"/>
            <a:chOff x="180688" y="4112575"/>
            <a:chExt cx="1001288" cy="927300"/>
          </a:xfrm>
        </p:grpSpPr>
        <p:sp>
          <p:nvSpPr>
            <p:cNvPr id="2043" name="Google Shape;2043;p88"/>
            <p:cNvSpPr/>
            <p:nvPr/>
          </p:nvSpPr>
          <p:spPr>
            <a:xfrm rot="1097291">
              <a:off x="627597" y="4443523"/>
              <a:ext cx="226252" cy="349954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8"/>
            <p:cNvSpPr/>
            <p:nvPr/>
          </p:nvSpPr>
          <p:spPr>
            <a:xfrm>
              <a:off x="984900" y="44168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8"/>
            <p:cNvSpPr/>
            <p:nvPr/>
          </p:nvSpPr>
          <p:spPr>
            <a:xfrm>
              <a:off x="671388" y="41125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8"/>
            <p:cNvSpPr/>
            <p:nvPr/>
          </p:nvSpPr>
          <p:spPr>
            <a:xfrm>
              <a:off x="903050" y="475302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8"/>
            <p:cNvSpPr/>
            <p:nvPr/>
          </p:nvSpPr>
          <p:spPr>
            <a:xfrm>
              <a:off x="397200" y="48080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8"/>
            <p:cNvSpPr/>
            <p:nvPr/>
          </p:nvSpPr>
          <p:spPr>
            <a:xfrm>
              <a:off x="180688" y="4636913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8"/>
            <p:cNvSpPr/>
            <p:nvPr/>
          </p:nvSpPr>
          <p:spPr>
            <a:xfrm>
              <a:off x="267800" y="4260938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1_2">
    <p:spTree>
      <p:nvGrpSpPr>
        <p:cNvPr id="2050" name="Shape 2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Google Shape;2051;p89"/>
          <p:cNvSpPr txBox="1"/>
          <p:nvPr>
            <p:ph type="title"/>
          </p:nvPr>
        </p:nvSpPr>
        <p:spPr>
          <a:xfrm>
            <a:off x="3144388" y="2424151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52" name="Google Shape;2052;p89"/>
          <p:cNvSpPr txBox="1"/>
          <p:nvPr>
            <p:ph idx="1" type="subTitle"/>
          </p:nvPr>
        </p:nvSpPr>
        <p:spPr>
          <a:xfrm>
            <a:off x="3144388" y="2830294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53" name="Google Shape;2053;p89"/>
          <p:cNvSpPr txBox="1"/>
          <p:nvPr>
            <p:ph idx="2" type="title"/>
          </p:nvPr>
        </p:nvSpPr>
        <p:spPr>
          <a:xfrm>
            <a:off x="3144388" y="126040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54" name="Google Shape;2054;p89"/>
          <p:cNvSpPr txBox="1"/>
          <p:nvPr>
            <p:ph idx="3" type="subTitle"/>
          </p:nvPr>
        </p:nvSpPr>
        <p:spPr>
          <a:xfrm>
            <a:off x="3144388" y="1666548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55" name="Google Shape;2055;p89"/>
          <p:cNvSpPr txBox="1"/>
          <p:nvPr>
            <p:ph idx="4" type="title"/>
          </p:nvPr>
        </p:nvSpPr>
        <p:spPr>
          <a:xfrm>
            <a:off x="3144388" y="3587890"/>
            <a:ext cx="4133100" cy="4368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56" name="Google Shape;2056;p89"/>
          <p:cNvSpPr txBox="1"/>
          <p:nvPr>
            <p:ph idx="5" type="subTitle"/>
          </p:nvPr>
        </p:nvSpPr>
        <p:spPr>
          <a:xfrm>
            <a:off x="3144388" y="3994040"/>
            <a:ext cx="4133100" cy="626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57" name="Google Shape;2057;p89"/>
          <p:cNvSpPr txBox="1"/>
          <p:nvPr>
            <p:ph idx="6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058" name="Google Shape;2058;p89"/>
          <p:cNvSpPr/>
          <p:nvPr/>
        </p:nvSpPr>
        <p:spPr>
          <a:xfrm rot="5400000">
            <a:off x="7746306" y="85050"/>
            <a:ext cx="1502720" cy="1292662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9" name="Google Shape;2059;p89"/>
          <p:cNvSpPr/>
          <p:nvPr/>
        </p:nvSpPr>
        <p:spPr>
          <a:xfrm rot="5400000">
            <a:off x="-186307" y="-15446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0" name="Google Shape;2060;p89"/>
          <p:cNvSpPr/>
          <p:nvPr/>
        </p:nvSpPr>
        <p:spPr>
          <a:xfrm flipH="1" rot="-5400000">
            <a:off x="-750536" y="3419336"/>
            <a:ext cx="2474702" cy="97363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61" name="Google Shape;2061;p89"/>
          <p:cNvGrpSpPr/>
          <p:nvPr/>
        </p:nvGrpSpPr>
        <p:grpSpPr>
          <a:xfrm rot="10800000">
            <a:off x="11" y="134529"/>
            <a:ext cx="1292638" cy="606116"/>
            <a:chOff x="503325" y="3713675"/>
            <a:chExt cx="1736250" cy="814125"/>
          </a:xfrm>
        </p:grpSpPr>
        <p:sp>
          <p:nvSpPr>
            <p:cNvPr id="2062" name="Google Shape;2062;p89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89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64" name="Google Shape;2064;p89"/>
          <p:cNvSpPr/>
          <p:nvPr/>
        </p:nvSpPr>
        <p:spPr>
          <a:xfrm rot="5400000">
            <a:off x="8317943" y="4300204"/>
            <a:ext cx="1224361" cy="109550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2065" name="Shape 2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" name="Google Shape;2066;p90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7" name="Google Shape;2067;p90"/>
          <p:cNvSpPr/>
          <p:nvPr/>
        </p:nvSpPr>
        <p:spPr>
          <a:xfrm>
            <a:off x="8473804" y="2561325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90"/>
          <p:cNvSpPr/>
          <p:nvPr/>
        </p:nvSpPr>
        <p:spPr>
          <a:xfrm>
            <a:off x="312725" y="36136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9" name="Google Shape;2069;p90"/>
          <p:cNvSpPr/>
          <p:nvPr/>
        </p:nvSpPr>
        <p:spPr>
          <a:xfrm>
            <a:off x="7699350" y="76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70" name="Google Shape;2070;p90"/>
          <p:cNvGrpSpPr/>
          <p:nvPr/>
        </p:nvGrpSpPr>
        <p:grpSpPr>
          <a:xfrm rot="5400000">
            <a:off x="7866850" y="-8925"/>
            <a:ext cx="1227250" cy="1314775"/>
            <a:chOff x="5368525" y="1294325"/>
            <a:chExt cx="1227250" cy="1314775"/>
          </a:xfrm>
        </p:grpSpPr>
        <p:sp>
          <p:nvSpPr>
            <p:cNvPr id="2071" name="Google Shape;2071;p90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90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90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4" name="Google Shape;2074;p90"/>
          <p:cNvGrpSpPr/>
          <p:nvPr/>
        </p:nvGrpSpPr>
        <p:grpSpPr>
          <a:xfrm>
            <a:off x="35839" y="4202049"/>
            <a:ext cx="985850" cy="885000"/>
            <a:chOff x="35839" y="4202049"/>
            <a:chExt cx="985850" cy="885000"/>
          </a:xfrm>
        </p:grpSpPr>
        <p:sp>
          <p:nvSpPr>
            <p:cNvPr id="2075" name="Google Shape;2075;p90"/>
            <p:cNvSpPr/>
            <p:nvPr/>
          </p:nvSpPr>
          <p:spPr>
            <a:xfrm>
              <a:off x="624889" y="4400524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90"/>
            <p:cNvSpPr/>
            <p:nvPr/>
          </p:nvSpPr>
          <p:spPr>
            <a:xfrm>
              <a:off x="834164" y="4774724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90"/>
            <p:cNvSpPr/>
            <p:nvPr/>
          </p:nvSpPr>
          <p:spPr>
            <a:xfrm>
              <a:off x="505539" y="4855249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90"/>
            <p:cNvSpPr/>
            <p:nvPr/>
          </p:nvSpPr>
          <p:spPr>
            <a:xfrm>
              <a:off x="359389" y="4574874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90"/>
            <p:cNvSpPr/>
            <p:nvPr/>
          </p:nvSpPr>
          <p:spPr>
            <a:xfrm>
              <a:off x="293314" y="4202049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90"/>
            <p:cNvSpPr/>
            <p:nvPr/>
          </p:nvSpPr>
          <p:spPr>
            <a:xfrm>
              <a:off x="35839" y="4379024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90"/>
            <p:cNvSpPr/>
            <p:nvPr/>
          </p:nvSpPr>
          <p:spPr>
            <a:xfrm>
              <a:off x="137339" y="4768849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82" name="Google Shape;2082;p90"/>
          <p:cNvSpPr txBox="1"/>
          <p:nvPr>
            <p:ph type="title"/>
          </p:nvPr>
        </p:nvSpPr>
        <p:spPr>
          <a:xfrm>
            <a:off x="1376667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83" name="Google Shape;2083;p90"/>
          <p:cNvSpPr txBox="1"/>
          <p:nvPr>
            <p:ph idx="1" type="subTitle"/>
          </p:nvPr>
        </p:nvSpPr>
        <p:spPr>
          <a:xfrm>
            <a:off x="1376674" y="1862290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84" name="Google Shape;2084;p90"/>
          <p:cNvSpPr txBox="1"/>
          <p:nvPr>
            <p:ph idx="2" type="title"/>
          </p:nvPr>
        </p:nvSpPr>
        <p:spPr>
          <a:xfrm>
            <a:off x="1393615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85" name="Google Shape;2085;p90"/>
          <p:cNvSpPr txBox="1"/>
          <p:nvPr>
            <p:ph idx="3" type="subTitle"/>
          </p:nvPr>
        </p:nvSpPr>
        <p:spPr>
          <a:xfrm>
            <a:off x="1393622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86" name="Google Shape;2086;p90"/>
          <p:cNvSpPr txBox="1"/>
          <p:nvPr>
            <p:ph idx="4" type="title"/>
          </p:nvPr>
        </p:nvSpPr>
        <p:spPr>
          <a:xfrm>
            <a:off x="4008684" y="147650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87" name="Google Shape;2087;p90"/>
          <p:cNvSpPr txBox="1"/>
          <p:nvPr>
            <p:ph idx="5" type="subTitle"/>
          </p:nvPr>
        </p:nvSpPr>
        <p:spPr>
          <a:xfrm>
            <a:off x="4008686" y="186227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88" name="Google Shape;2088;p90"/>
          <p:cNvSpPr txBox="1"/>
          <p:nvPr>
            <p:ph idx="6" type="title"/>
          </p:nvPr>
        </p:nvSpPr>
        <p:spPr>
          <a:xfrm>
            <a:off x="6640721" y="1476513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89" name="Google Shape;2089;p90"/>
          <p:cNvSpPr txBox="1"/>
          <p:nvPr>
            <p:ph idx="7" type="subTitle"/>
          </p:nvPr>
        </p:nvSpPr>
        <p:spPr>
          <a:xfrm>
            <a:off x="6640721" y="1862166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90" name="Google Shape;2090;p90"/>
          <p:cNvSpPr txBox="1"/>
          <p:nvPr>
            <p:ph idx="8" type="title"/>
          </p:nvPr>
        </p:nvSpPr>
        <p:spPr>
          <a:xfrm>
            <a:off x="4008692" y="3251150"/>
            <a:ext cx="17760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91" name="Google Shape;2091;p90"/>
          <p:cNvSpPr txBox="1"/>
          <p:nvPr>
            <p:ph idx="9" type="subTitle"/>
          </p:nvPr>
        </p:nvSpPr>
        <p:spPr>
          <a:xfrm>
            <a:off x="4008694" y="3632408"/>
            <a:ext cx="17760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92" name="Google Shape;2092;p90"/>
          <p:cNvSpPr txBox="1"/>
          <p:nvPr>
            <p:ph idx="13" type="title"/>
          </p:nvPr>
        </p:nvSpPr>
        <p:spPr>
          <a:xfrm>
            <a:off x="6623771" y="3245010"/>
            <a:ext cx="1792800" cy="4191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93" name="Google Shape;2093;p90"/>
          <p:cNvSpPr txBox="1"/>
          <p:nvPr>
            <p:ph idx="14" type="subTitle"/>
          </p:nvPr>
        </p:nvSpPr>
        <p:spPr>
          <a:xfrm>
            <a:off x="6623768" y="3626267"/>
            <a:ext cx="1792800" cy="572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94" name="Google Shape;2094;p90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2095" name="Shape 2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" name="Google Shape;2096;p91"/>
          <p:cNvSpPr/>
          <p:nvPr/>
        </p:nvSpPr>
        <p:spPr>
          <a:xfrm flipH="1" rot="-5400000">
            <a:off x="7408142" y="3405497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7" name="Google Shape;2097;p91"/>
          <p:cNvSpPr/>
          <p:nvPr/>
        </p:nvSpPr>
        <p:spPr>
          <a:xfrm rot="10800000">
            <a:off x="7388616" y="3479046"/>
            <a:ext cx="1762684" cy="1668704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8" name="Google Shape;2098;p91"/>
          <p:cNvSpPr/>
          <p:nvPr/>
        </p:nvSpPr>
        <p:spPr>
          <a:xfrm flipH="1" rot="10800000">
            <a:off x="-13951" y="0"/>
            <a:ext cx="14457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9" name="Google Shape;2099;p91"/>
          <p:cNvSpPr/>
          <p:nvPr/>
        </p:nvSpPr>
        <p:spPr>
          <a:xfrm flipH="1">
            <a:off x="-13950" y="-14584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00" name="Google Shape;2100;p91"/>
          <p:cNvGrpSpPr/>
          <p:nvPr/>
        </p:nvGrpSpPr>
        <p:grpSpPr>
          <a:xfrm flipH="1">
            <a:off x="302117" y="271500"/>
            <a:ext cx="1129625" cy="1115550"/>
            <a:chOff x="623875" y="3501825"/>
            <a:chExt cx="1129625" cy="1115550"/>
          </a:xfrm>
        </p:grpSpPr>
        <p:sp>
          <p:nvSpPr>
            <p:cNvPr id="2101" name="Google Shape;2101;p9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9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9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9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9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9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9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9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9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9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9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2" name="Google Shape;2112;p91"/>
          <p:cNvGrpSpPr/>
          <p:nvPr/>
        </p:nvGrpSpPr>
        <p:grpSpPr>
          <a:xfrm rot="5400000">
            <a:off x="7880275" y="-15300"/>
            <a:ext cx="1227250" cy="1314775"/>
            <a:chOff x="5368525" y="1294325"/>
            <a:chExt cx="1227250" cy="1314775"/>
          </a:xfrm>
        </p:grpSpPr>
        <p:sp>
          <p:nvSpPr>
            <p:cNvPr id="2113" name="Google Shape;2113;p91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91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91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6" name="Google Shape;2116;p91"/>
          <p:cNvGrpSpPr/>
          <p:nvPr/>
        </p:nvGrpSpPr>
        <p:grpSpPr>
          <a:xfrm>
            <a:off x="8700" y="3703200"/>
            <a:ext cx="1746675" cy="1445450"/>
            <a:chOff x="763475" y="1235400"/>
            <a:chExt cx="1746675" cy="1445450"/>
          </a:xfrm>
        </p:grpSpPr>
        <p:sp>
          <p:nvSpPr>
            <p:cNvPr id="2117" name="Google Shape;2117;p91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91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91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91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91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91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23" name="Google Shape;2123;p91"/>
          <p:cNvSpPr/>
          <p:nvPr/>
        </p:nvSpPr>
        <p:spPr>
          <a:xfrm>
            <a:off x="8053226" y="4075674"/>
            <a:ext cx="664211" cy="610240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4" name="Google Shape;2124;p91"/>
          <p:cNvSpPr txBox="1"/>
          <p:nvPr>
            <p:ph type="ctrTitle"/>
          </p:nvPr>
        </p:nvSpPr>
        <p:spPr>
          <a:xfrm>
            <a:off x="2425050" y="713451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125" name="Google Shape;2125;p91"/>
          <p:cNvSpPr txBox="1"/>
          <p:nvPr>
            <p:ph idx="1" type="subTitle"/>
          </p:nvPr>
        </p:nvSpPr>
        <p:spPr>
          <a:xfrm>
            <a:off x="2425050" y="1652925"/>
            <a:ext cx="4293900" cy="9483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126" name="Google Shape;2126;p91"/>
          <p:cNvSpPr txBox="1"/>
          <p:nvPr/>
        </p:nvSpPr>
        <p:spPr>
          <a:xfrm>
            <a:off x="2425050" y="3719950"/>
            <a:ext cx="4293900" cy="5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CREDITS: This presentation template was created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rPr>
              <a:t> and infographics &amp; images by </a:t>
            </a:r>
            <a:r>
              <a:rPr b="1" lang="en" sz="1000">
                <a:solidFill>
                  <a:schemeClr val="lt2"/>
                </a:solidFill>
                <a:uFill>
                  <a:noFill/>
                </a:u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lt2"/>
              </a:solidFill>
              <a:highlight>
                <a:srgbClr val="DFDEFC"/>
              </a:highlight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2127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" name="Google Shape;2128;p92"/>
          <p:cNvSpPr/>
          <p:nvPr/>
        </p:nvSpPr>
        <p:spPr>
          <a:xfrm>
            <a:off x="-7292" y="-7292"/>
            <a:ext cx="998650" cy="1400250"/>
          </a:xfrm>
          <a:custGeom>
            <a:rect b="b" l="l" r="r" t="t"/>
            <a:pathLst>
              <a:path extrusionOk="0" h="56010" w="39946">
                <a:moveTo>
                  <a:pt x="0" y="1"/>
                </a:moveTo>
                <a:lnTo>
                  <a:pt x="12" y="43911"/>
                </a:lnTo>
                <a:cubicBezTo>
                  <a:pt x="893" y="47745"/>
                  <a:pt x="3679" y="50972"/>
                  <a:pt x="7084" y="52960"/>
                </a:cubicBezTo>
                <a:cubicBezTo>
                  <a:pt x="10489" y="54948"/>
                  <a:pt x="14454" y="55782"/>
                  <a:pt x="18383" y="55984"/>
                </a:cubicBezTo>
                <a:cubicBezTo>
                  <a:pt x="18664" y="55999"/>
                  <a:pt x="18950" y="56009"/>
                  <a:pt x="19237" y="56009"/>
                </a:cubicBezTo>
                <a:cubicBezTo>
                  <a:pt x="20519" y="56009"/>
                  <a:pt x="21817" y="55809"/>
                  <a:pt x="22741" y="54972"/>
                </a:cubicBezTo>
                <a:cubicBezTo>
                  <a:pt x="24158" y="53686"/>
                  <a:pt x="24110" y="51353"/>
                  <a:pt x="23170" y="49686"/>
                </a:cubicBezTo>
                <a:cubicBezTo>
                  <a:pt x="22229" y="48019"/>
                  <a:pt x="20622" y="46864"/>
                  <a:pt x="19098" y="45733"/>
                </a:cubicBezTo>
                <a:cubicBezTo>
                  <a:pt x="17562" y="44590"/>
                  <a:pt x="16002" y="43340"/>
                  <a:pt x="15228" y="41601"/>
                </a:cubicBezTo>
                <a:cubicBezTo>
                  <a:pt x="14740" y="40506"/>
                  <a:pt x="14716" y="38994"/>
                  <a:pt x="15728" y="38351"/>
                </a:cubicBezTo>
                <a:cubicBezTo>
                  <a:pt x="16085" y="38129"/>
                  <a:pt x="16506" y="38055"/>
                  <a:pt x="16934" y="38055"/>
                </a:cubicBezTo>
                <a:cubicBezTo>
                  <a:pt x="17148" y="38055"/>
                  <a:pt x="17363" y="38073"/>
                  <a:pt x="17574" y="38101"/>
                </a:cubicBezTo>
                <a:cubicBezTo>
                  <a:pt x="21786" y="38617"/>
                  <a:pt x="25629" y="41692"/>
                  <a:pt x="29752" y="41692"/>
                </a:cubicBezTo>
                <a:cubicBezTo>
                  <a:pt x="30197" y="41692"/>
                  <a:pt x="30646" y="41656"/>
                  <a:pt x="31099" y="41578"/>
                </a:cubicBezTo>
                <a:cubicBezTo>
                  <a:pt x="31861" y="41447"/>
                  <a:pt x="32623" y="41173"/>
                  <a:pt x="33242" y="40696"/>
                </a:cubicBezTo>
                <a:cubicBezTo>
                  <a:pt x="35028" y="39315"/>
                  <a:pt x="35123" y="36553"/>
                  <a:pt x="34171" y="34505"/>
                </a:cubicBezTo>
                <a:cubicBezTo>
                  <a:pt x="33230" y="32469"/>
                  <a:pt x="31504" y="30910"/>
                  <a:pt x="29992" y="29231"/>
                </a:cubicBezTo>
                <a:cubicBezTo>
                  <a:pt x="28480" y="27564"/>
                  <a:pt x="27099" y="25540"/>
                  <a:pt x="27134" y="23290"/>
                </a:cubicBezTo>
                <a:cubicBezTo>
                  <a:pt x="27146" y="22575"/>
                  <a:pt x="27301" y="21873"/>
                  <a:pt x="27646" y="21254"/>
                </a:cubicBezTo>
                <a:cubicBezTo>
                  <a:pt x="27992" y="20646"/>
                  <a:pt x="28515" y="20146"/>
                  <a:pt x="29087" y="19741"/>
                </a:cubicBezTo>
                <a:cubicBezTo>
                  <a:pt x="31087" y="18372"/>
                  <a:pt x="33695" y="18158"/>
                  <a:pt x="35754" y="16860"/>
                </a:cubicBezTo>
                <a:cubicBezTo>
                  <a:pt x="38279" y="15277"/>
                  <a:pt x="39636" y="12229"/>
                  <a:pt x="39779" y="9252"/>
                </a:cubicBezTo>
                <a:cubicBezTo>
                  <a:pt x="39945" y="5883"/>
                  <a:pt x="38707" y="2477"/>
                  <a:pt x="364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9" name="Google Shape;2129;p92"/>
          <p:cNvSpPr/>
          <p:nvPr/>
        </p:nvSpPr>
        <p:spPr>
          <a:xfrm>
            <a:off x="7377242" y="3747350"/>
            <a:ext cx="1774050" cy="1397525"/>
          </a:xfrm>
          <a:custGeom>
            <a:rect b="b" l="l" r="r" t="t"/>
            <a:pathLst>
              <a:path extrusionOk="0" h="55901" w="70962">
                <a:moveTo>
                  <a:pt x="70962" y="0"/>
                </a:moveTo>
                <a:lnTo>
                  <a:pt x="70962" y="0"/>
                </a:lnTo>
                <a:cubicBezTo>
                  <a:pt x="67485" y="417"/>
                  <a:pt x="64008" y="893"/>
                  <a:pt x="60544" y="1453"/>
                </a:cubicBezTo>
                <a:cubicBezTo>
                  <a:pt x="55150" y="2310"/>
                  <a:pt x="49471" y="3477"/>
                  <a:pt x="45458" y="7192"/>
                </a:cubicBezTo>
                <a:cubicBezTo>
                  <a:pt x="41756" y="10621"/>
                  <a:pt x="40053" y="15693"/>
                  <a:pt x="36898" y="19646"/>
                </a:cubicBezTo>
                <a:cubicBezTo>
                  <a:pt x="34243" y="22967"/>
                  <a:pt x="30576" y="25420"/>
                  <a:pt x="26599" y="26944"/>
                </a:cubicBezTo>
                <a:cubicBezTo>
                  <a:pt x="22622" y="28468"/>
                  <a:pt x="18336" y="29099"/>
                  <a:pt x="14443" y="30837"/>
                </a:cubicBezTo>
                <a:cubicBezTo>
                  <a:pt x="5727" y="34731"/>
                  <a:pt x="0" y="44458"/>
                  <a:pt x="822" y="53971"/>
                </a:cubicBezTo>
                <a:cubicBezTo>
                  <a:pt x="858" y="54447"/>
                  <a:pt x="1120" y="55531"/>
                  <a:pt x="1048" y="55900"/>
                </a:cubicBezTo>
                <a:lnTo>
                  <a:pt x="70783" y="55900"/>
                </a:lnTo>
                <a:lnTo>
                  <a:pt x="7096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0" name="Google Shape;2130;p92"/>
          <p:cNvSpPr/>
          <p:nvPr/>
        </p:nvSpPr>
        <p:spPr>
          <a:xfrm>
            <a:off x="-7292" y="4443075"/>
            <a:ext cx="1181997" cy="700425"/>
          </a:xfrm>
          <a:custGeom>
            <a:rect b="b" l="l" r="r" t="t"/>
            <a:pathLst>
              <a:path extrusionOk="0" h="28017" w="92488">
                <a:moveTo>
                  <a:pt x="29866" y="0"/>
                </a:moveTo>
                <a:cubicBezTo>
                  <a:pt x="24956" y="0"/>
                  <a:pt x="19987" y="945"/>
                  <a:pt x="15061" y="1321"/>
                </a:cubicBezTo>
                <a:cubicBezTo>
                  <a:pt x="13439" y="1446"/>
                  <a:pt x="11811" y="1508"/>
                  <a:pt x="10183" y="1508"/>
                </a:cubicBezTo>
                <a:cubicBezTo>
                  <a:pt x="6843" y="1508"/>
                  <a:pt x="3505" y="1246"/>
                  <a:pt x="214" y="726"/>
                </a:cubicBezTo>
                <a:lnTo>
                  <a:pt x="0" y="27062"/>
                </a:lnTo>
                <a:cubicBezTo>
                  <a:pt x="1610" y="27189"/>
                  <a:pt x="3225" y="27253"/>
                  <a:pt x="4840" y="27253"/>
                </a:cubicBezTo>
                <a:cubicBezTo>
                  <a:pt x="8217" y="27253"/>
                  <a:pt x="11592" y="26975"/>
                  <a:pt x="14919" y="26419"/>
                </a:cubicBezTo>
                <a:cubicBezTo>
                  <a:pt x="18229" y="25872"/>
                  <a:pt x="21503" y="25050"/>
                  <a:pt x="24848" y="24883"/>
                </a:cubicBezTo>
                <a:cubicBezTo>
                  <a:pt x="25306" y="24860"/>
                  <a:pt x="25764" y="24849"/>
                  <a:pt x="26220" y="24849"/>
                </a:cubicBezTo>
                <a:cubicBezTo>
                  <a:pt x="30680" y="24849"/>
                  <a:pt x="35088" y="25888"/>
                  <a:pt x="39505" y="26634"/>
                </a:cubicBezTo>
                <a:cubicBezTo>
                  <a:pt x="45011" y="27556"/>
                  <a:pt x="50592" y="28016"/>
                  <a:pt x="56173" y="28016"/>
                </a:cubicBezTo>
                <a:cubicBezTo>
                  <a:pt x="62915" y="28016"/>
                  <a:pt x="69655" y="27344"/>
                  <a:pt x="76260" y="26003"/>
                </a:cubicBezTo>
                <a:cubicBezTo>
                  <a:pt x="80082" y="25217"/>
                  <a:pt x="83951" y="24169"/>
                  <a:pt x="87082" y="21859"/>
                </a:cubicBezTo>
                <a:cubicBezTo>
                  <a:pt x="90226" y="19537"/>
                  <a:pt x="92488" y="15692"/>
                  <a:pt x="91940" y="11834"/>
                </a:cubicBezTo>
                <a:cubicBezTo>
                  <a:pt x="91297" y="7345"/>
                  <a:pt x="87047" y="4083"/>
                  <a:pt x="82618" y="3071"/>
                </a:cubicBezTo>
                <a:cubicBezTo>
                  <a:pt x="81099" y="2727"/>
                  <a:pt x="79558" y="2593"/>
                  <a:pt x="78008" y="2593"/>
                </a:cubicBezTo>
                <a:cubicBezTo>
                  <a:pt x="75048" y="2593"/>
                  <a:pt x="72054" y="3082"/>
                  <a:pt x="69116" y="3536"/>
                </a:cubicBezTo>
                <a:cubicBezTo>
                  <a:pt x="64691" y="4207"/>
                  <a:pt x="60181" y="4783"/>
                  <a:pt x="55716" y="4783"/>
                </a:cubicBezTo>
                <a:cubicBezTo>
                  <a:pt x="52348" y="4783"/>
                  <a:pt x="49005" y="4455"/>
                  <a:pt x="45744" y="3595"/>
                </a:cubicBezTo>
                <a:cubicBezTo>
                  <a:pt x="42339" y="2702"/>
                  <a:pt x="39088" y="1238"/>
                  <a:pt x="35647" y="535"/>
                </a:cubicBezTo>
                <a:cubicBezTo>
                  <a:pt x="33734" y="148"/>
                  <a:pt x="31804" y="0"/>
                  <a:pt x="298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1" name="Google Shape;2131;p92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2" name="Google Shape;2132;p92"/>
          <p:cNvSpPr/>
          <p:nvPr/>
        </p:nvSpPr>
        <p:spPr>
          <a:xfrm flipH="1" rot="10800000">
            <a:off x="158864" y="3942990"/>
            <a:ext cx="849685" cy="7602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3" name="Google Shape;2133;p92"/>
          <p:cNvSpPr/>
          <p:nvPr/>
        </p:nvSpPr>
        <p:spPr>
          <a:xfrm flipH="1" rot="10800000">
            <a:off x="7869801" y="253390"/>
            <a:ext cx="865891" cy="77476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2134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p93"/>
          <p:cNvSpPr/>
          <p:nvPr/>
        </p:nvSpPr>
        <p:spPr>
          <a:xfrm>
            <a:off x="8141784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6" name="Google Shape;2136;p93"/>
          <p:cNvSpPr/>
          <p:nvPr/>
        </p:nvSpPr>
        <p:spPr>
          <a:xfrm flipH="1" rot="10800000">
            <a:off x="8660925" y="532302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7" name="Google Shape;2137;p93"/>
          <p:cNvSpPr/>
          <p:nvPr/>
        </p:nvSpPr>
        <p:spPr>
          <a:xfrm flipH="1">
            <a:off x="1" y="-7292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8" name="Google Shape;2138;p93"/>
          <p:cNvSpPr/>
          <p:nvPr/>
        </p:nvSpPr>
        <p:spPr>
          <a:xfrm rot="10800000">
            <a:off x="379014" y="642621"/>
            <a:ext cx="258758" cy="23152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9" name="Google Shape;2139;p93"/>
          <p:cNvSpPr/>
          <p:nvPr/>
        </p:nvSpPr>
        <p:spPr>
          <a:xfrm rot="10800000">
            <a:off x="721897" y="46121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0" name="Google Shape;2140;p93"/>
          <p:cNvSpPr/>
          <p:nvPr/>
        </p:nvSpPr>
        <p:spPr>
          <a:xfrm rot="10800000">
            <a:off x="8211147" y="620760"/>
            <a:ext cx="307729" cy="27526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1" name="Google Shape;2141;p93"/>
          <p:cNvSpPr/>
          <p:nvPr/>
        </p:nvSpPr>
        <p:spPr>
          <a:xfrm rot="10800000">
            <a:off x="1" y="423978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2" name="Google Shape;2142;p93"/>
          <p:cNvSpPr/>
          <p:nvPr/>
        </p:nvSpPr>
        <p:spPr>
          <a:xfrm flipH="1" rot="10800000">
            <a:off x="450625" y="4229974"/>
            <a:ext cx="234759" cy="210052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3" name="Google Shape;2143;p93"/>
          <p:cNvSpPr/>
          <p:nvPr/>
        </p:nvSpPr>
        <p:spPr>
          <a:xfrm flipH="1" rot="10800000">
            <a:off x="8127200" y="4243213"/>
            <a:ext cx="1016800" cy="903325"/>
          </a:xfrm>
          <a:custGeom>
            <a:rect b="b" l="l" r="r" t="t"/>
            <a:pathLst>
              <a:path extrusionOk="0" h="36133" w="40672">
                <a:moveTo>
                  <a:pt x="4096" y="0"/>
                </a:moveTo>
                <a:cubicBezTo>
                  <a:pt x="3858" y="1500"/>
                  <a:pt x="3167" y="2953"/>
                  <a:pt x="2608" y="4370"/>
                </a:cubicBezTo>
                <a:cubicBezTo>
                  <a:pt x="0" y="10930"/>
                  <a:pt x="72" y="19002"/>
                  <a:pt x="4537" y="24479"/>
                </a:cubicBezTo>
                <a:cubicBezTo>
                  <a:pt x="6477" y="26860"/>
                  <a:pt x="9085" y="28599"/>
                  <a:pt x="11752" y="30099"/>
                </a:cubicBezTo>
                <a:cubicBezTo>
                  <a:pt x="18119" y="33672"/>
                  <a:pt x="25411" y="36132"/>
                  <a:pt x="32622" y="36132"/>
                </a:cubicBezTo>
                <a:cubicBezTo>
                  <a:pt x="35335" y="36132"/>
                  <a:pt x="38036" y="35784"/>
                  <a:pt x="40672" y="35016"/>
                </a:cubicBezTo>
                <a:lnTo>
                  <a:pt x="4067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4" name="Google Shape;2144;p93"/>
          <p:cNvSpPr/>
          <p:nvPr/>
        </p:nvSpPr>
        <p:spPr>
          <a:xfrm flipH="1" rot="10800000">
            <a:off x="8127198" y="4323608"/>
            <a:ext cx="384417" cy="344038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5" name="Google Shape;2145;p93"/>
          <p:cNvSpPr/>
          <p:nvPr/>
        </p:nvSpPr>
        <p:spPr>
          <a:xfrm rot="10800000">
            <a:off x="8693866" y="4493334"/>
            <a:ext cx="194910" cy="17431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6" name="Google Shape;2146;p93"/>
          <p:cNvSpPr/>
          <p:nvPr/>
        </p:nvSpPr>
        <p:spPr>
          <a:xfrm flipH="1" rot="10800000">
            <a:off x="8565800" y="832165"/>
            <a:ext cx="260794" cy="23334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7" name="Google Shape;2147;p93"/>
          <p:cNvSpPr/>
          <p:nvPr/>
        </p:nvSpPr>
        <p:spPr>
          <a:xfrm flipH="1" rot="10800000">
            <a:off x="353249" y="4622561"/>
            <a:ext cx="310297" cy="277639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215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p95"/>
          <p:cNvSpPr/>
          <p:nvPr/>
        </p:nvSpPr>
        <p:spPr>
          <a:xfrm>
            <a:off x="-21242" y="-14584"/>
            <a:ext cx="2310969" cy="2187617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3" name="Google Shape;2153;p95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154" name="Google Shape;2154;p95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ibre Bodoni"/>
              <a:buNone/>
              <a:defRPr sz="5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155" name="Google Shape;2155;p95"/>
          <p:cNvSpPr/>
          <p:nvPr/>
        </p:nvSpPr>
        <p:spPr>
          <a:xfrm flipH="1" rot="10800000">
            <a:off x="6251817" y="400699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6" name="Google Shape;2156;p95"/>
          <p:cNvSpPr/>
          <p:nvPr/>
        </p:nvSpPr>
        <p:spPr>
          <a:xfrm rot="10800000">
            <a:off x="7510800" y="0"/>
            <a:ext cx="1633200" cy="18024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7" name="Google Shape;2157;p95"/>
          <p:cNvSpPr/>
          <p:nvPr/>
        </p:nvSpPr>
        <p:spPr>
          <a:xfrm rot="5400000">
            <a:off x="193492" y="3410258"/>
            <a:ext cx="1535700" cy="19506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58" name="Google Shape;2158;p95"/>
          <p:cNvGrpSpPr/>
          <p:nvPr/>
        </p:nvGrpSpPr>
        <p:grpSpPr>
          <a:xfrm>
            <a:off x="7474675" y="3811675"/>
            <a:ext cx="1129625" cy="1115550"/>
            <a:chOff x="623875" y="3501825"/>
            <a:chExt cx="1129625" cy="1115550"/>
          </a:xfrm>
        </p:grpSpPr>
        <p:sp>
          <p:nvSpPr>
            <p:cNvPr id="2159" name="Google Shape;2159;p95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95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95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95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95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95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95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95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95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95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95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0" name="Google Shape;2170;p95"/>
          <p:cNvGrpSpPr/>
          <p:nvPr/>
        </p:nvGrpSpPr>
        <p:grpSpPr>
          <a:xfrm>
            <a:off x="-6640" y="1126"/>
            <a:ext cx="991618" cy="1062338"/>
            <a:chOff x="5368525" y="1294325"/>
            <a:chExt cx="1227250" cy="1314775"/>
          </a:xfrm>
        </p:grpSpPr>
        <p:sp>
          <p:nvSpPr>
            <p:cNvPr id="2171" name="Google Shape;2171;p95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95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95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4" name="Google Shape;2174;p95"/>
          <p:cNvGrpSpPr/>
          <p:nvPr/>
        </p:nvGrpSpPr>
        <p:grpSpPr>
          <a:xfrm>
            <a:off x="-6650" y="3715975"/>
            <a:ext cx="1746675" cy="1445450"/>
            <a:chOff x="763475" y="1235400"/>
            <a:chExt cx="1746675" cy="1445450"/>
          </a:xfrm>
        </p:grpSpPr>
        <p:sp>
          <p:nvSpPr>
            <p:cNvPr id="2175" name="Google Shape;2175;p95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95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95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95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95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95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2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81" name="Google Shape;2181;p95"/>
          <p:cNvSpPr/>
          <p:nvPr/>
        </p:nvSpPr>
        <p:spPr>
          <a:xfrm>
            <a:off x="577075" y="2803712"/>
            <a:ext cx="289655" cy="212480"/>
          </a:xfrm>
          <a:custGeom>
            <a:rect b="b" l="l" r="r" t="t"/>
            <a:pathLst>
              <a:path extrusionOk="0" h="5589" w="7619">
                <a:moveTo>
                  <a:pt x="3949" y="1"/>
                </a:moveTo>
                <a:cubicBezTo>
                  <a:pt x="3922" y="1"/>
                  <a:pt x="3895" y="1"/>
                  <a:pt x="3868" y="2"/>
                </a:cubicBezTo>
                <a:cubicBezTo>
                  <a:pt x="1" y="115"/>
                  <a:pt x="1333" y="5589"/>
                  <a:pt x="4652" y="5589"/>
                </a:cubicBezTo>
                <a:cubicBezTo>
                  <a:pt x="5165" y="5589"/>
                  <a:pt x="5725" y="5458"/>
                  <a:pt x="6321" y="5157"/>
                </a:cubicBezTo>
                <a:cubicBezTo>
                  <a:pt x="6654" y="4990"/>
                  <a:pt x="6952" y="4776"/>
                  <a:pt x="7166" y="4479"/>
                </a:cubicBezTo>
                <a:cubicBezTo>
                  <a:pt x="7619" y="3847"/>
                  <a:pt x="7595" y="2966"/>
                  <a:pt x="7297" y="2240"/>
                </a:cubicBezTo>
                <a:cubicBezTo>
                  <a:pt x="6760" y="920"/>
                  <a:pt x="5374" y="1"/>
                  <a:pt x="394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82" name="Google Shape;2182;p95"/>
          <p:cNvSpPr/>
          <p:nvPr/>
        </p:nvSpPr>
        <p:spPr>
          <a:xfrm rot="1765939">
            <a:off x="333689" y="3209417"/>
            <a:ext cx="424664" cy="420321"/>
          </a:xfrm>
          <a:custGeom>
            <a:rect b="b" l="l" r="r" t="t"/>
            <a:pathLst>
              <a:path extrusionOk="0" h="7424" w="7501">
                <a:moveTo>
                  <a:pt x="3361" y="0"/>
                </a:moveTo>
                <a:cubicBezTo>
                  <a:pt x="2676" y="0"/>
                  <a:pt x="2022" y="344"/>
                  <a:pt x="1500" y="801"/>
                </a:cubicBezTo>
                <a:cubicBezTo>
                  <a:pt x="595" y="1623"/>
                  <a:pt x="36" y="2825"/>
                  <a:pt x="12" y="4052"/>
                </a:cubicBezTo>
                <a:cubicBezTo>
                  <a:pt x="0" y="4421"/>
                  <a:pt x="48" y="4790"/>
                  <a:pt x="143" y="5147"/>
                </a:cubicBezTo>
                <a:cubicBezTo>
                  <a:pt x="534" y="6484"/>
                  <a:pt x="1907" y="7423"/>
                  <a:pt x="3303" y="7423"/>
                </a:cubicBezTo>
                <a:cubicBezTo>
                  <a:pt x="3436" y="7423"/>
                  <a:pt x="3570" y="7415"/>
                  <a:pt x="3703" y="7397"/>
                </a:cubicBezTo>
                <a:cubicBezTo>
                  <a:pt x="7501" y="6921"/>
                  <a:pt x="7477" y="2456"/>
                  <a:pt x="4834" y="551"/>
                </a:cubicBezTo>
                <a:cubicBezTo>
                  <a:pt x="4465" y="289"/>
                  <a:pt x="4048" y="75"/>
                  <a:pt x="3608" y="15"/>
                </a:cubicBezTo>
                <a:cubicBezTo>
                  <a:pt x="3525" y="5"/>
                  <a:pt x="3443" y="0"/>
                  <a:pt x="336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83" name="Google Shape;2183;p95"/>
          <p:cNvSpPr/>
          <p:nvPr/>
        </p:nvSpPr>
        <p:spPr>
          <a:xfrm>
            <a:off x="257813" y="29716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84" name="Google Shape;2184;p95"/>
          <p:cNvSpPr/>
          <p:nvPr/>
        </p:nvSpPr>
        <p:spPr>
          <a:xfrm>
            <a:off x="356138" y="2545475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85" name="Google Shape;2185;p95"/>
          <p:cNvGrpSpPr/>
          <p:nvPr/>
        </p:nvGrpSpPr>
        <p:grpSpPr>
          <a:xfrm>
            <a:off x="7042225" y="0"/>
            <a:ext cx="2101775" cy="1341250"/>
            <a:chOff x="4946725" y="3223150"/>
            <a:chExt cx="2101775" cy="1341250"/>
          </a:xfrm>
        </p:grpSpPr>
        <p:sp>
          <p:nvSpPr>
            <p:cNvPr id="2186" name="Google Shape;2186;p95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95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95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95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95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95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95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95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95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95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95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95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95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95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95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95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95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95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95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95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95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207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8" name="Google Shape;2208;p96"/>
          <p:cNvSpPr txBox="1"/>
          <p:nvPr>
            <p:ph hasCustomPrompt="1" type="title"/>
          </p:nvPr>
        </p:nvSpPr>
        <p:spPr>
          <a:xfrm>
            <a:off x="1490700" y="1657950"/>
            <a:ext cx="13740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09" name="Google Shape;2209;p96"/>
          <p:cNvSpPr txBox="1"/>
          <p:nvPr>
            <p:ph idx="1" type="subTitle"/>
          </p:nvPr>
        </p:nvSpPr>
        <p:spPr>
          <a:xfrm>
            <a:off x="1490700" y="3174549"/>
            <a:ext cx="4545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10" name="Google Shape;2210;p96"/>
          <p:cNvSpPr txBox="1"/>
          <p:nvPr>
            <p:ph idx="2" type="title"/>
          </p:nvPr>
        </p:nvSpPr>
        <p:spPr>
          <a:xfrm>
            <a:off x="1490700" y="2716350"/>
            <a:ext cx="45450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2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bre Bodoni"/>
              <a:buNone/>
              <a:defRPr sz="3000">
                <a:solidFill>
                  <a:schemeClr val="dk1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211" name="Google Shape;2211;p96"/>
          <p:cNvSpPr/>
          <p:nvPr/>
        </p:nvSpPr>
        <p:spPr>
          <a:xfrm rot="10800000">
            <a:off x="6288692" y="2716349"/>
            <a:ext cx="2862600" cy="2462451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2" name="Google Shape;2212;p96"/>
          <p:cNvSpPr/>
          <p:nvPr/>
        </p:nvSpPr>
        <p:spPr>
          <a:xfrm>
            <a:off x="6853096" y="3659460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3" name="Google Shape;2213;p96"/>
          <p:cNvSpPr/>
          <p:nvPr/>
        </p:nvSpPr>
        <p:spPr>
          <a:xfrm flipH="1" rot="-5400000">
            <a:off x="6820742" y="-353942"/>
            <a:ext cx="1983900" cy="26772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4" name="Google Shape;2214;p96"/>
          <p:cNvSpPr/>
          <p:nvPr/>
        </p:nvSpPr>
        <p:spPr>
          <a:xfrm flipH="1" rot="-5400000">
            <a:off x="-886654" y="3123375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15" name="Google Shape;2215;p96"/>
          <p:cNvGrpSpPr/>
          <p:nvPr/>
        </p:nvGrpSpPr>
        <p:grpSpPr>
          <a:xfrm>
            <a:off x="347825" y="3839275"/>
            <a:ext cx="1126350" cy="1080250"/>
            <a:chOff x="7297550" y="3091850"/>
            <a:chExt cx="1126350" cy="1080250"/>
          </a:xfrm>
        </p:grpSpPr>
        <p:sp>
          <p:nvSpPr>
            <p:cNvPr id="2216" name="Google Shape;2216;p96"/>
            <p:cNvSpPr/>
            <p:nvPr/>
          </p:nvSpPr>
          <p:spPr>
            <a:xfrm>
              <a:off x="7886600" y="3485575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96"/>
            <p:cNvSpPr/>
            <p:nvPr/>
          </p:nvSpPr>
          <p:spPr>
            <a:xfrm>
              <a:off x="8175050" y="3307975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96"/>
            <p:cNvSpPr/>
            <p:nvPr/>
          </p:nvSpPr>
          <p:spPr>
            <a:xfrm>
              <a:off x="7879125" y="3091850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96"/>
            <p:cNvSpPr/>
            <p:nvPr/>
          </p:nvSpPr>
          <p:spPr>
            <a:xfrm>
              <a:off x="8233425" y="3646100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96"/>
            <p:cNvSpPr/>
            <p:nvPr/>
          </p:nvSpPr>
          <p:spPr>
            <a:xfrm>
              <a:off x="8095875" y="3859775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96"/>
            <p:cNvSpPr/>
            <p:nvPr/>
          </p:nvSpPr>
          <p:spPr>
            <a:xfrm>
              <a:off x="7767250" y="3940300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96"/>
            <p:cNvSpPr/>
            <p:nvPr/>
          </p:nvSpPr>
          <p:spPr>
            <a:xfrm>
              <a:off x="7621100" y="3659925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96"/>
            <p:cNvSpPr/>
            <p:nvPr/>
          </p:nvSpPr>
          <p:spPr>
            <a:xfrm>
              <a:off x="7558800" y="32007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96"/>
            <p:cNvSpPr/>
            <p:nvPr/>
          </p:nvSpPr>
          <p:spPr>
            <a:xfrm>
              <a:off x="7297550" y="3464075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96"/>
            <p:cNvSpPr/>
            <p:nvPr/>
          </p:nvSpPr>
          <p:spPr>
            <a:xfrm>
              <a:off x="7399050" y="3853900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6" name="Google Shape;2226;p96"/>
          <p:cNvGrpSpPr/>
          <p:nvPr/>
        </p:nvGrpSpPr>
        <p:grpSpPr>
          <a:xfrm rot="10800000">
            <a:off x="7564300" y="372500"/>
            <a:ext cx="1655900" cy="875425"/>
            <a:chOff x="1680550" y="2806125"/>
            <a:chExt cx="1655900" cy="875425"/>
          </a:xfrm>
        </p:grpSpPr>
        <p:sp>
          <p:nvSpPr>
            <p:cNvPr id="2227" name="Google Shape;2227;p96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96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solidFill>
              <a:schemeClr val="lt1"/>
            </a:solidFill>
            <a:ln cap="rnd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9" name="Google Shape;2229;p96"/>
          <p:cNvGrpSpPr/>
          <p:nvPr/>
        </p:nvGrpSpPr>
        <p:grpSpPr>
          <a:xfrm rot="5400000">
            <a:off x="6677763" y="3750100"/>
            <a:ext cx="1736250" cy="814125"/>
            <a:chOff x="503325" y="3713675"/>
            <a:chExt cx="1736250" cy="814125"/>
          </a:xfrm>
        </p:grpSpPr>
        <p:sp>
          <p:nvSpPr>
            <p:cNvPr id="2230" name="Google Shape;2230;p96"/>
            <p:cNvSpPr/>
            <p:nvPr/>
          </p:nvSpPr>
          <p:spPr>
            <a:xfrm>
              <a:off x="503325" y="3713675"/>
              <a:ext cx="1711850" cy="814125"/>
            </a:xfrm>
            <a:custGeom>
              <a:rect b="b" l="l" r="r" t="t"/>
              <a:pathLst>
                <a:path extrusionOk="0" fill="none" h="32565" w="68474">
                  <a:moveTo>
                    <a:pt x="67949" y="14800"/>
                  </a:moveTo>
                  <a:cubicBezTo>
                    <a:pt x="67759" y="14622"/>
                    <a:pt x="67533" y="14443"/>
                    <a:pt x="67247" y="14253"/>
                  </a:cubicBezTo>
                  <a:cubicBezTo>
                    <a:pt x="62830" y="11324"/>
                    <a:pt x="57960" y="9038"/>
                    <a:pt x="52971" y="7287"/>
                  </a:cubicBezTo>
                  <a:cubicBezTo>
                    <a:pt x="52793" y="7228"/>
                    <a:pt x="52602" y="7371"/>
                    <a:pt x="52626" y="7561"/>
                  </a:cubicBezTo>
                  <a:cubicBezTo>
                    <a:pt x="52912" y="9442"/>
                    <a:pt x="53043" y="11324"/>
                    <a:pt x="52995" y="13217"/>
                  </a:cubicBezTo>
                  <a:cubicBezTo>
                    <a:pt x="52745" y="11943"/>
                    <a:pt x="52495" y="10681"/>
                    <a:pt x="52233" y="9419"/>
                  </a:cubicBezTo>
                  <a:cubicBezTo>
                    <a:pt x="51995" y="8276"/>
                    <a:pt x="51757" y="7264"/>
                    <a:pt x="50769" y="6549"/>
                  </a:cubicBezTo>
                  <a:cubicBezTo>
                    <a:pt x="49578" y="5692"/>
                    <a:pt x="47911" y="5263"/>
                    <a:pt x="46554" y="4775"/>
                  </a:cubicBezTo>
                  <a:cubicBezTo>
                    <a:pt x="44613" y="4073"/>
                    <a:pt x="42661" y="3465"/>
                    <a:pt x="40684" y="2906"/>
                  </a:cubicBezTo>
                  <a:cubicBezTo>
                    <a:pt x="40565" y="2882"/>
                    <a:pt x="40434" y="2918"/>
                    <a:pt x="40386" y="3037"/>
                  </a:cubicBezTo>
                  <a:cubicBezTo>
                    <a:pt x="39946" y="4382"/>
                    <a:pt x="39565" y="5751"/>
                    <a:pt x="39232" y="7121"/>
                  </a:cubicBezTo>
                  <a:cubicBezTo>
                    <a:pt x="38958" y="5740"/>
                    <a:pt x="38755" y="4347"/>
                    <a:pt x="38624" y="2942"/>
                  </a:cubicBezTo>
                  <a:cubicBezTo>
                    <a:pt x="38612" y="2858"/>
                    <a:pt x="38553" y="2787"/>
                    <a:pt x="38481" y="2763"/>
                  </a:cubicBezTo>
                  <a:cubicBezTo>
                    <a:pt x="34029" y="1215"/>
                    <a:pt x="29016" y="1"/>
                    <a:pt x="24277" y="179"/>
                  </a:cubicBezTo>
                  <a:cubicBezTo>
                    <a:pt x="22551" y="251"/>
                    <a:pt x="21694" y="882"/>
                    <a:pt x="21229" y="2513"/>
                  </a:cubicBezTo>
                  <a:cubicBezTo>
                    <a:pt x="20574" y="4751"/>
                    <a:pt x="20039" y="7049"/>
                    <a:pt x="19491" y="9323"/>
                  </a:cubicBezTo>
                  <a:cubicBezTo>
                    <a:pt x="19431" y="7002"/>
                    <a:pt x="19181" y="4680"/>
                    <a:pt x="18622" y="2418"/>
                  </a:cubicBezTo>
                  <a:cubicBezTo>
                    <a:pt x="18491" y="1906"/>
                    <a:pt x="18408" y="1215"/>
                    <a:pt x="17931" y="894"/>
                  </a:cubicBezTo>
                  <a:cubicBezTo>
                    <a:pt x="17157" y="382"/>
                    <a:pt x="15764" y="656"/>
                    <a:pt x="14883" y="691"/>
                  </a:cubicBezTo>
                  <a:cubicBezTo>
                    <a:pt x="12323" y="798"/>
                    <a:pt x="9787" y="1275"/>
                    <a:pt x="7359" y="2096"/>
                  </a:cubicBezTo>
                  <a:cubicBezTo>
                    <a:pt x="6739" y="2311"/>
                    <a:pt x="5799" y="2477"/>
                    <a:pt x="5501" y="3144"/>
                  </a:cubicBezTo>
                  <a:cubicBezTo>
                    <a:pt x="5239" y="3739"/>
                    <a:pt x="5382" y="4656"/>
                    <a:pt x="5561" y="5478"/>
                  </a:cubicBezTo>
                  <a:lnTo>
                    <a:pt x="4787" y="4287"/>
                  </a:lnTo>
                  <a:cubicBezTo>
                    <a:pt x="4727" y="4180"/>
                    <a:pt x="4561" y="4180"/>
                    <a:pt x="4477" y="4251"/>
                  </a:cubicBezTo>
                  <a:cubicBezTo>
                    <a:pt x="3025" y="5370"/>
                    <a:pt x="1572" y="6490"/>
                    <a:pt x="108" y="7597"/>
                  </a:cubicBezTo>
                  <a:cubicBezTo>
                    <a:pt x="24" y="7668"/>
                    <a:pt x="0" y="7728"/>
                    <a:pt x="60" y="7823"/>
                  </a:cubicBezTo>
                  <a:cubicBezTo>
                    <a:pt x="143" y="7918"/>
                    <a:pt x="215" y="8002"/>
                    <a:pt x="286" y="8109"/>
                  </a:cubicBezTo>
                  <a:cubicBezTo>
                    <a:pt x="572" y="8561"/>
                    <a:pt x="846" y="9014"/>
                    <a:pt x="1132" y="9466"/>
                  </a:cubicBezTo>
                  <a:cubicBezTo>
                    <a:pt x="1429" y="9919"/>
                    <a:pt x="1727" y="10359"/>
                    <a:pt x="2036" y="10800"/>
                  </a:cubicBezTo>
                  <a:cubicBezTo>
                    <a:pt x="2346" y="11240"/>
                    <a:pt x="2656" y="11681"/>
                    <a:pt x="2965" y="12109"/>
                  </a:cubicBezTo>
                  <a:cubicBezTo>
                    <a:pt x="3287" y="12538"/>
                    <a:pt x="3608" y="12967"/>
                    <a:pt x="3941" y="13383"/>
                  </a:cubicBezTo>
                  <a:cubicBezTo>
                    <a:pt x="4275" y="13812"/>
                    <a:pt x="4608" y="14229"/>
                    <a:pt x="4942" y="14634"/>
                  </a:cubicBezTo>
                  <a:cubicBezTo>
                    <a:pt x="5287" y="15050"/>
                    <a:pt x="5632" y="15455"/>
                    <a:pt x="5989" y="15860"/>
                  </a:cubicBezTo>
                  <a:cubicBezTo>
                    <a:pt x="6335" y="16265"/>
                    <a:pt x="6692" y="16669"/>
                    <a:pt x="7049" y="17074"/>
                  </a:cubicBezTo>
                  <a:cubicBezTo>
                    <a:pt x="7347" y="17396"/>
                    <a:pt x="7644" y="17717"/>
                    <a:pt x="7942" y="18039"/>
                  </a:cubicBezTo>
                  <a:cubicBezTo>
                    <a:pt x="8061" y="18170"/>
                    <a:pt x="8299" y="18134"/>
                    <a:pt x="8323" y="17932"/>
                  </a:cubicBezTo>
                  <a:cubicBezTo>
                    <a:pt x="8394" y="17003"/>
                    <a:pt x="8561" y="16122"/>
                    <a:pt x="8799" y="15241"/>
                  </a:cubicBezTo>
                  <a:cubicBezTo>
                    <a:pt x="8847" y="16669"/>
                    <a:pt x="9049" y="18122"/>
                    <a:pt x="9895" y="19301"/>
                  </a:cubicBezTo>
                  <a:cubicBezTo>
                    <a:pt x="11026" y="20896"/>
                    <a:pt x="13335" y="21765"/>
                    <a:pt x="15038" y="22599"/>
                  </a:cubicBezTo>
                  <a:cubicBezTo>
                    <a:pt x="19360" y="24706"/>
                    <a:pt x="23896" y="26278"/>
                    <a:pt x="28575" y="27361"/>
                  </a:cubicBezTo>
                  <a:cubicBezTo>
                    <a:pt x="28683" y="27385"/>
                    <a:pt x="28790" y="27278"/>
                    <a:pt x="28802" y="27183"/>
                  </a:cubicBezTo>
                  <a:cubicBezTo>
                    <a:pt x="29040" y="24861"/>
                    <a:pt x="29266" y="22539"/>
                    <a:pt x="29504" y="20218"/>
                  </a:cubicBezTo>
                  <a:cubicBezTo>
                    <a:pt x="29576" y="19587"/>
                    <a:pt x="29635" y="18955"/>
                    <a:pt x="29707" y="18324"/>
                  </a:cubicBezTo>
                  <a:cubicBezTo>
                    <a:pt x="29730" y="18027"/>
                    <a:pt x="29790" y="15717"/>
                    <a:pt x="30516" y="17777"/>
                  </a:cubicBezTo>
                  <a:cubicBezTo>
                    <a:pt x="30802" y="18563"/>
                    <a:pt x="30361" y="20039"/>
                    <a:pt x="30314" y="20884"/>
                  </a:cubicBezTo>
                  <a:cubicBezTo>
                    <a:pt x="30195" y="22801"/>
                    <a:pt x="30135" y="24813"/>
                    <a:pt x="30373" y="26730"/>
                  </a:cubicBezTo>
                  <a:cubicBezTo>
                    <a:pt x="30588" y="28516"/>
                    <a:pt x="31504" y="28921"/>
                    <a:pt x="33112" y="29504"/>
                  </a:cubicBezTo>
                  <a:cubicBezTo>
                    <a:pt x="35136" y="30219"/>
                    <a:pt x="37184" y="30838"/>
                    <a:pt x="39255" y="31350"/>
                  </a:cubicBezTo>
                  <a:cubicBezTo>
                    <a:pt x="40125" y="31564"/>
                    <a:pt x="40994" y="31767"/>
                    <a:pt x="41875" y="31945"/>
                  </a:cubicBezTo>
                  <a:cubicBezTo>
                    <a:pt x="42637" y="32100"/>
                    <a:pt x="43792" y="32564"/>
                    <a:pt x="44577" y="32410"/>
                  </a:cubicBezTo>
                  <a:cubicBezTo>
                    <a:pt x="45566" y="32195"/>
                    <a:pt x="45280" y="31136"/>
                    <a:pt x="45220" y="30362"/>
                  </a:cubicBezTo>
                  <a:cubicBezTo>
                    <a:pt x="45078" y="28409"/>
                    <a:pt x="44887" y="26468"/>
                    <a:pt x="44661" y="24528"/>
                  </a:cubicBezTo>
                  <a:cubicBezTo>
                    <a:pt x="45054" y="25409"/>
                    <a:pt x="45435" y="26290"/>
                    <a:pt x="45816" y="27171"/>
                  </a:cubicBezTo>
                  <a:cubicBezTo>
                    <a:pt x="46352" y="28409"/>
                    <a:pt x="46768" y="29981"/>
                    <a:pt x="47530" y="31088"/>
                  </a:cubicBezTo>
                  <a:cubicBezTo>
                    <a:pt x="48495" y="32505"/>
                    <a:pt x="49864" y="31874"/>
                    <a:pt x="51281" y="31433"/>
                  </a:cubicBezTo>
                  <a:cubicBezTo>
                    <a:pt x="55936" y="30004"/>
                    <a:pt x="60175" y="27302"/>
                    <a:pt x="63520" y="23754"/>
                  </a:cubicBezTo>
                  <a:cubicBezTo>
                    <a:pt x="65175" y="21992"/>
                    <a:pt x="66616" y="20003"/>
                    <a:pt x="67759" y="17872"/>
                  </a:cubicBezTo>
                  <a:cubicBezTo>
                    <a:pt x="68140" y="17158"/>
                    <a:pt x="68414" y="16610"/>
                    <a:pt x="68473" y="16122"/>
                  </a:cubicBezTo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96"/>
            <p:cNvSpPr/>
            <p:nvPr/>
          </p:nvSpPr>
          <p:spPr>
            <a:xfrm>
              <a:off x="522975" y="3914900"/>
              <a:ext cx="1716600" cy="267625"/>
            </a:xfrm>
            <a:custGeom>
              <a:rect b="b" l="l" r="r" t="t"/>
              <a:pathLst>
                <a:path extrusionOk="0" fill="none" h="10705" w="68664">
                  <a:moveTo>
                    <a:pt x="24" y="60"/>
                  </a:moveTo>
                  <a:cubicBezTo>
                    <a:pt x="4584" y="3060"/>
                    <a:pt x="10418" y="4703"/>
                    <a:pt x="15645" y="6084"/>
                  </a:cubicBezTo>
                  <a:cubicBezTo>
                    <a:pt x="21229" y="7573"/>
                    <a:pt x="27004" y="8359"/>
                    <a:pt x="32778" y="8811"/>
                  </a:cubicBezTo>
                  <a:cubicBezTo>
                    <a:pt x="44244" y="9716"/>
                    <a:pt x="56495" y="10704"/>
                    <a:pt x="67794" y="8049"/>
                  </a:cubicBezTo>
                  <a:cubicBezTo>
                    <a:pt x="68664" y="7847"/>
                    <a:pt x="68485" y="6477"/>
                    <a:pt x="67592" y="6668"/>
                  </a:cubicBezTo>
                  <a:cubicBezTo>
                    <a:pt x="56293" y="9025"/>
                    <a:pt x="44649" y="8418"/>
                    <a:pt x="33195" y="7739"/>
                  </a:cubicBezTo>
                  <a:cubicBezTo>
                    <a:pt x="27528" y="7406"/>
                    <a:pt x="21896" y="6858"/>
                    <a:pt x="16348" y="5644"/>
                  </a:cubicBezTo>
                  <a:cubicBezTo>
                    <a:pt x="13538" y="5025"/>
                    <a:pt x="10787" y="4203"/>
                    <a:pt x="8085" y="3251"/>
                  </a:cubicBezTo>
                  <a:cubicBezTo>
                    <a:pt x="5358" y="2286"/>
                    <a:pt x="2774" y="965"/>
                    <a:pt x="60" y="12"/>
                  </a:cubicBezTo>
                  <a:cubicBezTo>
                    <a:pt x="24" y="0"/>
                    <a:pt x="0" y="48"/>
                    <a:pt x="24" y="6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2" name="Google Shape;2232;p96"/>
          <p:cNvGrpSpPr/>
          <p:nvPr/>
        </p:nvGrpSpPr>
        <p:grpSpPr>
          <a:xfrm flipH="1">
            <a:off x="-20619" y="-2"/>
            <a:ext cx="1863224" cy="1189018"/>
            <a:chOff x="4946725" y="3223150"/>
            <a:chExt cx="2101775" cy="1341250"/>
          </a:xfrm>
        </p:grpSpPr>
        <p:sp>
          <p:nvSpPr>
            <p:cNvPr id="2233" name="Google Shape;2233;p96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96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96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96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96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96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96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96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96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96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96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96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96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96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96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96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96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96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96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96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96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2254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Google Shape;2255;p97"/>
          <p:cNvSpPr txBox="1"/>
          <p:nvPr>
            <p:ph type="title"/>
          </p:nvPr>
        </p:nvSpPr>
        <p:spPr>
          <a:xfrm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256" name="Google Shape;2256;p97"/>
          <p:cNvSpPr/>
          <p:nvPr/>
        </p:nvSpPr>
        <p:spPr>
          <a:xfrm>
            <a:off x="-14584" y="-12659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7" name="Google Shape;2257;p97"/>
          <p:cNvSpPr/>
          <p:nvPr/>
        </p:nvSpPr>
        <p:spPr>
          <a:xfrm>
            <a:off x="2229200" y="4738475"/>
            <a:ext cx="3757050" cy="405017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8" name="Google Shape;2258;p97"/>
          <p:cNvSpPr/>
          <p:nvPr/>
        </p:nvSpPr>
        <p:spPr>
          <a:xfrm>
            <a:off x="8466525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59" name="Google Shape;2259;p97"/>
          <p:cNvGrpSpPr/>
          <p:nvPr/>
        </p:nvGrpSpPr>
        <p:grpSpPr>
          <a:xfrm rot="10800000">
            <a:off x="7397325" y="8650"/>
            <a:ext cx="1746675" cy="1445450"/>
            <a:chOff x="763475" y="1235400"/>
            <a:chExt cx="1746675" cy="1445450"/>
          </a:xfrm>
        </p:grpSpPr>
        <p:sp>
          <p:nvSpPr>
            <p:cNvPr id="2260" name="Google Shape;2260;p97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97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97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97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97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solidFill>
              <a:schemeClr val="dk1"/>
            </a:solidFill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97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solidFill>
              <a:schemeClr val="dk1"/>
            </a:solidFill>
            <a:ln cap="rnd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66" name="Google Shape;2266;p97"/>
          <p:cNvSpPr/>
          <p:nvPr/>
        </p:nvSpPr>
        <p:spPr>
          <a:xfrm>
            <a:off x="168487" y="4421199"/>
            <a:ext cx="220591" cy="197295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7" name="Google Shape;2267;p97"/>
          <p:cNvSpPr/>
          <p:nvPr/>
        </p:nvSpPr>
        <p:spPr>
          <a:xfrm>
            <a:off x="334204" y="4112200"/>
            <a:ext cx="149182" cy="158239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8" name="Google Shape;2268;p97"/>
          <p:cNvSpPr/>
          <p:nvPr/>
        </p:nvSpPr>
        <p:spPr>
          <a:xfrm>
            <a:off x="437788" y="4618503"/>
            <a:ext cx="347033" cy="318792"/>
          </a:xfrm>
          <a:custGeom>
            <a:rect b="b" l="l" r="r" t="t"/>
            <a:pathLst>
              <a:path extrusionOk="0" h="32747" w="35648">
                <a:moveTo>
                  <a:pt x="19540" y="0"/>
                </a:moveTo>
                <a:cubicBezTo>
                  <a:pt x="19464" y="0"/>
                  <a:pt x="19388" y="1"/>
                  <a:pt x="19312" y="2"/>
                </a:cubicBezTo>
                <a:cubicBezTo>
                  <a:pt x="13014" y="85"/>
                  <a:pt x="6906" y="3848"/>
                  <a:pt x="4001" y="9420"/>
                </a:cubicBezTo>
                <a:cubicBezTo>
                  <a:pt x="0" y="17087"/>
                  <a:pt x="2120" y="28541"/>
                  <a:pt x="10835" y="31827"/>
                </a:cubicBezTo>
                <a:cubicBezTo>
                  <a:pt x="12519" y="32466"/>
                  <a:pt x="14315" y="32746"/>
                  <a:pt x="16118" y="32746"/>
                </a:cubicBezTo>
                <a:cubicBezTo>
                  <a:pt x="17272" y="32746"/>
                  <a:pt x="18429" y="32632"/>
                  <a:pt x="19562" y="32423"/>
                </a:cubicBezTo>
                <a:cubicBezTo>
                  <a:pt x="24182" y="31577"/>
                  <a:pt x="28540" y="29125"/>
                  <a:pt x="31421" y="25422"/>
                </a:cubicBezTo>
                <a:cubicBezTo>
                  <a:pt x="34314" y="21731"/>
                  <a:pt x="35648" y="16778"/>
                  <a:pt x="34719" y="12182"/>
                </a:cubicBezTo>
                <a:cubicBezTo>
                  <a:pt x="33671" y="6991"/>
                  <a:pt x="29695" y="2502"/>
                  <a:pt x="24682" y="823"/>
                </a:cubicBezTo>
                <a:cubicBezTo>
                  <a:pt x="23027" y="264"/>
                  <a:pt x="21285" y="0"/>
                  <a:pt x="195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9" name="Google Shape;2269;p97"/>
          <p:cNvSpPr/>
          <p:nvPr/>
        </p:nvSpPr>
        <p:spPr>
          <a:xfrm>
            <a:off x="218501" y="278225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70" name="Google Shape;2270;p97"/>
          <p:cNvSpPr txBox="1"/>
          <p:nvPr>
            <p:ph idx="1" type="subTitle"/>
          </p:nvPr>
        </p:nvSpPr>
        <p:spPr>
          <a:xfrm>
            <a:off x="736475" y="1319825"/>
            <a:ext cx="7704000" cy="103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271" name="Shape 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" name="Google Shape;2272;p98"/>
          <p:cNvSpPr/>
          <p:nvPr/>
        </p:nvSpPr>
        <p:spPr>
          <a:xfrm>
            <a:off x="38351" y="4198200"/>
            <a:ext cx="939480" cy="84060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73" name="Google Shape;2273;p98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74" name="Google Shape;2274;p98"/>
          <p:cNvSpPr/>
          <p:nvPr/>
        </p:nvSpPr>
        <p:spPr>
          <a:xfrm>
            <a:off x="-2357" y="4649188"/>
            <a:ext cx="3757050" cy="500825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75" name="Google Shape;2275;p98"/>
          <p:cNvGrpSpPr/>
          <p:nvPr/>
        </p:nvGrpSpPr>
        <p:grpSpPr>
          <a:xfrm flipH="1">
            <a:off x="-63762" y="65266"/>
            <a:ext cx="1794916" cy="1145428"/>
            <a:chOff x="4946725" y="3223150"/>
            <a:chExt cx="2101775" cy="1341250"/>
          </a:xfrm>
        </p:grpSpPr>
        <p:sp>
          <p:nvSpPr>
            <p:cNvPr id="2276" name="Google Shape;2276;p98"/>
            <p:cNvSpPr/>
            <p:nvPr/>
          </p:nvSpPr>
          <p:spPr>
            <a:xfrm>
              <a:off x="6649025" y="3491925"/>
              <a:ext cx="141725" cy="336375"/>
            </a:xfrm>
            <a:custGeom>
              <a:rect b="b" l="l" r="r" t="t"/>
              <a:pathLst>
                <a:path extrusionOk="0" fill="none" h="13455" w="5669">
                  <a:moveTo>
                    <a:pt x="3608" y="155"/>
                  </a:moveTo>
                  <a:cubicBezTo>
                    <a:pt x="3216" y="775"/>
                    <a:pt x="2513" y="1572"/>
                    <a:pt x="2334" y="1906"/>
                  </a:cubicBezTo>
                  <a:cubicBezTo>
                    <a:pt x="1751" y="2965"/>
                    <a:pt x="1334" y="4049"/>
                    <a:pt x="1049" y="5227"/>
                  </a:cubicBezTo>
                  <a:cubicBezTo>
                    <a:pt x="453" y="7799"/>
                    <a:pt x="310" y="10502"/>
                    <a:pt x="25" y="13121"/>
                  </a:cubicBezTo>
                  <a:cubicBezTo>
                    <a:pt x="1" y="13300"/>
                    <a:pt x="239" y="13455"/>
                    <a:pt x="382" y="13312"/>
                  </a:cubicBezTo>
                  <a:cubicBezTo>
                    <a:pt x="3954" y="9871"/>
                    <a:pt x="5668" y="4870"/>
                    <a:pt x="4775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98"/>
            <p:cNvSpPr/>
            <p:nvPr/>
          </p:nvSpPr>
          <p:spPr>
            <a:xfrm>
              <a:off x="6558850" y="3261850"/>
              <a:ext cx="198250" cy="196175"/>
            </a:xfrm>
            <a:custGeom>
              <a:rect b="b" l="l" r="r" t="t"/>
              <a:pathLst>
                <a:path extrusionOk="0" fill="none" h="7847" w="7930">
                  <a:moveTo>
                    <a:pt x="7930" y="7727"/>
                  </a:moveTo>
                  <a:cubicBezTo>
                    <a:pt x="7132" y="3893"/>
                    <a:pt x="4108" y="905"/>
                    <a:pt x="286" y="36"/>
                  </a:cubicBezTo>
                  <a:cubicBezTo>
                    <a:pt x="119" y="0"/>
                    <a:pt x="0" y="203"/>
                    <a:pt x="60" y="345"/>
                  </a:cubicBezTo>
                  <a:cubicBezTo>
                    <a:pt x="846" y="2215"/>
                    <a:pt x="1929" y="3917"/>
                    <a:pt x="3346" y="5382"/>
                  </a:cubicBezTo>
                  <a:cubicBezTo>
                    <a:pt x="4001" y="6048"/>
                    <a:pt x="4715" y="6656"/>
                    <a:pt x="5477" y="7191"/>
                  </a:cubicBezTo>
                  <a:cubicBezTo>
                    <a:pt x="5703" y="7346"/>
                    <a:pt x="6203" y="7584"/>
                    <a:pt x="6644" y="7846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98"/>
            <p:cNvSpPr/>
            <p:nvPr/>
          </p:nvSpPr>
          <p:spPr>
            <a:xfrm>
              <a:off x="6483825" y="3511575"/>
              <a:ext cx="154525" cy="415550"/>
            </a:xfrm>
            <a:custGeom>
              <a:rect b="b" l="l" r="r" t="t"/>
              <a:pathLst>
                <a:path extrusionOk="0" fill="none" h="16622" w="6181">
                  <a:moveTo>
                    <a:pt x="3144" y="239"/>
                  </a:moveTo>
                  <a:cubicBezTo>
                    <a:pt x="2192" y="2310"/>
                    <a:pt x="1453" y="4168"/>
                    <a:pt x="1180" y="6466"/>
                  </a:cubicBezTo>
                  <a:cubicBezTo>
                    <a:pt x="799" y="9728"/>
                    <a:pt x="953" y="13002"/>
                    <a:pt x="72" y="16193"/>
                  </a:cubicBezTo>
                  <a:cubicBezTo>
                    <a:pt x="1" y="16443"/>
                    <a:pt x="287" y="16622"/>
                    <a:pt x="477" y="16419"/>
                  </a:cubicBezTo>
                  <a:cubicBezTo>
                    <a:pt x="4525" y="12014"/>
                    <a:pt x="6180" y="5787"/>
                    <a:pt x="4740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98"/>
            <p:cNvSpPr/>
            <p:nvPr/>
          </p:nvSpPr>
          <p:spPr>
            <a:xfrm>
              <a:off x="6359425" y="3254400"/>
              <a:ext cx="239625" cy="227125"/>
            </a:xfrm>
            <a:custGeom>
              <a:rect b="b" l="l" r="r" t="t"/>
              <a:pathLst>
                <a:path extrusionOk="0" fill="none" h="9085" w="9585">
                  <a:moveTo>
                    <a:pt x="9585" y="8823"/>
                  </a:moveTo>
                  <a:cubicBezTo>
                    <a:pt x="8751" y="4191"/>
                    <a:pt x="4274" y="1905"/>
                    <a:pt x="369" y="96"/>
                  </a:cubicBezTo>
                  <a:cubicBezTo>
                    <a:pt x="191" y="0"/>
                    <a:pt x="0" y="215"/>
                    <a:pt x="71" y="393"/>
                  </a:cubicBezTo>
                  <a:cubicBezTo>
                    <a:pt x="1107" y="2632"/>
                    <a:pt x="2488" y="4668"/>
                    <a:pt x="4227" y="6418"/>
                  </a:cubicBezTo>
                  <a:cubicBezTo>
                    <a:pt x="4977" y="7168"/>
                    <a:pt x="5786" y="7870"/>
                    <a:pt x="6644" y="8490"/>
                  </a:cubicBezTo>
                  <a:cubicBezTo>
                    <a:pt x="6941" y="8704"/>
                    <a:pt x="7275" y="8883"/>
                    <a:pt x="7584" y="908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98"/>
            <p:cNvSpPr/>
            <p:nvPr/>
          </p:nvSpPr>
          <p:spPr>
            <a:xfrm>
              <a:off x="6333525" y="3541350"/>
              <a:ext cx="131875" cy="490550"/>
            </a:xfrm>
            <a:custGeom>
              <a:rect b="b" l="l" r="r" t="t"/>
              <a:pathLst>
                <a:path extrusionOk="0" fill="none" h="19622" w="5275">
                  <a:moveTo>
                    <a:pt x="2882" y="298"/>
                  </a:moveTo>
                  <a:cubicBezTo>
                    <a:pt x="1608" y="2727"/>
                    <a:pt x="834" y="5370"/>
                    <a:pt x="691" y="8132"/>
                  </a:cubicBezTo>
                  <a:cubicBezTo>
                    <a:pt x="512" y="11859"/>
                    <a:pt x="1393" y="15621"/>
                    <a:pt x="72" y="19229"/>
                  </a:cubicBezTo>
                  <a:cubicBezTo>
                    <a:pt x="0" y="19407"/>
                    <a:pt x="238" y="19622"/>
                    <a:pt x="393" y="19467"/>
                  </a:cubicBezTo>
                  <a:cubicBezTo>
                    <a:pt x="2882" y="17097"/>
                    <a:pt x="4275" y="13966"/>
                    <a:pt x="4763" y="10597"/>
                  </a:cubicBezTo>
                  <a:cubicBezTo>
                    <a:pt x="5227" y="7370"/>
                    <a:pt x="5275" y="3119"/>
                    <a:pt x="3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98"/>
            <p:cNvSpPr/>
            <p:nvPr/>
          </p:nvSpPr>
          <p:spPr>
            <a:xfrm>
              <a:off x="6143625" y="3223150"/>
              <a:ext cx="295000" cy="287850"/>
            </a:xfrm>
            <a:custGeom>
              <a:rect b="b" l="l" r="r" t="t"/>
              <a:pathLst>
                <a:path extrusionOk="0" fill="none" h="11514" w="11800">
                  <a:moveTo>
                    <a:pt x="11799" y="11168"/>
                  </a:moveTo>
                  <a:cubicBezTo>
                    <a:pt x="11597" y="8751"/>
                    <a:pt x="9549" y="6513"/>
                    <a:pt x="7941" y="4906"/>
                  </a:cubicBezTo>
                  <a:cubicBezTo>
                    <a:pt x="5786" y="2751"/>
                    <a:pt x="3191" y="1119"/>
                    <a:pt x="345" y="60"/>
                  </a:cubicBezTo>
                  <a:cubicBezTo>
                    <a:pt x="191" y="0"/>
                    <a:pt x="0" y="167"/>
                    <a:pt x="83" y="334"/>
                  </a:cubicBezTo>
                  <a:cubicBezTo>
                    <a:pt x="2465" y="4799"/>
                    <a:pt x="5810" y="8704"/>
                    <a:pt x="10013" y="11514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98"/>
            <p:cNvSpPr/>
            <p:nvPr/>
          </p:nvSpPr>
          <p:spPr>
            <a:xfrm>
              <a:off x="6198675" y="3577350"/>
              <a:ext cx="161050" cy="567350"/>
            </a:xfrm>
            <a:custGeom>
              <a:rect b="b" l="l" r="r" t="t"/>
              <a:pathLst>
                <a:path extrusionOk="0" fill="none" h="22694" w="6442">
                  <a:moveTo>
                    <a:pt x="1858" y="370"/>
                  </a:moveTo>
                  <a:cubicBezTo>
                    <a:pt x="1799" y="572"/>
                    <a:pt x="1715" y="810"/>
                    <a:pt x="1608" y="1108"/>
                  </a:cubicBezTo>
                  <a:cubicBezTo>
                    <a:pt x="1275" y="2060"/>
                    <a:pt x="965" y="3013"/>
                    <a:pt x="715" y="3989"/>
                  </a:cubicBezTo>
                  <a:cubicBezTo>
                    <a:pt x="251" y="5763"/>
                    <a:pt x="1" y="7561"/>
                    <a:pt x="13" y="9395"/>
                  </a:cubicBezTo>
                  <a:cubicBezTo>
                    <a:pt x="48" y="13729"/>
                    <a:pt x="1227" y="18003"/>
                    <a:pt x="239" y="22313"/>
                  </a:cubicBezTo>
                  <a:cubicBezTo>
                    <a:pt x="167" y="22575"/>
                    <a:pt x="560" y="22694"/>
                    <a:pt x="703" y="22503"/>
                  </a:cubicBezTo>
                  <a:cubicBezTo>
                    <a:pt x="5418" y="16026"/>
                    <a:pt x="6442" y="7323"/>
                    <a:pt x="3239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98"/>
            <p:cNvSpPr/>
            <p:nvPr/>
          </p:nvSpPr>
          <p:spPr>
            <a:xfrm>
              <a:off x="5810825" y="3257075"/>
              <a:ext cx="452175" cy="298275"/>
            </a:xfrm>
            <a:custGeom>
              <a:rect b="b" l="l" r="r" t="t"/>
              <a:pathLst>
                <a:path extrusionOk="0" fill="none" h="11931" w="18087">
                  <a:moveTo>
                    <a:pt x="18086" y="11562"/>
                  </a:moveTo>
                  <a:cubicBezTo>
                    <a:pt x="13574" y="5966"/>
                    <a:pt x="7418" y="1953"/>
                    <a:pt x="465" y="72"/>
                  </a:cubicBezTo>
                  <a:cubicBezTo>
                    <a:pt x="203" y="1"/>
                    <a:pt x="1" y="251"/>
                    <a:pt x="156" y="489"/>
                  </a:cubicBezTo>
                  <a:cubicBezTo>
                    <a:pt x="4001" y="6239"/>
                    <a:pt x="10562" y="8930"/>
                    <a:pt x="16515" y="1193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98"/>
            <p:cNvSpPr/>
            <p:nvPr/>
          </p:nvSpPr>
          <p:spPr>
            <a:xfrm>
              <a:off x="6048650" y="3619925"/>
              <a:ext cx="153325" cy="624200"/>
            </a:xfrm>
            <a:custGeom>
              <a:rect b="b" l="l" r="r" t="t"/>
              <a:pathLst>
                <a:path extrusionOk="0" fill="none" h="24968" w="6133">
                  <a:moveTo>
                    <a:pt x="1084" y="858"/>
                  </a:moveTo>
                  <a:cubicBezTo>
                    <a:pt x="1" y="3298"/>
                    <a:pt x="132" y="6168"/>
                    <a:pt x="561" y="8847"/>
                  </a:cubicBezTo>
                  <a:cubicBezTo>
                    <a:pt x="1001" y="11502"/>
                    <a:pt x="1537" y="14073"/>
                    <a:pt x="1453" y="16776"/>
                  </a:cubicBezTo>
                  <a:cubicBezTo>
                    <a:pt x="1370" y="19407"/>
                    <a:pt x="906" y="22003"/>
                    <a:pt x="453" y="24587"/>
                  </a:cubicBezTo>
                  <a:cubicBezTo>
                    <a:pt x="394" y="24920"/>
                    <a:pt x="846" y="24968"/>
                    <a:pt x="989" y="24718"/>
                  </a:cubicBezTo>
                  <a:cubicBezTo>
                    <a:pt x="5121" y="17193"/>
                    <a:pt x="6133" y="8180"/>
                    <a:pt x="356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98"/>
            <p:cNvSpPr/>
            <p:nvPr/>
          </p:nvSpPr>
          <p:spPr>
            <a:xfrm>
              <a:off x="5629275" y="3308275"/>
              <a:ext cx="499475" cy="284875"/>
            </a:xfrm>
            <a:custGeom>
              <a:rect b="b" l="l" r="r" t="t"/>
              <a:pathLst>
                <a:path extrusionOk="0" fill="none" h="11395" w="19979">
                  <a:moveTo>
                    <a:pt x="19979" y="11109"/>
                  </a:moveTo>
                  <a:cubicBezTo>
                    <a:pt x="19931" y="11061"/>
                    <a:pt x="19895" y="11026"/>
                    <a:pt x="19848" y="10978"/>
                  </a:cubicBezTo>
                  <a:cubicBezTo>
                    <a:pt x="19848" y="10966"/>
                    <a:pt x="19836" y="10954"/>
                    <a:pt x="19824" y="10954"/>
                  </a:cubicBezTo>
                  <a:cubicBezTo>
                    <a:pt x="14621" y="5477"/>
                    <a:pt x="7441" y="2691"/>
                    <a:pt x="500" y="96"/>
                  </a:cubicBezTo>
                  <a:cubicBezTo>
                    <a:pt x="274" y="0"/>
                    <a:pt x="0" y="298"/>
                    <a:pt x="191" y="501"/>
                  </a:cubicBezTo>
                  <a:cubicBezTo>
                    <a:pt x="5405" y="5823"/>
                    <a:pt x="11918" y="9645"/>
                    <a:pt x="19157" y="113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98"/>
            <p:cNvSpPr/>
            <p:nvPr/>
          </p:nvSpPr>
          <p:spPr>
            <a:xfrm>
              <a:off x="5752500" y="3750300"/>
              <a:ext cx="142900" cy="613475"/>
            </a:xfrm>
            <a:custGeom>
              <a:rect b="b" l="l" r="r" t="t"/>
              <a:pathLst>
                <a:path extrusionOk="0" fill="none" h="24539" w="5716">
                  <a:moveTo>
                    <a:pt x="1274" y="810"/>
                  </a:moveTo>
                  <a:cubicBezTo>
                    <a:pt x="0" y="3679"/>
                    <a:pt x="500" y="7549"/>
                    <a:pt x="655" y="10513"/>
                  </a:cubicBezTo>
                  <a:cubicBezTo>
                    <a:pt x="917" y="15145"/>
                    <a:pt x="1691" y="19729"/>
                    <a:pt x="2917" y="24217"/>
                  </a:cubicBezTo>
                  <a:cubicBezTo>
                    <a:pt x="2977" y="24432"/>
                    <a:pt x="3322" y="24539"/>
                    <a:pt x="3417" y="24265"/>
                  </a:cubicBezTo>
                  <a:cubicBezTo>
                    <a:pt x="4989" y="19776"/>
                    <a:pt x="5715" y="15050"/>
                    <a:pt x="5465" y="10287"/>
                  </a:cubicBezTo>
                  <a:cubicBezTo>
                    <a:pt x="5334" y="7751"/>
                    <a:pt x="4953" y="5227"/>
                    <a:pt x="4263" y="2774"/>
                  </a:cubicBezTo>
                  <a:cubicBezTo>
                    <a:pt x="3977" y="1739"/>
                    <a:pt x="3655" y="715"/>
                    <a:pt x="2917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98"/>
            <p:cNvSpPr/>
            <p:nvPr/>
          </p:nvSpPr>
          <p:spPr>
            <a:xfrm>
              <a:off x="5326250" y="3602950"/>
              <a:ext cx="493525" cy="139925"/>
            </a:xfrm>
            <a:custGeom>
              <a:rect b="b" l="l" r="r" t="t"/>
              <a:pathLst>
                <a:path extrusionOk="0" fill="none" h="5597" w="19741">
                  <a:moveTo>
                    <a:pt x="19741" y="4561"/>
                  </a:moveTo>
                  <a:cubicBezTo>
                    <a:pt x="19289" y="3965"/>
                    <a:pt x="18538" y="3442"/>
                    <a:pt x="18098" y="3108"/>
                  </a:cubicBezTo>
                  <a:cubicBezTo>
                    <a:pt x="16800" y="2156"/>
                    <a:pt x="15288" y="1548"/>
                    <a:pt x="13740" y="1132"/>
                  </a:cubicBezTo>
                  <a:cubicBezTo>
                    <a:pt x="9454" y="1"/>
                    <a:pt x="4811" y="167"/>
                    <a:pt x="417" y="239"/>
                  </a:cubicBezTo>
                  <a:cubicBezTo>
                    <a:pt x="215" y="239"/>
                    <a:pt x="0" y="536"/>
                    <a:pt x="250" y="679"/>
                  </a:cubicBezTo>
                  <a:cubicBezTo>
                    <a:pt x="5751" y="3799"/>
                    <a:pt x="12085" y="5597"/>
                    <a:pt x="18431" y="533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98"/>
            <p:cNvSpPr/>
            <p:nvPr/>
          </p:nvSpPr>
          <p:spPr>
            <a:xfrm>
              <a:off x="5915025" y="3674975"/>
              <a:ext cx="132775" cy="627500"/>
            </a:xfrm>
            <a:custGeom>
              <a:rect b="b" l="l" r="r" t="t"/>
              <a:pathLst>
                <a:path extrusionOk="0" fill="none" h="25100" w="5311">
                  <a:moveTo>
                    <a:pt x="1774" y="477"/>
                  </a:moveTo>
                  <a:cubicBezTo>
                    <a:pt x="441" y="3870"/>
                    <a:pt x="0" y="7478"/>
                    <a:pt x="488" y="11121"/>
                  </a:cubicBezTo>
                  <a:cubicBezTo>
                    <a:pt x="762" y="13193"/>
                    <a:pt x="1250" y="15253"/>
                    <a:pt x="1441" y="17348"/>
                  </a:cubicBezTo>
                  <a:cubicBezTo>
                    <a:pt x="1667" y="19825"/>
                    <a:pt x="1512" y="22301"/>
                    <a:pt x="1060" y="24742"/>
                  </a:cubicBezTo>
                  <a:cubicBezTo>
                    <a:pt x="1012" y="25016"/>
                    <a:pt x="1417" y="25099"/>
                    <a:pt x="1512" y="24849"/>
                  </a:cubicBezTo>
                  <a:cubicBezTo>
                    <a:pt x="4715" y="16979"/>
                    <a:pt x="5310" y="8169"/>
                    <a:pt x="295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98"/>
            <p:cNvSpPr/>
            <p:nvPr/>
          </p:nvSpPr>
          <p:spPr>
            <a:xfrm>
              <a:off x="5448575" y="3455625"/>
              <a:ext cx="537300" cy="202725"/>
            </a:xfrm>
            <a:custGeom>
              <a:rect b="b" l="l" r="r" t="t"/>
              <a:pathLst>
                <a:path extrusionOk="0" fill="none" h="8109" w="21492">
                  <a:moveTo>
                    <a:pt x="21492" y="7334"/>
                  </a:moveTo>
                  <a:cubicBezTo>
                    <a:pt x="21158" y="6251"/>
                    <a:pt x="20099" y="5477"/>
                    <a:pt x="19182" y="4810"/>
                  </a:cubicBezTo>
                  <a:cubicBezTo>
                    <a:pt x="17598" y="3631"/>
                    <a:pt x="15801" y="2750"/>
                    <a:pt x="13943" y="2084"/>
                  </a:cubicBezTo>
                  <a:cubicBezTo>
                    <a:pt x="9597" y="536"/>
                    <a:pt x="4954" y="274"/>
                    <a:pt x="394" y="12"/>
                  </a:cubicBezTo>
                  <a:cubicBezTo>
                    <a:pt x="168" y="0"/>
                    <a:pt x="1" y="310"/>
                    <a:pt x="215" y="453"/>
                  </a:cubicBezTo>
                  <a:cubicBezTo>
                    <a:pt x="6133" y="4191"/>
                    <a:pt x="12800" y="6989"/>
                    <a:pt x="19730" y="8108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98"/>
            <p:cNvSpPr/>
            <p:nvPr/>
          </p:nvSpPr>
          <p:spPr>
            <a:xfrm>
              <a:off x="5564675" y="3828575"/>
              <a:ext cx="167900" cy="669150"/>
            </a:xfrm>
            <a:custGeom>
              <a:rect b="b" l="l" r="r" t="t"/>
              <a:pathLst>
                <a:path extrusionOk="0" fill="none" h="26766" w="6716">
                  <a:moveTo>
                    <a:pt x="3191" y="989"/>
                  </a:moveTo>
                  <a:cubicBezTo>
                    <a:pt x="0" y="8978"/>
                    <a:pt x="2894" y="17991"/>
                    <a:pt x="1739" y="26349"/>
                  </a:cubicBezTo>
                  <a:cubicBezTo>
                    <a:pt x="1715" y="26587"/>
                    <a:pt x="2072" y="26766"/>
                    <a:pt x="2203" y="26540"/>
                  </a:cubicBezTo>
                  <a:cubicBezTo>
                    <a:pt x="6715" y="18586"/>
                    <a:pt x="6489" y="8740"/>
                    <a:pt x="4763" y="1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98"/>
            <p:cNvSpPr/>
            <p:nvPr/>
          </p:nvSpPr>
          <p:spPr>
            <a:xfrm>
              <a:off x="5178325" y="3729450"/>
              <a:ext cx="501850" cy="142600"/>
            </a:xfrm>
            <a:custGeom>
              <a:rect b="b" l="l" r="r" t="t"/>
              <a:pathLst>
                <a:path extrusionOk="0" fill="none" h="5704" w="20074">
                  <a:moveTo>
                    <a:pt x="20074" y="2846"/>
                  </a:moveTo>
                  <a:cubicBezTo>
                    <a:pt x="18050" y="644"/>
                    <a:pt x="15181" y="1"/>
                    <a:pt x="12275" y="37"/>
                  </a:cubicBezTo>
                  <a:cubicBezTo>
                    <a:pt x="8275" y="96"/>
                    <a:pt x="4239" y="763"/>
                    <a:pt x="262" y="1180"/>
                  </a:cubicBezTo>
                  <a:cubicBezTo>
                    <a:pt x="48" y="1203"/>
                    <a:pt x="0" y="1561"/>
                    <a:pt x="214" y="1632"/>
                  </a:cubicBezTo>
                  <a:cubicBezTo>
                    <a:pt x="6322" y="3549"/>
                    <a:pt x="13204" y="5704"/>
                    <a:pt x="19467" y="323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98"/>
            <p:cNvSpPr/>
            <p:nvPr/>
          </p:nvSpPr>
          <p:spPr>
            <a:xfrm>
              <a:off x="5441450" y="3925025"/>
              <a:ext cx="166700" cy="621225"/>
            </a:xfrm>
            <a:custGeom>
              <a:rect b="b" l="l" r="r" t="t"/>
              <a:pathLst>
                <a:path extrusionOk="0" fill="none" h="24849" w="6668">
                  <a:moveTo>
                    <a:pt x="2834" y="929"/>
                  </a:moveTo>
                  <a:cubicBezTo>
                    <a:pt x="1608" y="4132"/>
                    <a:pt x="2381" y="7965"/>
                    <a:pt x="2239" y="11287"/>
                  </a:cubicBezTo>
                  <a:cubicBezTo>
                    <a:pt x="2060" y="15716"/>
                    <a:pt x="1322" y="20098"/>
                    <a:pt x="84" y="24348"/>
                  </a:cubicBezTo>
                  <a:cubicBezTo>
                    <a:pt x="0" y="24670"/>
                    <a:pt x="429" y="24848"/>
                    <a:pt x="572" y="24539"/>
                  </a:cubicBezTo>
                  <a:cubicBezTo>
                    <a:pt x="4191" y="17181"/>
                    <a:pt x="6668" y="8073"/>
                    <a:pt x="4001" y="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98"/>
            <p:cNvSpPr/>
            <p:nvPr/>
          </p:nvSpPr>
          <p:spPr>
            <a:xfrm>
              <a:off x="5077700" y="3817275"/>
              <a:ext cx="449800" cy="165800"/>
            </a:xfrm>
            <a:custGeom>
              <a:rect b="b" l="l" r="r" t="t"/>
              <a:pathLst>
                <a:path extrusionOk="0" fill="none" h="6632" w="17992">
                  <a:moveTo>
                    <a:pt x="17991" y="3762"/>
                  </a:moveTo>
                  <a:cubicBezTo>
                    <a:pt x="12967" y="0"/>
                    <a:pt x="5597" y="3322"/>
                    <a:pt x="286" y="4786"/>
                  </a:cubicBezTo>
                  <a:cubicBezTo>
                    <a:pt x="84" y="4834"/>
                    <a:pt x="1" y="5156"/>
                    <a:pt x="239" y="5239"/>
                  </a:cubicBezTo>
                  <a:cubicBezTo>
                    <a:pt x="2989" y="6168"/>
                    <a:pt x="5835" y="6632"/>
                    <a:pt x="8740" y="6549"/>
                  </a:cubicBezTo>
                  <a:cubicBezTo>
                    <a:pt x="10252" y="6513"/>
                    <a:pt x="11764" y="6322"/>
                    <a:pt x="13240" y="5977"/>
                  </a:cubicBezTo>
                  <a:cubicBezTo>
                    <a:pt x="14455" y="5703"/>
                    <a:pt x="15610" y="5215"/>
                    <a:pt x="16777" y="4810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98"/>
            <p:cNvSpPr/>
            <p:nvPr/>
          </p:nvSpPr>
          <p:spPr>
            <a:xfrm>
              <a:off x="4992575" y="3975325"/>
              <a:ext cx="462000" cy="589075"/>
            </a:xfrm>
            <a:custGeom>
              <a:rect b="b" l="l" r="r" t="t"/>
              <a:pathLst>
                <a:path extrusionOk="0" fill="none" h="23563" w="18480">
                  <a:moveTo>
                    <a:pt x="17908" y="393"/>
                  </a:moveTo>
                  <a:cubicBezTo>
                    <a:pt x="14836" y="0"/>
                    <a:pt x="11716" y="346"/>
                    <a:pt x="8799" y="1393"/>
                  </a:cubicBezTo>
                  <a:cubicBezTo>
                    <a:pt x="7442" y="1870"/>
                    <a:pt x="6120" y="2513"/>
                    <a:pt x="4906" y="3286"/>
                  </a:cubicBezTo>
                  <a:cubicBezTo>
                    <a:pt x="3370" y="4263"/>
                    <a:pt x="2048" y="5561"/>
                    <a:pt x="286" y="6096"/>
                  </a:cubicBezTo>
                  <a:cubicBezTo>
                    <a:pt x="1" y="6192"/>
                    <a:pt x="179" y="6573"/>
                    <a:pt x="417" y="6561"/>
                  </a:cubicBezTo>
                  <a:cubicBezTo>
                    <a:pt x="6073" y="6382"/>
                    <a:pt x="12288" y="4799"/>
                    <a:pt x="16931" y="1381"/>
                  </a:cubicBezTo>
                  <a:cubicBezTo>
                    <a:pt x="12490" y="7787"/>
                    <a:pt x="13443" y="16205"/>
                    <a:pt x="10157" y="23122"/>
                  </a:cubicBezTo>
                  <a:cubicBezTo>
                    <a:pt x="10026" y="23372"/>
                    <a:pt x="10407" y="23563"/>
                    <a:pt x="10561" y="23360"/>
                  </a:cubicBezTo>
                  <a:cubicBezTo>
                    <a:pt x="15407" y="17062"/>
                    <a:pt x="18479" y="9001"/>
                    <a:pt x="18217" y="989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98"/>
            <p:cNvSpPr/>
            <p:nvPr/>
          </p:nvSpPr>
          <p:spPr>
            <a:xfrm>
              <a:off x="4946725" y="4058075"/>
              <a:ext cx="418550" cy="483400"/>
            </a:xfrm>
            <a:custGeom>
              <a:rect b="b" l="l" r="r" t="t"/>
              <a:pathLst>
                <a:path extrusionOk="0" fill="none" h="19336" w="16742">
                  <a:moveTo>
                    <a:pt x="16741" y="167"/>
                  </a:moveTo>
                  <a:cubicBezTo>
                    <a:pt x="16694" y="60"/>
                    <a:pt x="16574" y="0"/>
                    <a:pt x="16444" y="48"/>
                  </a:cubicBezTo>
                  <a:cubicBezTo>
                    <a:pt x="12729" y="1524"/>
                    <a:pt x="9490" y="4108"/>
                    <a:pt x="7228" y="7406"/>
                  </a:cubicBezTo>
                  <a:cubicBezTo>
                    <a:pt x="4680" y="11121"/>
                    <a:pt x="3263" y="15502"/>
                    <a:pt x="168" y="18848"/>
                  </a:cubicBezTo>
                  <a:cubicBezTo>
                    <a:pt x="1" y="19038"/>
                    <a:pt x="263" y="19336"/>
                    <a:pt x="477" y="19229"/>
                  </a:cubicBezTo>
                  <a:cubicBezTo>
                    <a:pt x="7871" y="15526"/>
                    <a:pt x="14277" y="8787"/>
                    <a:pt x="16705" y="762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98"/>
            <p:cNvSpPr/>
            <p:nvPr/>
          </p:nvSpPr>
          <p:spPr>
            <a:xfrm>
              <a:off x="5308675" y="3436850"/>
              <a:ext cx="1739825" cy="694475"/>
            </a:xfrm>
            <a:custGeom>
              <a:rect b="b" l="l" r="r" t="t"/>
              <a:pathLst>
                <a:path extrusionOk="0" fill="none" h="27779" w="69593">
                  <a:moveTo>
                    <a:pt x="57187" y="2323"/>
                  </a:moveTo>
                  <a:cubicBezTo>
                    <a:pt x="58234" y="2216"/>
                    <a:pt x="59294" y="2108"/>
                    <a:pt x="60342" y="2025"/>
                  </a:cubicBezTo>
                  <a:cubicBezTo>
                    <a:pt x="63140" y="1799"/>
                    <a:pt x="66093" y="1954"/>
                    <a:pt x="68843" y="1406"/>
                  </a:cubicBezTo>
                  <a:cubicBezTo>
                    <a:pt x="69533" y="1275"/>
                    <a:pt x="69593" y="120"/>
                    <a:pt x="68819" y="108"/>
                  </a:cubicBezTo>
                  <a:cubicBezTo>
                    <a:pt x="63771" y="1"/>
                    <a:pt x="58556" y="608"/>
                    <a:pt x="53567" y="1251"/>
                  </a:cubicBezTo>
                  <a:cubicBezTo>
                    <a:pt x="48233" y="1942"/>
                    <a:pt x="42923" y="2978"/>
                    <a:pt x="37744" y="4430"/>
                  </a:cubicBezTo>
                  <a:cubicBezTo>
                    <a:pt x="28445" y="7038"/>
                    <a:pt x="19622" y="10990"/>
                    <a:pt x="11776" y="16646"/>
                  </a:cubicBezTo>
                  <a:cubicBezTo>
                    <a:pt x="7454" y="19765"/>
                    <a:pt x="3513" y="23516"/>
                    <a:pt x="72" y="27588"/>
                  </a:cubicBezTo>
                  <a:cubicBezTo>
                    <a:pt x="1" y="27671"/>
                    <a:pt x="144" y="27778"/>
                    <a:pt x="215" y="27695"/>
                  </a:cubicBezTo>
                  <a:cubicBezTo>
                    <a:pt x="13515" y="13336"/>
                    <a:pt x="32660" y="5728"/>
                    <a:pt x="51722" y="2989"/>
                  </a:cubicBezTo>
                  <a:cubicBezTo>
                    <a:pt x="53531" y="2727"/>
                    <a:pt x="55365" y="2501"/>
                    <a:pt x="57187" y="232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97" name="Google Shape;2297;p98"/>
          <p:cNvSpPr txBox="1"/>
          <p:nvPr>
            <p:ph idx="1" type="subTitle"/>
          </p:nvPr>
        </p:nvSpPr>
        <p:spPr>
          <a:xfrm>
            <a:off x="4199275" y="1288625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298" name="Google Shape;2298;p98"/>
          <p:cNvSpPr txBox="1"/>
          <p:nvPr>
            <p:ph idx="2" type="subTitle"/>
          </p:nvPr>
        </p:nvSpPr>
        <p:spPr>
          <a:xfrm flipH="1">
            <a:off x="4199425" y="2880174"/>
            <a:ext cx="4224600" cy="500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000"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Libre Bodoni"/>
              <a:buNone/>
              <a:defRPr b="1" sz="2500"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299" name="Google Shape;2299;p98"/>
          <p:cNvSpPr txBox="1"/>
          <p:nvPr>
            <p:ph idx="3" type="subTitle"/>
          </p:nvPr>
        </p:nvSpPr>
        <p:spPr>
          <a:xfrm>
            <a:off x="4199299" y="1756150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00" name="Google Shape;2300;p98"/>
          <p:cNvSpPr txBox="1"/>
          <p:nvPr>
            <p:ph idx="4" type="subTitle"/>
          </p:nvPr>
        </p:nvSpPr>
        <p:spPr>
          <a:xfrm flipH="1">
            <a:off x="4199415" y="3352328"/>
            <a:ext cx="4224600" cy="1031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01" name="Google Shape;2301;p98"/>
          <p:cNvSpPr txBox="1"/>
          <p:nvPr>
            <p:ph type="title"/>
          </p:nvPr>
        </p:nvSpPr>
        <p:spPr>
          <a:xfrm flipH="1">
            <a:off x="719994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302" name="Shape 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3" name="Google Shape;2303;p99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4" name="Google Shape;2304;p99"/>
          <p:cNvSpPr/>
          <p:nvPr/>
        </p:nvSpPr>
        <p:spPr>
          <a:xfrm>
            <a:off x="8466513" y="2554450"/>
            <a:ext cx="677475" cy="2589050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5" name="Google Shape;2305;p99"/>
          <p:cNvSpPr/>
          <p:nvPr/>
        </p:nvSpPr>
        <p:spPr>
          <a:xfrm flipH="1" rot="10800000">
            <a:off x="7959146" y="-233805"/>
            <a:ext cx="1526511" cy="1365853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06" name="Google Shape;2306;p99"/>
          <p:cNvGrpSpPr/>
          <p:nvPr/>
        </p:nvGrpSpPr>
        <p:grpSpPr>
          <a:xfrm rot="10800000">
            <a:off x="7739509" y="0"/>
            <a:ext cx="1404501" cy="1162286"/>
            <a:chOff x="763475" y="1235400"/>
            <a:chExt cx="1746675" cy="1445450"/>
          </a:xfrm>
        </p:grpSpPr>
        <p:sp>
          <p:nvSpPr>
            <p:cNvPr id="2307" name="Google Shape;2307;p99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99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99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99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99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99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13" name="Google Shape;2313;p99"/>
          <p:cNvSpPr/>
          <p:nvPr/>
        </p:nvSpPr>
        <p:spPr>
          <a:xfrm flipH="1" rot="10800000">
            <a:off x="143526" y="4668021"/>
            <a:ext cx="317912" cy="28445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4" name="Google Shape;2314;p99"/>
          <p:cNvSpPr/>
          <p:nvPr/>
        </p:nvSpPr>
        <p:spPr>
          <a:xfrm flipH="1" rot="10800000">
            <a:off x="269001" y="4264804"/>
            <a:ext cx="270181" cy="241746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5" name="Google Shape;2315;p99"/>
          <p:cNvSpPr/>
          <p:nvPr/>
        </p:nvSpPr>
        <p:spPr>
          <a:xfrm flipH="1" rot="10800000">
            <a:off x="539176" y="4668029"/>
            <a:ext cx="200931" cy="1797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6" name="Google Shape;2316;p9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9pPr>
          </a:lstStyle>
          <a:p/>
        </p:txBody>
      </p:sp>
      <p:sp>
        <p:nvSpPr>
          <p:cNvPr id="2317" name="Google Shape;2317;p99"/>
          <p:cNvSpPr/>
          <p:nvPr/>
        </p:nvSpPr>
        <p:spPr>
          <a:xfrm flipH="1" rot="10800000">
            <a:off x="269001" y="456290"/>
            <a:ext cx="789025" cy="705984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318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100"/>
          <p:cNvSpPr txBox="1"/>
          <p:nvPr>
            <p:ph idx="1" type="subTitle"/>
          </p:nvPr>
        </p:nvSpPr>
        <p:spPr>
          <a:xfrm>
            <a:off x="1914625" y="2332044"/>
            <a:ext cx="5314800" cy="110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20" name="Google Shape;2320;p100"/>
          <p:cNvSpPr txBox="1"/>
          <p:nvPr>
            <p:ph type="title"/>
          </p:nvPr>
        </p:nvSpPr>
        <p:spPr>
          <a:xfrm>
            <a:off x="1914575" y="1702656"/>
            <a:ext cx="5314800" cy="64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321" name="Google Shape;2321;p100"/>
          <p:cNvSpPr/>
          <p:nvPr/>
        </p:nvSpPr>
        <p:spPr>
          <a:xfrm rot="5400000">
            <a:off x="372450" y="-343275"/>
            <a:ext cx="1429200" cy="21741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2" name="Google Shape;2322;p100"/>
          <p:cNvSpPr/>
          <p:nvPr/>
        </p:nvSpPr>
        <p:spPr>
          <a:xfrm>
            <a:off x="7871600" y="3114475"/>
            <a:ext cx="1287000" cy="20289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3" name="Google Shape;2323;p100"/>
          <p:cNvSpPr/>
          <p:nvPr/>
        </p:nvSpPr>
        <p:spPr>
          <a:xfrm rot="-5400000">
            <a:off x="7550327" y="2081934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4" name="Google Shape;2324;p100"/>
          <p:cNvGrpSpPr/>
          <p:nvPr/>
        </p:nvGrpSpPr>
        <p:grpSpPr>
          <a:xfrm rot="8838117">
            <a:off x="7920024" y="1339356"/>
            <a:ext cx="1004345" cy="991737"/>
            <a:chOff x="623875" y="3501825"/>
            <a:chExt cx="1129625" cy="1115550"/>
          </a:xfrm>
        </p:grpSpPr>
        <p:sp>
          <p:nvSpPr>
            <p:cNvPr id="2325" name="Google Shape;2325;p100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100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100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100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100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100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00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100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100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00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100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36" name="Google Shape;2336;p100"/>
          <p:cNvSpPr/>
          <p:nvPr/>
        </p:nvSpPr>
        <p:spPr>
          <a:xfrm flipH="1" rot="5400000">
            <a:off x="771181" y="-785821"/>
            <a:ext cx="753149" cy="2310209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37" name="Google Shape;2337;p100"/>
          <p:cNvGrpSpPr/>
          <p:nvPr/>
        </p:nvGrpSpPr>
        <p:grpSpPr>
          <a:xfrm flipH="1" rot="2573076">
            <a:off x="7568239" y="4337886"/>
            <a:ext cx="1655842" cy="875394"/>
            <a:chOff x="1680550" y="2806125"/>
            <a:chExt cx="1655900" cy="875425"/>
          </a:xfrm>
        </p:grpSpPr>
        <p:sp>
          <p:nvSpPr>
            <p:cNvPr id="2338" name="Google Shape;2338;p100"/>
            <p:cNvSpPr/>
            <p:nvPr/>
          </p:nvSpPr>
          <p:spPr>
            <a:xfrm>
              <a:off x="1906775" y="2806125"/>
              <a:ext cx="1429675" cy="875425"/>
            </a:xfrm>
            <a:custGeom>
              <a:rect b="b" l="l" r="r" t="t"/>
              <a:pathLst>
                <a:path extrusionOk="0" fill="none" h="35017" w="57187">
                  <a:moveTo>
                    <a:pt x="0" y="7621"/>
                  </a:moveTo>
                  <a:cubicBezTo>
                    <a:pt x="4049" y="10704"/>
                    <a:pt x="6573" y="15122"/>
                    <a:pt x="9466" y="19241"/>
                  </a:cubicBezTo>
                  <a:cubicBezTo>
                    <a:pt x="12585" y="23682"/>
                    <a:pt x="16276" y="26837"/>
                    <a:pt x="21086" y="29373"/>
                  </a:cubicBezTo>
                  <a:cubicBezTo>
                    <a:pt x="26409" y="32195"/>
                    <a:pt x="31826" y="34660"/>
                    <a:pt x="37934" y="34826"/>
                  </a:cubicBezTo>
                  <a:cubicBezTo>
                    <a:pt x="44399" y="35017"/>
                    <a:pt x="50721" y="33231"/>
                    <a:pt x="56877" y="31481"/>
                  </a:cubicBezTo>
                  <a:cubicBezTo>
                    <a:pt x="57127" y="31409"/>
                    <a:pt x="57186" y="31100"/>
                    <a:pt x="56972" y="30945"/>
                  </a:cubicBezTo>
                  <a:cubicBezTo>
                    <a:pt x="49209" y="25301"/>
                    <a:pt x="47709" y="14991"/>
                    <a:pt x="42089" y="7680"/>
                  </a:cubicBezTo>
                  <a:cubicBezTo>
                    <a:pt x="39410" y="4192"/>
                    <a:pt x="35922" y="1763"/>
                    <a:pt x="31564" y="941"/>
                  </a:cubicBezTo>
                  <a:cubicBezTo>
                    <a:pt x="26611" y="1"/>
                    <a:pt x="21396" y="382"/>
                    <a:pt x="16538" y="1656"/>
                  </a:cubicBezTo>
                  <a:cubicBezTo>
                    <a:pt x="11276" y="3025"/>
                    <a:pt x="6239" y="5251"/>
                    <a:pt x="858" y="6156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100"/>
            <p:cNvSpPr/>
            <p:nvPr/>
          </p:nvSpPr>
          <p:spPr>
            <a:xfrm>
              <a:off x="1680550" y="2953775"/>
              <a:ext cx="1583850" cy="623300"/>
            </a:xfrm>
            <a:custGeom>
              <a:rect b="b" l="l" r="r" t="t"/>
              <a:pathLst>
                <a:path extrusionOk="0" fill="none" h="24932" w="63354">
                  <a:moveTo>
                    <a:pt x="18932" y="3786"/>
                  </a:moveTo>
                  <a:cubicBezTo>
                    <a:pt x="24480" y="5525"/>
                    <a:pt x="30171" y="7311"/>
                    <a:pt x="35267" y="10156"/>
                  </a:cubicBezTo>
                  <a:cubicBezTo>
                    <a:pt x="44221" y="15157"/>
                    <a:pt x="52460" y="24086"/>
                    <a:pt x="63211" y="24920"/>
                  </a:cubicBezTo>
                  <a:cubicBezTo>
                    <a:pt x="63318" y="24932"/>
                    <a:pt x="63354" y="24765"/>
                    <a:pt x="63247" y="24741"/>
                  </a:cubicBezTo>
                  <a:cubicBezTo>
                    <a:pt x="57163" y="23420"/>
                    <a:pt x="52079" y="20634"/>
                    <a:pt x="47018" y="17074"/>
                  </a:cubicBezTo>
                  <a:cubicBezTo>
                    <a:pt x="42077" y="13609"/>
                    <a:pt x="37422" y="9739"/>
                    <a:pt x="31921" y="7156"/>
                  </a:cubicBezTo>
                  <a:cubicBezTo>
                    <a:pt x="26397" y="4548"/>
                    <a:pt x="20277" y="2346"/>
                    <a:pt x="14312" y="988"/>
                  </a:cubicBezTo>
                  <a:cubicBezTo>
                    <a:pt x="11550" y="369"/>
                    <a:pt x="8728" y="0"/>
                    <a:pt x="5894" y="214"/>
                  </a:cubicBezTo>
                  <a:cubicBezTo>
                    <a:pt x="4108" y="357"/>
                    <a:pt x="1013" y="417"/>
                    <a:pt x="263" y="2417"/>
                  </a:cubicBezTo>
                  <a:cubicBezTo>
                    <a:pt x="1" y="3132"/>
                    <a:pt x="1120" y="3691"/>
                    <a:pt x="1477" y="3001"/>
                  </a:cubicBezTo>
                  <a:cubicBezTo>
                    <a:pt x="2096" y="1798"/>
                    <a:pt x="4727" y="1750"/>
                    <a:pt x="5930" y="1667"/>
                  </a:cubicBezTo>
                  <a:cubicBezTo>
                    <a:pt x="7323" y="1560"/>
                    <a:pt x="8740" y="1608"/>
                    <a:pt x="10133" y="1762"/>
                  </a:cubicBezTo>
                  <a:cubicBezTo>
                    <a:pt x="13145" y="2072"/>
                    <a:pt x="16062" y="2881"/>
                    <a:pt x="18932" y="3774"/>
                  </a:cubicBezTo>
                  <a:close/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0" name="Google Shape;2340;p100"/>
          <p:cNvGrpSpPr/>
          <p:nvPr/>
        </p:nvGrpSpPr>
        <p:grpSpPr>
          <a:xfrm>
            <a:off x="-50" y="1296000"/>
            <a:ext cx="1746675" cy="1445450"/>
            <a:chOff x="763475" y="1235400"/>
            <a:chExt cx="1746675" cy="1445450"/>
          </a:xfrm>
        </p:grpSpPr>
        <p:sp>
          <p:nvSpPr>
            <p:cNvPr id="2341" name="Google Shape;2341;p100"/>
            <p:cNvSpPr/>
            <p:nvPr/>
          </p:nvSpPr>
          <p:spPr>
            <a:xfrm>
              <a:off x="763475" y="1380350"/>
              <a:ext cx="1746675" cy="1183800"/>
            </a:xfrm>
            <a:custGeom>
              <a:rect b="b" l="l" r="r" t="t"/>
              <a:pathLst>
                <a:path extrusionOk="0" fill="none" h="47352" w="69867">
                  <a:moveTo>
                    <a:pt x="1" y="47352"/>
                  </a:moveTo>
                  <a:cubicBezTo>
                    <a:pt x="9299" y="39553"/>
                    <a:pt x="18205" y="31005"/>
                    <a:pt x="26944" y="22599"/>
                  </a:cubicBezTo>
                  <a:cubicBezTo>
                    <a:pt x="29159" y="20468"/>
                    <a:pt x="31374" y="18336"/>
                    <a:pt x="33421" y="16039"/>
                  </a:cubicBezTo>
                  <a:cubicBezTo>
                    <a:pt x="35112" y="14145"/>
                    <a:pt x="36684" y="12133"/>
                    <a:pt x="38493" y="10359"/>
                  </a:cubicBezTo>
                  <a:cubicBezTo>
                    <a:pt x="46566" y="2465"/>
                    <a:pt x="58591" y="1"/>
                    <a:pt x="69866" y="382"/>
                  </a:cubicBezTo>
                  <a:lnTo>
                    <a:pt x="67378" y="5871"/>
                  </a:lnTo>
                  <a:cubicBezTo>
                    <a:pt x="66021" y="8859"/>
                    <a:pt x="64485" y="12050"/>
                    <a:pt x="61592" y="13586"/>
                  </a:cubicBezTo>
                  <a:cubicBezTo>
                    <a:pt x="59127" y="14896"/>
                    <a:pt x="56115" y="14753"/>
                    <a:pt x="53531" y="15812"/>
                  </a:cubicBezTo>
                  <a:cubicBezTo>
                    <a:pt x="51174" y="16789"/>
                    <a:pt x="49257" y="18729"/>
                    <a:pt x="46792" y="19337"/>
                  </a:cubicBezTo>
                  <a:cubicBezTo>
                    <a:pt x="44447" y="19920"/>
                    <a:pt x="42006" y="19206"/>
                    <a:pt x="39601" y="19003"/>
                  </a:cubicBezTo>
                  <a:cubicBezTo>
                    <a:pt x="35243" y="18634"/>
                    <a:pt x="30076" y="20170"/>
                    <a:pt x="26956" y="22587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100"/>
            <p:cNvSpPr/>
            <p:nvPr/>
          </p:nvSpPr>
          <p:spPr>
            <a:xfrm>
              <a:off x="1291525" y="1235400"/>
              <a:ext cx="332500" cy="849825"/>
            </a:xfrm>
            <a:custGeom>
              <a:rect b="b" l="l" r="r" t="t"/>
              <a:pathLst>
                <a:path extrusionOk="0" fill="none" h="33993" w="13300">
                  <a:moveTo>
                    <a:pt x="1798" y="32266"/>
                  </a:moveTo>
                  <a:cubicBezTo>
                    <a:pt x="4572" y="29135"/>
                    <a:pt x="7418" y="26075"/>
                    <a:pt x="9561" y="22479"/>
                  </a:cubicBezTo>
                  <a:cubicBezTo>
                    <a:pt x="11704" y="18884"/>
                    <a:pt x="13216" y="14812"/>
                    <a:pt x="13276" y="10633"/>
                  </a:cubicBezTo>
                  <a:cubicBezTo>
                    <a:pt x="13300" y="8823"/>
                    <a:pt x="13038" y="6978"/>
                    <a:pt x="12157" y="5394"/>
                  </a:cubicBezTo>
                  <a:cubicBezTo>
                    <a:pt x="11109" y="3489"/>
                    <a:pt x="9228" y="2060"/>
                    <a:pt x="8537" y="1"/>
                  </a:cubicBezTo>
                  <a:cubicBezTo>
                    <a:pt x="7084" y="5906"/>
                    <a:pt x="5382" y="11740"/>
                    <a:pt x="3429" y="17491"/>
                  </a:cubicBezTo>
                  <a:cubicBezTo>
                    <a:pt x="2715" y="19634"/>
                    <a:pt x="1953" y="21789"/>
                    <a:pt x="1715" y="24039"/>
                  </a:cubicBezTo>
                  <a:cubicBezTo>
                    <a:pt x="1596" y="25230"/>
                    <a:pt x="1631" y="26432"/>
                    <a:pt x="1524" y="27623"/>
                  </a:cubicBezTo>
                  <a:cubicBezTo>
                    <a:pt x="1322" y="29826"/>
                    <a:pt x="655" y="31873"/>
                    <a:pt x="0" y="3399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100"/>
            <p:cNvSpPr/>
            <p:nvPr/>
          </p:nvSpPr>
          <p:spPr>
            <a:xfrm>
              <a:off x="1062325" y="1386025"/>
              <a:ext cx="233675" cy="819175"/>
            </a:xfrm>
            <a:custGeom>
              <a:rect b="b" l="l" r="r" t="t"/>
              <a:pathLst>
                <a:path extrusionOk="0" fill="none" h="32767" w="9347">
                  <a:moveTo>
                    <a:pt x="8359" y="22265"/>
                  </a:moveTo>
                  <a:cubicBezTo>
                    <a:pt x="9037" y="18895"/>
                    <a:pt x="9347" y="15407"/>
                    <a:pt x="8668" y="12037"/>
                  </a:cubicBezTo>
                  <a:cubicBezTo>
                    <a:pt x="7799" y="7775"/>
                    <a:pt x="5394" y="4001"/>
                    <a:pt x="3025" y="333"/>
                  </a:cubicBezTo>
                  <a:cubicBezTo>
                    <a:pt x="2929" y="179"/>
                    <a:pt x="2751" y="0"/>
                    <a:pt x="2584" y="83"/>
                  </a:cubicBezTo>
                  <a:cubicBezTo>
                    <a:pt x="2513" y="131"/>
                    <a:pt x="2465" y="214"/>
                    <a:pt x="2429" y="286"/>
                  </a:cubicBezTo>
                  <a:cubicBezTo>
                    <a:pt x="393" y="5072"/>
                    <a:pt x="0" y="10775"/>
                    <a:pt x="2417" y="15371"/>
                  </a:cubicBezTo>
                  <a:cubicBezTo>
                    <a:pt x="3060" y="16585"/>
                    <a:pt x="3882" y="17728"/>
                    <a:pt x="4263" y="19038"/>
                  </a:cubicBezTo>
                  <a:cubicBezTo>
                    <a:pt x="4775" y="20848"/>
                    <a:pt x="4394" y="22765"/>
                    <a:pt x="4049" y="24598"/>
                  </a:cubicBezTo>
                  <a:cubicBezTo>
                    <a:pt x="3584" y="27051"/>
                    <a:pt x="2882" y="30420"/>
                    <a:pt x="4072" y="32766"/>
                  </a:cubicBezTo>
                  <a:cubicBezTo>
                    <a:pt x="4775" y="32242"/>
                    <a:pt x="6311" y="29051"/>
                    <a:pt x="6763" y="27896"/>
                  </a:cubicBezTo>
                  <a:cubicBezTo>
                    <a:pt x="7454" y="26075"/>
                    <a:pt x="7966" y="24182"/>
                    <a:pt x="8347" y="22265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100"/>
            <p:cNvSpPr/>
            <p:nvPr/>
          </p:nvSpPr>
          <p:spPr>
            <a:xfrm>
              <a:off x="817650" y="1647650"/>
              <a:ext cx="250350" cy="842400"/>
            </a:xfrm>
            <a:custGeom>
              <a:rect b="b" l="l" r="r" t="t"/>
              <a:pathLst>
                <a:path extrusionOk="0" fill="none" h="33696" w="10014">
                  <a:moveTo>
                    <a:pt x="4453" y="30945"/>
                  </a:moveTo>
                  <a:cubicBezTo>
                    <a:pt x="6108" y="28611"/>
                    <a:pt x="8240" y="25956"/>
                    <a:pt x="8549" y="23123"/>
                  </a:cubicBezTo>
                  <a:cubicBezTo>
                    <a:pt x="8763" y="21206"/>
                    <a:pt x="8406" y="19253"/>
                    <a:pt x="8799" y="17372"/>
                  </a:cubicBezTo>
                  <a:cubicBezTo>
                    <a:pt x="8990" y="16443"/>
                    <a:pt x="9347" y="15574"/>
                    <a:pt x="9537" y="14657"/>
                  </a:cubicBezTo>
                  <a:cubicBezTo>
                    <a:pt x="10014" y="12359"/>
                    <a:pt x="9359" y="9942"/>
                    <a:pt x="8204" y="7894"/>
                  </a:cubicBezTo>
                  <a:cubicBezTo>
                    <a:pt x="7037" y="5847"/>
                    <a:pt x="5418" y="4120"/>
                    <a:pt x="3810" y="2406"/>
                  </a:cubicBezTo>
                  <a:cubicBezTo>
                    <a:pt x="3048" y="1608"/>
                    <a:pt x="2298" y="810"/>
                    <a:pt x="1536" y="1"/>
                  </a:cubicBezTo>
                  <a:cubicBezTo>
                    <a:pt x="2072" y="2227"/>
                    <a:pt x="2417" y="4525"/>
                    <a:pt x="2179" y="6799"/>
                  </a:cubicBezTo>
                  <a:cubicBezTo>
                    <a:pt x="1953" y="8883"/>
                    <a:pt x="1251" y="10883"/>
                    <a:pt x="762" y="12931"/>
                  </a:cubicBezTo>
                  <a:cubicBezTo>
                    <a:pt x="274" y="14967"/>
                    <a:pt x="0" y="17134"/>
                    <a:pt x="632" y="19134"/>
                  </a:cubicBezTo>
                  <a:cubicBezTo>
                    <a:pt x="1084" y="20539"/>
                    <a:pt x="1965" y="21789"/>
                    <a:pt x="2310" y="23230"/>
                  </a:cubicBezTo>
                  <a:cubicBezTo>
                    <a:pt x="3132" y="26671"/>
                    <a:pt x="727" y="30231"/>
                    <a:pt x="1417" y="33695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100"/>
            <p:cNvSpPr/>
            <p:nvPr/>
          </p:nvSpPr>
          <p:spPr>
            <a:xfrm>
              <a:off x="1171275" y="1983100"/>
              <a:ext cx="879300" cy="363775"/>
            </a:xfrm>
            <a:custGeom>
              <a:rect b="b" l="l" r="r" t="t"/>
              <a:pathLst>
                <a:path extrusionOk="0" fill="none" h="14551" w="35172">
                  <a:moveTo>
                    <a:pt x="4691" y="4192"/>
                  </a:moveTo>
                  <a:cubicBezTo>
                    <a:pt x="5537" y="4049"/>
                    <a:pt x="6251" y="3966"/>
                    <a:pt x="6989" y="3525"/>
                  </a:cubicBezTo>
                  <a:cubicBezTo>
                    <a:pt x="11930" y="584"/>
                    <a:pt x="18217" y="1"/>
                    <a:pt x="23610" y="1989"/>
                  </a:cubicBezTo>
                  <a:cubicBezTo>
                    <a:pt x="27027" y="3239"/>
                    <a:pt x="30135" y="5466"/>
                    <a:pt x="33754" y="5835"/>
                  </a:cubicBezTo>
                  <a:cubicBezTo>
                    <a:pt x="34314" y="5883"/>
                    <a:pt x="35040" y="6026"/>
                    <a:pt x="35124" y="6585"/>
                  </a:cubicBezTo>
                  <a:cubicBezTo>
                    <a:pt x="35171" y="6883"/>
                    <a:pt x="35004" y="7157"/>
                    <a:pt x="34826" y="7395"/>
                  </a:cubicBezTo>
                  <a:cubicBezTo>
                    <a:pt x="34064" y="8490"/>
                    <a:pt x="33135" y="9455"/>
                    <a:pt x="32195" y="10395"/>
                  </a:cubicBezTo>
                  <a:cubicBezTo>
                    <a:pt x="31087" y="11479"/>
                    <a:pt x="29932" y="12538"/>
                    <a:pt x="28587" y="13312"/>
                  </a:cubicBezTo>
                  <a:cubicBezTo>
                    <a:pt x="27254" y="14086"/>
                    <a:pt x="25694" y="14550"/>
                    <a:pt x="24158" y="14396"/>
                  </a:cubicBezTo>
                  <a:cubicBezTo>
                    <a:pt x="21372" y="14110"/>
                    <a:pt x="19145" y="11860"/>
                    <a:pt x="16395" y="11371"/>
                  </a:cubicBezTo>
                  <a:cubicBezTo>
                    <a:pt x="14502" y="11038"/>
                    <a:pt x="12573" y="11586"/>
                    <a:pt x="10692" y="12002"/>
                  </a:cubicBezTo>
                  <a:cubicBezTo>
                    <a:pt x="8811" y="12431"/>
                    <a:pt x="6775" y="12717"/>
                    <a:pt x="5013" y="11919"/>
                  </a:cubicBezTo>
                  <a:cubicBezTo>
                    <a:pt x="3405" y="11181"/>
                    <a:pt x="2322" y="9645"/>
                    <a:pt x="893" y="8597"/>
                  </a:cubicBezTo>
                  <a:cubicBezTo>
                    <a:pt x="762" y="8490"/>
                    <a:pt x="607" y="8395"/>
                    <a:pt x="441" y="8419"/>
                  </a:cubicBezTo>
                  <a:cubicBezTo>
                    <a:pt x="274" y="8442"/>
                    <a:pt x="0" y="8514"/>
                    <a:pt x="107" y="8633"/>
                  </a:cubicBezTo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100"/>
            <p:cNvSpPr/>
            <p:nvPr/>
          </p:nvSpPr>
          <p:spPr>
            <a:xfrm>
              <a:off x="763475" y="2368575"/>
              <a:ext cx="904600" cy="312275"/>
            </a:xfrm>
            <a:custGeom>
              <a:rect b="b" l="l" r="r" t="t"/>
              <a:pathLst>
                <a:path extrusionOk="0" fill="none" h="12491" w="36184">
                  <a:moveTo>
                    <a:pt x="2144" y="6001"/>
                  </a:moveTo>
                  <a:cubicBezTo>
                    <a:pt x="6573" y="3299"/>
                    <a:pt x="11204" y="441"/>
                    <a:pt x="16384" y="155"/>
                  </a:cubicBezTo>
                  <a:cubicBezTo>
                    <a:pt x="19158" y="1"/>
                    <a:pt x="21920" y="572"/>
                    <a:pt x="24623" y="1227"/>
                  </a:cubicBezTo>
                  <a:cubicBezTo>
                    <a:pt x="28456" y="2179"/>
                    <a:pt x="32255" y="3334"/>
                    <a:pt x="36029" y="4513"/>
                  </a:cubicBezTo>
                  <a:cubicBezTo>
                    <a:pt x="36184" y="4906"/>
                    <a:pt x="35874" y="5335"/>
                    <a:pt x="35576" y="5644"/>
                  </a:cubicBezTo>
                  <a:cubicBezTo>
                    <a:pt x="31016" y="10311"/>
                    <a:pt x="23789" y="12490"/>
                    <a:pt x="17610" y="10383"/>
                  </a:cubicBezTo>
                  <a:cubicBezTo>
                    <a:pt x="16145" y="9895"/>
                    <a:pt x="14681" y="9156"/>
                    <a:pt x="13145" y="9299"/>
                  </a:cubicBezTo>
                  <a:cubicBezTo>
                    <a:pt x="11669" y="9430"/>
                    <a:pt x="10323" y="10347"/>
                    <a:pt x="8847" y="10335"/>
                  </a:cubicBezTo>
                  <a:cubicBezTo>
                    <a:pt x="8097" y="10323"/>
                    <a:pt x="7371" y="10085"/>
                    <a:pt x="6668" y="9835"/>
                  </a:cubicBezTo>
                  <a:cubicBezTo>
                    <a:pt x="4465" y="9073"/>
                    <a:pt x="2203" y="8585"/>
                    <a:pt x="1" y="7823"/>
                  </a:cubicBezTo>
                </a:path>
              </a:pathLst>
            </a:custGeom>
            <a:noFill/>
            <a:ln cap="rnd" cmpd="sng" w="74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7" name="Google Shape;2347;p100"/>
          <p:cNvGrpSpPr/>
          <p:nvPr/>
        </p:nvGrpSpPr>
        <p:grpSpPr>
          <a:xfrm>
            <a:off x="364880" y="3938841"/>
            <a:ext cx="1016811" cy="995863"/>
            <a:chOff x="858493" y="3673154"/>
            <a:chExt cx="1016811" cy="995863"/>
          </a:xfrm>
        </p:grpSpPr>
        <p:sp>
          <p:nvSpPr>
            <p:cNvPr id="2348" name="Google Shape;2348;p100"/>
            <p:cNvSpPr/>
            <p:nvPr/>
          </p:nvSpPr>
          <p:spPr>
            <a:xfrm rot="8838117">
              <a:off x="1089928" y="4476928"/>
              <a:ext cx="175219" cy="157222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100"/>
            <p:cNvSpPr/>
            <p:nvPr/>
          </p:nvSpPr>
          <p:spPr>
            <a:xfrm rot="8838117">
              <a:off x="1186080" y="4116129"/>
              <a:ext cx="164105" cy="225920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100"/>
            <p:cNvSpPr/>
            <p:nvPr/>
          </p:nvSpPr>
          <p:spPr>
            <a:xfrm rot="8838117">
              <a:off x="898169" y="4280818"/>
              <a:ext cx="169351" cy="124217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100"/>
            <p:cNvSpPr/>
            <p:nvPr/>
          </p:nvSpPr>
          <p:spPr>
            <a:xfrm rot="8838117">
              <a:off x="889854" y="4016642"/>
              <a:ext cx="166728" cy="165001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100"/>
            <p:cNvSpPr/>
            <p:nvPr/>
          </p:nvSpPr>
          <p:spPr>
            <a:xfrm rot="8838117">
              <a:off x="1050861" y="3771042"/>
              <a:ext cx="204848" cy="206073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100"/>
            <p:cNvSpPr/>
            <p:nvPr/>
          </p:nvSpPr>
          <p:spPr>
            <a:xfrm rot="8838117">
              <a:off x="1364308" y="3923609"/>
              <a:ext cx="139232" cy="172691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00"/>
            <p:cNvSpPr/>
            <p:nvPr/>
          </p:nvSpPr>
          <p:spPr>
            <a:xfrm rot="8838117">
              <a:off x="1479215" y="4186794"/>
              <a:ext cx="257527" cy="190004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00"/>
            <p:cNvSpPr/>
            <p:nvPr/>
          </p:nvSpPr>
          <p:spPr>
            <a:xfrm rot="8838117">
              <a:off x="1680844" y="3932811"/>
              <a:ext cx="164149" cy="16035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00"/>
            <p:cNvSpPr/>
            <p:nvPr/>
          </p:nvSpPr>
          <p:spPr>
            <a:xfrm rot="8838117">
              <a:off x="1444048" y="3699841"/>
              <a:ext cx="140677" cy="142709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7" name="Google Shape;2357;p100"/>
          <p:cNvGrpSpPr/>
          <p:nvPr/>
        </p:nvGrpSpPr>
        <p:grpSpPr>
          <a:xfrm>
            <a:off x="2075325" y="4198892"/>
            <a:ext cx="1110575" cy="975450"/>
            <a:chOff x="3575725" y="3248450"/>
            <a:chExt cx="1110575" cy="975450"/>
          </a:xfrm>
        </p:grpSpPr>
        <p:sp>
          <p:nvSpPr>
            <p:cNvPr id="2358" name="Google Shape;2358;p10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0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0" name="Google Shape;2360;p100"/>
          <p:cNvGrpSpPr/>
          <p:nvPr/>
        </p:nvGrpSpPr>
        <p:grpSpPr>
          <a:xfrm flipH="1" rot="10800000">
            <a:off x="6056950" y="0"/>
            <a:ext cx="1110575" cy="975450"/>
            <a:chOff x="3575725" y="3248450"/>
            <a:chExt cx="1110575" cy="975450"/>
          </a:xfrm>
        </p:grpSpPr>
        <p:sp>
          <p:nvSpPr>
            <p:cNvPr id="2361" name="Google Shape;2361;p100"/>
            <p:cNvSpPr/>
            <p:nvPr/>
          </p:nvSpPr>
          <p:spPr>
            <a:xfrm>
              <a:off x="3575725" y="3248450"/>
              <a:ext cx="999550" cy="975450"/>
            </a:xfrm>
            <a:custGeom>
              <a:rect b="b" l="l" r="r" t="t"/>
              <a:pathLst>
                <a:path extrusionOk="0" fill="none" h="39018" w="39982">
                  <a:moveTo>
                    <a:pt x="39791" y="35409"/>
                  </a:moveTo>
                  <a:cubicBezTo>
                    <a:pt x="39934" y="33564"/>
                    <a:pt x="39982" y="31671"/>
                    <a:pt x="39399" y="29909"/>
                  </a:cubicBezTo>
                  <a:cubicBezTo>
                    <a:pt x="38708" y="27873"/>
                    <a:pt x="36684" y="26706"/>
                    <a:pt x="36172" y="24622"/>
                  </a:cubicBezTo>
                  <a:cubicBezTo>
                    <a:pt x="35743" y="22896"/>
                    <a:pt x="35922" y="20908"/>
                    <a:pt x="34767" y="19431"/>
                  </a:cubicBezTo>
                  <a:cubicBezTo>
                    <a:pt x="33767" y="18169"/>
                    <a:pt x="32136" y="17800"/>
                    <a:pt x="30671" y="17407"/>
                  </a:cubicBezTo>
                  <a:cubicBezTo>
                    <a:pt x="29624" y="17133"/>
                    <a:pt x="28552" y="16860"/>
                    <a:pt x="27671" y="16205"/>
                  </a:cubicBezTo>
                  <a:cubicBezTo>
                    <a:pt x="26492" y="15336"/>
                    <a:pt x="26016" y="13954"/>
                    <a:pt x="25694" y="12561"/>
                  </a:cubicBezTo>
                  <a:cubicBezTo>
                    <a:pt x="25194" y="10442"/>
                    <a:pt x="24885" y="8275"/>
                    <a:pt x="23778" y="6358"/>
                  </a:cubicBezTo>
                  <a:cubicBezTo>
                    <a:pt x="22932" y="4870"/>
                    <a:pt x="21658" y="3584"/>
                    <a:pt x="20051" y="2941"/>
                  </a:cubicBezTo>
                  <a:cubicBezTo>
                    <a:pt x="17932" y="2108"/>
                    <a:pt x="16050" y="2965"/>
                    <a:pt x="13943" y="3370"/>
                  </a:cubicBezTo>
                  <a:cubicBezTo>
                    <a:pt x="10895" y="3965"/>
                    <a:pt x="9645" y="2001"/>
                    <a:pt x="7228" y="750"/>
                  </a:cubicBezTo>
                  <a:cubicBezTo>
                    <a:pt x="5906" y="48"/>
                    <a:pt x="4454" y="0"/>
                    <a:pt x="3132" y="739"/>
                  </a:cubicBezTo>
                  <a:cubicBezTo>
                    <a:pt x="25" y="2489"/>
                    <a:pt x="1" y="6442"/>
                    <a:pt x="2072" y="8990"/>
                  </a:cubicBezTo>
                  <a:cubicBezTo>
                    <a:pt x="3513" y="10764"/>
                    <a:pt x="6192" y="11180"/>
                    <a:pt x="7359" y="13097"/>
                  </a:cubicBezTo>
                  <a:cubicBezTo>
                    <a:pt x="8454" y="14907"/>
                    <a:pt x="8383" y="17181"/>
                    <a:pt x="9597" y="18955"/>
                  </a:cubicBezTo>
                  <a:cubicBezTo>
                    <a:pt x="10716" y="20586"/>
                    <a:pt x="11907" y="20396"/>
                    <a:pt x="13669" y="20646"/>
                  </a:cubicBezTo>
                  <a:cubicBezTo>
                    <a:pt x="17039" y="21110"/>
                    <a:pt x="16789" y="25325"/>
                    <a:pt x="17551" y="27789"/>
                  </a:cubicBezTo>
                  <a:cubicBezTo>
                    <a:pt x="18063" y="29480"/>
                    <a:pt x="19194" y="31076"/>
                    <a:pt x="21075" y="31278"/>
                  </a:cubicBezTo>
                  <a:cubicBezTo>
                    <a:pt x="22420" y="31409"/>
                    <a:pt x="23789" y="30814"/>
                    <a:pt x="25087" y="31445"/>
                  </a:cubicBezTo>
                  <a:cubicBezTo>
                    <a:pt x="26206" y="31992"/>
                    <a:pt x="26385" y="33743"/>
                    <a:pt x="26933" y="34755"/>
                  </a:cubicBezTo>
                  <a:cubicBezTo>
                    <a:pt x="29207" y="39017"/>
                    <a:pt x="34934" y="35552"/>
                    <a:pt x="38684" y="36326"/>
                  </a:cubicBezTo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00"/>
            <p:cNvSpPr/>
            <p:nvPr/>
          </p:nvSpPr>
          <p:spPr>
            <a:xfrm>
              <a:off x="3726650" y="3401150"/>
              <a:ext cx="959650" cy="814400"/>
            </a:xfrm>
            <a:custGeom>
              <a:rect b="b" l="l" r="r" t="t"/>
              <a:pathLst>
                <a:path extrusionOk="0" fill="none" h="32576" w="38386">
                  <a:moveTo>
                    <a:pt x="0" y="0"/>
                  </a:moveTo>
                  <a:cubicBezTo>
                    <a:pt x="15776" y="6703"/>
                    <a:pt x="20741" y="26551"/>
                    <a:pt x="37148" y="32278"/>
                  </a:cubicBezTo>
                  <a:cubicBezTo>
                    <a:pt x="38005" y="32576"/>
                    <a:pt x="38386" y="31206"/>
                    <a:pt x="37529" y="30909"/>
                  </a:cubicBezTo>
                  <a:cubicBezTo>
                    <a:pt x="21420" y="25480"/>
                    <a:pt x="15764" y="600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363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Google Shape;2364;p101"/>
          <p:cNvSpPr/>
          <p:nvPr/>
        </p:nvSpPr>
        <p:spPr>
          <a:xfrm rot="10800000">
            <a:off x="0" y="4002750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5" name="Google Shape;2365;p101"/>
          <p:cNvSpPr/>
          <p:nvPr/>
        </p:nvSpPr>
        <p:spPr>
          <a:xfrm>
            <a:off x="7598250" y="0"/>
            <a:ext cx="1545750" cy="1658550"/>
          </a:xfrm>
          <a:custGeom>
            <a:rect b="b" l="l" r="r" t="t"/>
            <a:pathLst>
              <a:path extrusionOk="0" h="66342" w="61830">
                <a:moveTo>
                  <a:pt x="1" y="0"/>
                </a:moveTo>
                <a:lnTo>
                  <a:pt x="1" y="2417"/>
                </a:lnTo>
                <a:cubicBezTo>
                  <a:pt x="382" y="7227"/>
                  <a:pt x="822" y="12204"/>
                  <a:pt x="3073" y="16478"/>
                </a:cubicBezTo>
                <a:cubicBezTo>
                  <a:pt x="5152" y="20428"/>
                  <a:pt x="9213" y="23665"/>
                  <a:pt x="13603" y="23665"/>
                </a:cubicBezTo>
                <a:cubicBezTo>
                  <a:pt x="13965" y="23665"/>
                  <a:pt x="14328" y="23643"/>
                  <a:pt x="14693" y="23598"/>
                </a:cubicBezTo>
                <a:cubicBezTo>
                  <a:pt x="19122" y="23050"/>
                  <a:pt x="22420" y="19419"/>
                  <a:pt x="25849" y="16573"/>
                </a:cubicBezTo>
                <a:cubicBezTo>
                  <a:pt x="28261" y="14579"/>
                  <a:pt x="31449" y="12878"/>
                  <a:pt x="34428" y="12878"/>
                </a:cubicBezTo>
                <a:cubicBezTo>
                  <a:pt x="35701" y="12878"/>
                  <a:pt x="36934" y="13188"/>
                  <a:pt x="38053" y="13918"/>
                </a:cubicBezTo>
                <a:cubicBezTo>
                  <a:pt x="41625" y="16252"/>
                  <a:pt x="41792" y="21360"/>
                  <a:pt x="41280" y="25586"/>
                </a:cubicBezTo>
                <a:cubicBezTo>
                  <a:pt x="40768" y="29825"/>
                  <a:pt x="40161" y="34671"/>
                  <a:pt x="42994" y="37850"/>
                </a:cubicBezTo>
                <a:cubicBezTo>
                  <a:pt x="45340" y="40469"/>
                  <a:pt x="49448" y="41148"/>
                  <a:pt x="51412" y="44053"/>
                </a:cubicBezTo>
                <a:cubicBezTo>
                  <a:pt x="53305" y="46851"/>
                  <a:pt x="52507" y="50590"/>
                  <a:pt x="52793" y="53959"/>
                </a:cubicBezTo>
                <a:cubicBezTo>
                  <a:pt x="53234" y="59317"/>
                  <a:pt x="56865" y="64282"/>
                  <a:pt x="61830" y="66341"/>
                </a:cubicBezTo>
                <a:lnTo>
                  <a:pt x="6183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6" name="Google Shape;2366;p101"/>
          <p:cNvSpPr/>
          <p:nvPr/>
        </p:nvSpPr>
        <p:spPr>
          <a:xfrm flipH="1" rot="5400000">
            <a:off x="73200" y="-7320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7" name="Google Shape;2367;p101"/>
          <p:cNvSpPr/>
          <p:nvPr/>
        </p:nvSpPr>
        <p:spPr>
          <a:xfrm flipH="1" rot="10800000">
            <a:off x="721905" y="-19540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68" name="Google Shape;2368;p101"/>
          <p:cNvGrpSpPr/>
          <p:nvPr/>
        </p:nvGrpSpPr>
        <p:grpSpPr>
          <a:xfrm flipH="1" rot="-3438117">
            <a:off x="393859" y="1050214"/>
            <a:ext cx="1004345" cy="991737"/>
            <a:chOff x="623875" y="3501825"/>
            <a:chExt cx="1129625" cy="1115550"/>
          </a:xfrm>
        </p:grpSpPr>
        <p:sp>
          <p:nvSpPr>
            <p:cNvPr id="2369" name="Google Shape;2369;p101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01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01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01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01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01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01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01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01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01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01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0" name="Google Shape;2380;p101"/>
          <p:cNvGrpSpPr/>
          <p:nvPr/>
        </p:nvGrpSpPr>
        <p:grpSpPr>
          <a:xfrm rot="10800000">
            <a:off x="7876042" y="3783123"/>
            <a:ext cx="1227250" cy="1314775"/>
            <a:chOff x="5368525" y="1294325"/>
            <a:chExt cx="1227250" cy="1314775"/>
          </a:xfrm>
        </p:grpSpPr>
        <p:sp>
          <p:nvSpPr>
            <p:cNvPr id="2381" name="Google Shape;2381;p101"/>
            <p:cNvSpPr/>
            <p:nvPr/>
          </p:nvSpPr>
          <p:spPr>
            <a:xfrm>
              <a:off x="5368525" y="1294325"/>
              <a:ext cx="1227250" cy="1314775"/>
            </a:xfrm>
            <a:custGeom>
              <a:rect b="b" l="l" r="r" t="t"/>
              <a:pathLst>
                <a:path extrusionOk="0" fill="none" h="52591" w="49090">
                  <a:moveTo>
                    <a:pt x="14383" y="12217"/>
                  </a:moveTo>
                  <a:cubicBezTo>
                    <a:pt x="10109" y="12645"/>
                    <a:pt x="5525" y="13717"/>
                    <a:pt x="2655" y="17194"/>
                  </a:cubicBezTo>
                  <a:cubicBezTo>
                    <a:pt x="0" y="20432"/>
                    <a:pt x="214" y="24694"/>
                    <a:pt x="1488" y="28481"/>
                  </a:cubicBezTo>
                  <a:cubicBezTo>
                    <a:pt x="2489" y="31433"/>
                    <a:pt x="5060" y="35648"/>
                    <a:pt x="8835" y="34100"/>
                  </a:cubicBezTo>
                  <a:cubicBezTo>
                    <a:pt x="10621" y="33374"/>
                    <a:pt x="11644" y="31445"/>
                    <a:pt x="12704" y="29957"/>
                  </a:cubicBezTo>
                  <a:cubicBezTo>
                    <a:pt x="13395" y="28993"/>
                    <a:pt x="14085" y="28016"/>
                    <a:pt x="14847" y="27111"/>
                  </a:cubicBezTo>
                  <a:cubicBezTo>
                    <a:pt x="15323" y="26552"/>
                    <a:pt x="15907" y="25873"/>
                    <a:pt x="16705" y="25814"/>
                  </a:cubicBezTo>
                  <a:cubicBezTo>
                    <a:pt x="17157" y="25766"/>
                    <a:pt x="17609" y="25873"/>
                    <a:pt x="17979" y="26147"/>
                  </a:cubicBezTo>
                  <a:cubicBezTo>
                    <a:pt x="18312" y="26409"/>
                    <a:pt x="18550" y="26778"/>
                    <a:pt x="18681" y="27171"/>
                  </a:cubicBezTo>
                  <a:cubicBezTo>
                    <a:pt x="18836" y="27600"/>
                    <a:pt x="18729" y="28016"/>
                    <a:pt x="18622" y="28445"/>
                  </a:cubicBezTo>
                  <a:cubicBezTo>
                    <a:pt x="18562" y="28695"/>
                    <a:pt x="18491" y="28933"/>
                    <a:pt x="18407" y="29171"/>
                  </a:cubicBezTo>
                  <a:cubicBezTo>
                    <a:pt x="18252" y="29624"/>
                    <a:pt x="18050" y="30052"/>
                    <a:pt x="17812" y="30457"/>
                  </a:cubicBezTo>
                  <a:cubicBezTo>
                    <a:pt x="17574" y="30874"/>
                    <a:pt x="17312" y="31231"/>
                    <a:pt x="17014" y="31588"/>
                  </a:cubicBezTo>
                  <a:cubicBezTo>
                    <a:pt x="16717" y="31933"/>
                    <a:pt x="16383" y="32279"/>
                    <a:pt x="16038" y="32588"/>
                  </a:cubicBezTo>
                  <a:cubicBezTo>
                    <a:pt x="15693" y="32910"/>
                    <a:pt x="15288" y="33231"/>
                    <a:pt x="14895" y="33529"/>
                  </a:cubicBezTo>
                  <a:cubicBezTo>
                    <a:pt x="14645" y="33719"/>
                    <a:pt x="14395" y="33898"/>
                    <a:pt x="14145" y="34088"/>
                  </a:cubicBezTo>
                  <a:cubicBezTo>
                    <a:pt x="12823" y="35029"/>
                    <a:pt x="11406" y="35934"/>
                    <a:pt x="10490" y="37303"/>
                  </a:cubicBezTo>
                  <a:cubicBezTo>
                    <a:pt x="8108" y="40887"/>
                    <a:pt x="10787" y="44816"/>
                    <a:pt x="13597" y="47150"/>
                  </a:cubicBezTo>
                  <a:cubicBezTo>
                    <a:pt x="15395" y="48638"/>
                    <a:pt x="20836" y="52591"/>
                    <a:pt x="22824" y="49317"/>
                  </a:cubicBezTo>
                  <a:cubicBezTo>
                    <a:pt x="23682" y="47900"/>
                    <a:pt x="22562" y="45876"/>
                    <a:pt x="22205" y="44483"/>
                  </a:cubicBezTo>
                  <a:cubicBezTo>
                    <a:pt x="21800" y="42935"/>
                    <a:pt x="21503" y="41327"/>
                    <a:pt x="21360" y="39732"/>
                  </a:cubicBezTo>
                  <a:cubicBezTo>
                    <a:pt x="21312" y="39137"/>
                    <a:pt x="21265" y="38530"/>
                    <a:pt x="21372" y="37934"/>
                  </a:cubicBezTo>
                  <a:cubicBezTo>
                    <a:pt x="21550" y="36982"/>
                    <a:pt x="22408" y="36017"/>
                    <a:pt x="23324" y="36065"/>
                  </a:cubicBezTo>
                  <a:cubicBezTo>
                    <a:pt x="23455" y="36077"/>
                    <a:pt x="23491" y="36101"/>
                    <a:pt x="23598" y="36148"/>
                  </a:cubicBezTo>
                  <a:cubicBezTo>
                    <a:pt x="27004" y="37744"/>
                    <a:pt x="25229" y="42875"/>
                    <a:pt x="25634" y="45840"/>
                  </a:cubicBezTo>
                  <a:cubicBezTo>
                    <a:pt x="25920" y="47947"/>
                    <a:pt x="26837" y="50114"/>
                    <a:pt x="28730" y="51245"/>
                  </a:cubicBezTo>
                  <a:cubicBezTo>
                    <a:pt x="30730" y="52448"/>
                    <a:pt x="33016" y="51864"/>
                    <a:pt x="35124" y="51317"/>
                  </a:cubicBezTo>
                  <a:cubicBezTo>
                    <a:pt x="38564" y="50424"/>
                    <a:pt x="41982" y="49995"/>
                    <a:pt x="45530" y="49757"/>
                  </a:cubicBezTo>
                  <a:cubicBezTo>
                    <a:pt x="45732" y="49745"/>
                    <a:pt x="45696" y="49471"/>
                    <a:pt x="45506" y="49448"/>
                  </a:cubicBezTo>
                  <a:cubicBezTo>
                    <a:pt x="45506" y="49436"/>
                    <a:pt x="45506" y="49436"/>
                    <a:pt x="45494" y="49424"/>
                  </a:cubicBezTo>
                  <a:cubicBezTo>
                    <a:pt x="45470" y="49388"/>
                    <a:pt x="45446" y="49340"/>
                    <a:pt x="45434" y="49305"/>
                  </a:cubicBezTo>
                  <a:cubicBezTo>
                    <a:pt x="44149" y="47031"/>
                    <a:pt x="45351" y="44685"/>
                    <a:pt x="46446" y="42601"/>
                  </a:cubicBezTo>
                  <a:cubicBezTo>
                    <a:pt x="46577" y="42375"/>
                    <a:pt x="46708" y="42137"/>
                    <a:pt x="46839" y="41911"/>
                  </a:cubicBezTo>
                  <a:cubicBezTo>
                    <a:pt x="46970" y="41661"/>
                    <a:pt x="47113" y="41423"/>
                    <a:pt x="47256" y="41173"/>
                  </a:cubicBezTo>
                  <a:cubicBezTo>
                    <a:pt x="47399" y="40935"/>
                    <a:pt x="47554" y="40673"/>
                    <a:pt x="47685" y="40423"/>
                  </a:cubicBezTo>
                  <a:cubicBezTo>
                    <a:pt x="47828" y="40161"/>
                    <a:pt x="47959" y="39911"/>
                    <a:pt x="48089" y="39649"/>
                  </a:cubicBezTo>
                  <a:cubicBezTo>
                    <a:pt x="48220" y="39399"/>
                    <a:pt x="48328" y="39161"/>
                    <a:pt x="48423" y="38899"/>
                  </a:cubicBezTo>
                  <a:cubicBezTo>
                    <a:pt x="48518" y="38660"/>
                    <a:pt x="48601" y="38422"/>
                    <a:pt x="48661" y="38172"/>
                  </a:cubicBezTo>
                  <a:cubicBezTo>
                    <a:pt x="48697" y="38065"/>
                    <a:pt x="48721" y="37946"/>
                    <a:pt x="48744" y="37827"/>
                  </a:cubicBezTo>
                  <a:cubicBezTo>
                    <a:pt x="48780" y="37708"/>
                    <a:pt x="48804" y="37577"/>
                    <a:pt x="48804" y="37446"/>
                  </a:cubicBezTo>
                  <a:cubicBezTo>
                    <a:pt x="48792" y="37303"/>
                    <a:pt x="48721" y="37184"/>
                    <a:pt x="48637" y="37065"/>
                  </a:cubicBezTo>
                  <a:cubicBezTo>
                    <a:pt x="48578" y="36982"/>
                    <a:pt x="48518" y="36886"/>
                    <a:pt x="48447" y="36803"/>
                  </a:cubicBezTo>
                  <a:cubicBezTo>
                    <a:pt x="45244" y="32553"/>
                    <a:pt x="40208" y="31612"/>
                    <a:pt x="35505" y="29647"/>
                  </a:cubicBezTo>
                  <a:cubicBezTo>
                    <a:pt x="34659" y="29302"/>
                    <a:pt x="33397" y="28743"/>
                    <a:pt x="33373" y="27612"/>
                  </a:cubicBezTo>
                  <a:cubicBezTo>
                    <a:pt x="33350" y="26076"/>
                    <a:pt x="35397" y="25766"/>
                    <a:pt x="36421" y="25695"/>
                  </a:cubicBezTo>
                  <a:cubicBezTo>
                    <a:pt x="38064" y="25587"/>
                    <a:pt x="39707" y="26064"/>
                    <a:pt x="41184" y="26730"/>
                  </a:cubicBezTo>
                  <a:cubicBezTo>
                    <a:pt x="43779" y="27897"/>
                    <a:pt x="45839" y="29707"/>
                    <a:pt x="47780" y="31755"/>
                  </a:cubicBezTo>
                  <a:cubicBezTo>
                    <a:pt x="47875" y="31862"/>
                    <a:pt x="48006" y="31826"/>
                    <a:pt x="48089" y="31743"/>
                  </a:cubicBezTo>
                  <a:cubicBezTo>
                    <a:pt x="48173" y="31814"/>
                    <a:pt x="48304" y="31791"/>
                    <a:pt x="48328" y="31660"/>
                  </a:cubicBezTo>
                  <a:cubicBezTo>
                    <a:pt x="49090" y="27242"/>
                    <a:pt x="48399" y="22266"/>
                    <a:pt x="46304" y="18289"/>
                  </a:cubicBezTo>
                  <a:cubicBezTo>
                    <a:pt x="44803" y="15455"/>
                    <a:pt x="42220" y="12883"/>
                    <a:pt x="38791" y="13110"/>
                  </a:cubicBezTo>
                  <a:cubicBezTo>
                    <a:pt x="36969" y="13229"/>
                    <a:pt x="35290" y="14098"/>
                    <a:pt x="33719" y="14955"/>
                  </a:cubicBezTo>
                  <a:cubicBezTo>
                    <a:pt x="31742" y="16027"/>
                    <a:pt x="27825" y="18622"/>
                    <a:pt x="25777" y="16432"/>
                  </a:cubicBezTo>
                  <a:cubicBezTo>
                    <a:pt x="24075" y="14598"/>
                    <a:pt x="28408" y="13193"/>
                    <a:pt x="29254" y="12907"/>
                  </a:cubicBezTo>
                  <a:cubicBezTo>
                    <a:pt x="30575" y="12479"/>
                    <a:pt x="31945" y="12217"/>
                    <a:pt x="33326" y="12074"/>
                  </a:cubicBezTo>
                  <a:cubicBezTo>
                    <a:pt x="35981" y="11788"/>
                    <a:pt x="38648" y="11895"/>
                    <a:pt x="41303" y="12002"/>
                  </a:cubicBezTo>
                  <a:cubicBezTo>
                    <a:pt x="41374" y="12002"/>
                    <a:pt x="41446" y="11979"/>
                    <a:pt x="41517" y="11955"/>
                  </a:cubicBezTo>
                  <a:cubicBezTo>
                    <a:pt x="41589" y="11919"/>
                    <a:pt x="41648" y="11883"/>
                    <a:pt x="41696" y="11836"/>
                  </a:cubicBezTo>
                  <a:cubicBezTo>
                    <a:pt x="41755" y="11752"/>
                    <a:pt x="41779" y="11645"/>
                    <a:pt x="41755" y="11550"/>
                  </a:cubicBezTo>
                  <a:cubicBezTo>
                    <a:pt x="41743" y="11502"/>
                    <a:pt x="41732" y="11467"/>
                    <a:pt x="41708" y="11419"/>
                  </a:cubicBezTo>
                  <a:cubicBezTo>
                    <a:pt x="41672" y="11312"/>
                    <a:pt x="41636" y="11205"/>
                    <a:pt x="41601" y="11109"/>
                  </a:cubicBezTo>
                  <a:cubicBezTo>
                    <a:pt x="41529" y="10895"/>
                    <a:pt x="41446" y="10681"/>
                    <a:pt x="41351" y="10478"/>
                  </a:cubicBezTo>
                  <a:cubicBezTo>
                    <a:pt x="41267" y="10276"/>
                    <a:pt x="41172" y="10074"/>
                    <a:pt x="41077" y="9871"/>
                  </a:cubicBezTo>
                  <a:cubicBezTo>
                    <a:pt x="40970" y="9669"/>
                    <a:pt x="40862" y="9466"/>
                    <a:pt x="40755" y="9264"/>
                  </a:cubicBezTo>
                  <a:cubicBezTo>
                    <a:pt x="40648" y="9074"/>
                    <a:pt x="40529" y="8871"/>
                    <a:pt x="40410" y="8681"/>
                  </a:cubicBezTo>
                  <a:cubicBezTo>
                    <a:pt x="40291" y="8490"/>
                    <a:pt x="40160" y="8300"/>
                    <a:pt x="40029" y="8109"/>
                  </a:cubicBezTo>
                  <a:cubicBezTo>
                    <a:pt x="39898" y="7931"/>
                    <a:pt x="39755" y="7740"/>
                    <a:pt x="39624" y="7561"/>
                  </a:cubicBezTo>
                  <a:cubicBezTo>
                    <a:pt x="39481" y="7383"/>
                    <a:pt x="39338" y="7204"/>
                    <a:pt x="39184" y="7026"/>
                  </a:cubicBezTo>
                  <a:cubicBezTo>
                    <a:pt x="39041" y="6847"/>
                    <a:pt x="38886" y="6668"/>
                    <a:pt x="38719" y="6502"/>
                  </a:cubicBezTo>
                  <a:cubicBezTo>
                    <a:pt x="38564" y="6335"/>
                    <a:pt x="38398" y="6168"/>
                    <a:pt x="38243" y="6002"/>
                  </a:cubicBezTo>
                  <a:cubicBezTo>
                    <a:pt x="38076" y="5835"/>
                    <a:pt x="37898" y="5668"/>
                    <a:pt x="37731" y="5514"/>
                  </a:cubicBezTo>
                  <a:cubicBezTo>
                    <a:pt x="37552" y="5359"/>
                    <a:pt x="37386" y="5204"/>
                    <a:pt x="37195" y="5049"/>
                  </a:cubicBezTo>
                  <a:cubicBezTo>
                    <a:pt x="37017" y="4894"/>
                    <a:pt x="36838" y="4752"/>
                    <a:pt x="36648" y="4597"/>
                  </a:cubicBezTo>
                  <a:cubicBezTo>
                    <a:pt x="36469" y="4454"/>
                    <a:pt x="36278" y="4311"/>
                    <a:pt x="36088" y="4180"/>
                  </a:cubicBezTo>
                  <a:cubicBezTo>
                    <a:pt x="35897" y="4037"/>
                    <a:pt x="35695" y="3906"/>
                    <a:pt x="35505" y="3763"/>
                  </a:cubicBezTo>
                  <a:cubicBezTo>
                    <a:pt x="35302" y="3632"/>
                    <a:pt x="35100" y="3513"/>
                    <a:pt x="34897" y="3382"/>
                  </a:cubicBezTo>
                  <a:cubicBezTo>
                    <a:pt x="34695" y="3263"/>
                    <a:pt x="34493" y="3132"/>
                    <a:pt x="34290" y="3025"/>
                  </a:cubicBezTo>
                  <a:cubicBezTo>
                    <a:pt x="34076" y="2906"/>
                    <a:pt x="33873" y="2787"/>
                    <a:pt x="33659" y="2680"/>
                  </a:cubicBezTo>
                  <a:cubicBezTo>
                    <a:pt x="33445" y="2573"/>
                    <a:pt x="33242" y="2466"/>
                    <a:pt x="33028" y="2358"/>
                  </a:cubicBezTo>
                  <a:cubicBezTo>
                    <a:pt x="32814" y="2263"/>
                    <a:pt x="32599" y="2168"/>
                    <a:pt x="32373" y="2073"/>
                  </a:cubicBezTo>
                  <a:cubicBezTo>
                    <a:pt x="32159" y="1977"/>
                    <a:pt x="31945" y="1882"/>
                    <a:pt x="31718" y="1799"/>
                  </a:cubicBezTo>
                  <a:cubicBezTo>
                    <a:pt x="31504" y="1715"/>
                    <a:pt x="31290" y="1632"/>
                    <a:pt x="31064" y="1561"/>
                  </a:cubicBezTo>
                  <a:cubicBezTo>
                    <a:pt x="30849" y="1477"/>
                    <a:pt x="30623" y="1406"/>
                    <a:pt x="30397" y="1334"/>
                  </a:cubicBezTo>
                  <a:cubicBezTo>
                    <a:pt x="30171" y="1275"/>
                    <a:pt x="29956" y="1203"/>
                    <a:pt x="29730" y="1144"/>
                  </a:cubicBezTo>
                  <a:cubicBezTo>
                    <a:pt x="29504" y="1084"/>
                    <a:pt x="29290" y="1037"/>
                    <a:pt x="29063" y="977"/>
                  </a:cubicBezTo>
                  <a:cubicBezTo>
                    <a:pt x="28837" y="930"/>
                    <a:pt x="28611" y="882"/>
                    <a:pt x="28397" y="846"/>
                  </a:cubicBezTo>
                  <a:cubicBezTo>
                    <a:pt x="28170" y="799"/>
                    <a:pt x="27944" y="763"/>
                    <a:pt x="27718" y="739"/>
                  </a:cubicBezTo>
                  <a:cubicBezTo>
                    <a:pt x="27539" y="715"/>
                    <a:pt x="27361" y="692"/>
                    <a:pt x="27182" y="668"/>
                  </a:cubicBezTo>
                  <a:cubicBezTo>
                    <a:pt x="20872" y="1"/>
                    <a:pt x="16395" y="4906"/>
                    <a:pt x="14692" y="10467"/>
                  </a:cubicBezTo>
                  <a:moveTo>
                    <a:pt x="9787" y="23932"/>
                  </a:moveTo>
                  <a:cubicBezTo>
                    <a:pt x="10192" y="24135"/>
                    <a:pt x="10692" y="24087"/>
                    <a:pt x="11085" y="23873"/>
                  </a:cubicBezTo>
                  <a:cubicBezTo>
                    <a:pt x="11490" y="23671"/>
                    <a:pt x="11799" y="23325"/>
                    <a:pt x="12037" y="22944"/>
                  </a:cubicBezTo>
                  <a:cubicBezTo>
                    <a:pt x="12395" y="22373"/>
                    <a:pt x="12609" y="21718"/>
                    <a:pt x="12656" y="21051"/>
                  </a:cubicBezTo>
                  <a:cubicBezTo>
                    <a:pt x="12692" y="20527"/>
                    <a:pt x="12597" y="19956"/>
                    <a:pt x="12216" y="19611"/>
                  </a:cubicBezTo>
                  <a:cubicBezTo>
                    <a:pt x="11764" y="19206"/>
                    <a:pt x="11037" y="19265"/>
                    <a:pt x="10537" y="19599"/>
                  </a:cubicBezTo>
                  <a:cubicBezTo>
                    <a:pt x="10037" y="19932"/>
                    <a:pt x="9739" y="20492"/>
                    <a:pt x="9525" y="21063"/>
                  </a:cubicBezTo>
                  <a:cubicBezTo>
                    <a:pt x="9239" y="21885"/>
                    <a:pt x="8739" y="23409"/>
                    <a:pt x="9787" y="23932"/>
                  </a:cubicBezTo>
                  <a:close/>
                  <a:moveTo>
                    <a:pt x="18610" y="33541"/>
                  </a:moveTo>
                  <a:cubicBezTo>
                    <a:pt x="18133" y="33862"/>
                    <a:pt x="17836" y="34398"/>
                    <a:pt x="17705" y="34946"/>
                  </a:cubicBezTo>
                  <a:cubicBezTo>
                    <a:pt x="17633" y="35291"/>
                    <a:pt x="17633" y="35684"/>
                    <a:pt x="17883" y="35922"/>
                  </a:cubicBezTo>
                  <a:cubicBezTo>
                    <a:pt x="18026" y="36053"/>
                    <a:pt x="18217" y="36113"/>
                    <a:pt x="18407" y="36148"/>
                  </a:cubicBezTo>
                  <a:cubicBezTo>
                    <a:pt x="18562" y="36184"/>
                    <a:pt x="18717" y="36208"/>
                    <a:pt x="18883" y="36184"/>
                  </a:cubicBezTo>
                  <a:cubicBezTo>
                    <a:pt x="19193" y="36160"/>
                    <a:pt x="19491" y="35982"/>
                    <a:pt x="19705" y="35755"/>
                  </a:cubicBezTo>
                  <a:cubicBezTo>
                    <a:pt x="19919" y="35517"/>
                    <a:pt x="20074" y="35231"/>
                    <a:pt x="20217" y="34958"/>
                  </a:cubicBezTo>
                  <a:cubicBezTo>
                    <a:pt x="20336" y="34708"/>
                    <a:pt x="20443" y="34458"/>
                    <a:pt x="20467" y="34184"/>
                  </a:cubicBezTo>
                  <a:cubicBezTo>
                    <a:pt x="20562" y="33136"/>
                    <a:pt x="19253" y="33112"/>
                    <a:pt x="18610" y="33541"/>
                  </a:cubicBezTo>
                  <a:close/>
                  <a:moveTo>
                    <a:pt x="37707" y="22694"/>
                  </a:moveTo>
                  <a:cubicBezTo>
                    <a:pt x="38303" y="22563"/>
                    <a:pt x="38874" y="22373"/>
                    <a:pt x="39374" y="22075"/>
                  </a:cubicBezTo>
                  <a:cubicBezTo>
                    <a:pt x="39874" y="21766"/>
                    <a:pt x="40291" y="21325"/>
                    <a:pt x="40469" y="20813"/>
                  </a:cubicBezTo>
                  <a:cubicBezTo>
                    <a:pt x="40708" y="20134"/>
                    <a:pt x="40505" y="19372"/>
                    <a:pt x="40005" y="18825"/>
                  </a:cubicBezTo>
                  <a:cubicBezTo>
                    <a:pt x="39505" y="18277"/>
                    <a:pt x="38743" y="17956"/>
                    <a:pt x="37957" y="17884"/>
                  </a:cubicBezTo>
                  <a:cubicBezTo>
                    <a:pt x="37183" y="17813"/>
                    <a:pt x="36386" y="17991"/>
                    <a:pt x="35695" y="18325"/>
                  </a:cubicBezTo>
                  <a:cubicBezTo>
                    <a:pt x="34885" y="18718"/>
                    <a:pt x="34207" y="19325"/>
                    <a:pt x="33766" y="20039"/>
                  </a:cubicBezTo>
                  <a:cubicBezTo>
                    <a:pt x="33623" y="20265"/>
                    <a:pt x="33504" y="20503"/>
                    <a:pt x="33445" y="20754"/>
                  </a:cubicBezTo>
                  <a:cubicBezTo>
                    <a:pt x="32921" y="22992"/>
                    <a:pt x="36100" y="23051"/>
                    <a:pt x="37707" y="22694"/>
                  </a:cubicBezTo>
                  <a:close/>
                  <a:moveTo>
                    <a:pt x="26372" y="5264"/>
                  </a:moveTo>
                  <a:cubicBezTo>
                    <a:pt x="25384" y="4918"/>
                    <a:pt x="24217" y="5168"/>
                    <a:pt x="23479" y="5918"/>
                  </a:cubicBezTo>
                  <a:cubicBezTo>
                    <a:pt x="22753" y="6668"/>
                    <a:pt x="22539" y="7883"/>
                    <a:pt x="23003" y="8812"/>
                  </a:cubicBezTo>
                  <a:cubicBezTo>
                    <a:pt x="23277" y="9371"/>
                    <a:pt x="23801" y="9824"/>
                    <a:pt x="24420" y="9907"/>
                  </a:cubicBezTo>
                  <a:cubicBezTo>
                    <a:pt x="25610" y="10062"/>
                    <a:pt x="26670" y="9288"/>
                    <a:pt x="27170" y="8240"/>
                  </a:cubicBezTo>
                  <a:cubicBezTo>
                    <a:pt x="27658" y="7192"/>
                    <a:pt x="27658" y="5692"/>
                    <a:pt x="26372" y="5264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101"/>
            <p:cNvSpPr/>
            <p:nvPr/>
          </p:nvSpPr>
          <p:spPr>
            <a:xfrm>
              <a:off x="5388750" y="1307125"/>
              <a:ext cx="1096300" cy="1229650"/>
            </a:xfrm>
            <a:custGeom>
              <a:rect b="b" l="l" r="r" t="t"/>
              <a:pathLst>
                <a:path extrusionOk="0" fill="none" h="49186" w="43852">
                  <a:moveTo>
                    <a:pt x="43756" y="48983"/>
                  </a:moveTo>
                  <a:cubicBezTo>
                    <a:pt x="33910" y="43197"/>
                    <a:pt x="28290" y="32731"/>
                    <a:pt x="22599" y="23230"/>
                  </a:cubicBezTo>
                  <a:cubicBezTo>
                    <a:pt x="19598" y="18217"/>
                    <a:pt x="16693" y="13098"/>
                    <a:pt x="12812" y="8692"/>
                  </a:cubicBezTo>
                  <a:cubicBezTo>
                    <a:pt x="11121" y="6787"/>
                    <a:pt x="9276" y="5013"/>
                    <a:pt x="7228" y="3501"/>
                  </a:cubicBezTo>
                  <a:cubicBezTo>
                    <a:pt x="5370" y="2132"/>
                    <a:pt x="3168" y="620"/>
                    <a:pt x="882" y="144"/>
                  </a:cubicBezTo>
                  <a:cubicBezTo>
                    <a:pt x="191" y="1"/>
                    <a:pt x="1" y="930"/>
                    <a:pt x="537" y="1239"/>
                  </a:cubicBezTo>
                  <a:cubicBezTo>
                    <a:pt x="2942" y="2692"/>
                    <a:pt x="5394" y="3751"/>
                    <a:pt x="7609" y="5549"/>
                  </a:cubicBezTo>
                  <a:cubicBezTo>
                    <a:pt x="9645" y="7216"/>
                    <a:pt x="11478" y="9133"/>
                    <a:pt x="13133" y="11181"/>
                  </a:cubicBezTo>
                  <a:cubicBezTo>
                    <a:pt x="16943" y="15884"/>
                    <a:pt x="19932" y="21206"/>
                    <a:pt x="23170" y="26290"/>
                  </a:cubicBezTo>
                  <a:cubicBezTo>
                    <a:pt x="28481" y="34636"/>
                    <a:pt x="34410" y="44733"/>
                    <a:pt x="43697" y="49138"/>
                  </a:cubicBezTo>
                  <a:cubicBezTo>
                    <a:pt x="43792" y="49186"/>
                    <a:pt x="43851" y="49031"/>
                    <a:pt x="43768" y="48983"/>
                  </a:cubicBezTo>
                  <a:close/>
                </a:path>
              </a:pathLst>
            </a:custGeom>
            <a:noFill/>
            <a:ln cap="flat" cmpd="sng" w="7450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101"/>
            <p:cNvSpPr/>
            <p:nvPr/>
          </p:nvSpPr>
          <p:spPr>
            <a:xfrm>
              <a:off x="6489325" y="2184725"/>
              <a:ext cx="38725" cy="31925"/>
            </a:xfrm>
            <a:custGeom>
              <a:rect b="b" l="l" r="r" t="t"/>
              <a:pathLst>
                <a:path extrusionOk="0" h="1277" w="1549">
                  <a:moveTo>
                    <a:pt x="37" y="1"/>
                  </a:moveTo>
                  <a:cubicBezTo>
                    <a:pt x="17" y="1"/>
                    <a:pt x="1" y="26"/>
                    <a:pt x="19" y="44"/>
                  </a:cubicBezTo>
                  <a:lnTo>
                    <a:pt x="1483" y="1270"/>
                  </a:lnTo>
                  <a:cubicBezTo>
                    <a:pt x="1490" y="1275"/>
                    <a:pt x="1497" y="1277"/>
                    <a:pt x="1503" y="1277"/>
                  </a:cubicBezTo>
                  <a:cubicBezTo>
                    <a:pt x="1530" y="1277"/>
                    <a:pt x="1548" y="1242"/>
                    <a:pt x="1519" y="1223"/>
                  </a:cubicBezTo>
                  <a:cubicBezTo>
                    <a:pt x="1031" y="818"/>
                    <a:pt x="543" y="413"/>
                    <a:pt x="55" y="8"/>
                  </a:cubicBezTo>
                  <a:cubicBezTo>
                    <a:pt x="49" y="3"/>
                    <a:pt x="43" y="1"/>
                    <a:pt x="37" y="1"/>
                  </a:cubicBezTo>
                  <a:close/>
                </a:path>
              </a:pathLst>
            </a:custGeom>
            <a:solidFill>
              <a:srgbClr val="FDF5E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84" name="Google Shape;2384;p101"/>
          <p:cNvSpPr txBox="1"/>
          <p:nvPr>
            <p:ph type="title"/>
          </p:nvPr>
        </p:nvSpPr>
        <p:spPr>
          <a:xfrm>
            <a:off x="1970551" y="1299600"/>
            <a:ext cx="5189400" cy="25443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385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02"/>
          <p:cNvSpPr/>
          <p:nvPr/>
        </p:nvSpPr>
        <p:spPr>
          <a:xfrm>
            <a:off x="-7292" y="-7292"/>
            <a:ext cx="1761275" cy="1515075"/>
          </a:xfrm>
          <a:custGeom>
            <a:rect b="b" l="l" r="r" t="t"/>
            <a:pathLst>
              <a:path extrusionOk="0" h="60603" w="70451">
                <a:moveTo>
                  <a:pt x="227" y="0"/>
                </a:moveTo>
                <a:lnTo>
                  <a:pt x="1" y="60222"/>
                </a:lnTo>
                <a:cubicBezTo>
                  <a:pt x="592" y="60484"/>
                  <a:pt x="1209" y="60603"/>
                  <a:pt x="1830" y="60603"/>
                </a:cubicBezTo>
                <a:cubicBezTo>
                  <a:pt x="3974" y="60603"/>
                  <a:pt x="6155" y="59182"/>
                  <a:pt x="7383" y="57317"/>
                </a:cubicBezTo>
                <a:cubicBezTo>
                  <a:pt x="8966" y="54912"/>
                  <a:pt x="9407" y="51959"/>
                  <a:pt x="10026" y="49149"/>
                </a:cubicBezTo>
                <a:cubicBezTo>
                  <a:pt x="10645" y="46339"/>
                  <a:pt x="11597" y="43398"/>
                  <a:pt x="13836" y="41588"/>
                </a:cubicBezTo>
                <a:cubicBezTo>
                  <a:pt x="18253" y="38040"/>
                  <a:pt x="25694" y="40350"/>
                  <a:pt x="29671" y="36314"/>
                </a:cubicBezTo>
                <a:cubicBezTo>
                  <a:pt x="32148" y="33802"/>
                  <a:pt x="32219" y="29837"/>
                  <a:pt x="33684" y="26634"/>
                </a:cubicBezTo>
                <a:cubicBezTo>
                  <a:pt x="35898" y="21753"/>
                  <a:pt x="41173" y="19026"/>
                  <a:pt x="46316" y="17526"/>
                </a:cubicBezTo>
                <a:cubicBezTo>
                  <a:pt x="51460" y="16026"/>
                  <a:pt x="56913" y="15347"/>
                  <a:pt x="61663" y="12883"/>
                </a:cubicBezTo>
                <a:cubicBezTo>
                  <a:pt x="66414" y="10406"/>
                  <a:pt x="70450" y="5394"/>
                  <a:pt x="69593" y="107"/>
                </a:cubicBezTo>
                <a:lnTo>
                  <a:pt x="227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7" name="Google Shape;2387;p102"/>
          <p:cNvGrpSpPr/>
          <p:nvPr/>
        </p:nvGrpSpPr>
        <p:grpSpPr>
          <a:xfrm rot="8838117">
            <a:off x="335074" y="3877231"/>
            <a:ext cx="1004345" cy="991737"/>
            <a:chOff x="623875" y="3501825"/>
            <a:chExt cx="1129625" cy="1115550"/>
          </a:xfrm>
        </p:grpSpPr>
        <p:sp>
          <p:nvSpPr>
            <p:cNvPr id="2388" name="Google Shape;2388;p102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102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02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02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102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02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02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102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102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102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02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9" name="Google Shape;2399;p102"/>
          <p:cNvGrpSpPr/>
          <p:nvPr/>
        </p:nvGrpSpPr>
        <p:grpSpPr>
          <a:xfrm rot="-5400000">
            <a:off x="7669378" y="-68325"/>
            <a:ext cx="1373725" cy="1575500"/>
            <a:chOff x="3306050" y="1157725"/>
            <a:chExt cx="1373725" cy="1575500"/>
          </a:xfrm>
        </p:grpSpPr>
        <p:sp>
          <p:nvSpPr>
            <p:cNvPr id="2400" name="Google Shape;2400;p102"/>
            <p:cNvSpPr/>
            <p:nvPr/>
          </p:nvSpPr>
          <p:spPr>
            <a:xfrm>
              <a:off x="3306050" y="1157725"/>
              <a:ext cx="1373725" cy="1575500"/>
            </a:xfrm>
            <a:custGeom>
              <a:rect b="b" l="l" r="r" t="t"/>
              <a:pathLst>
                <a:path extrusionOk="0" fill="none" h="63020" w="54949">
                  <a:moveTo>
                    <a:pt x="37636" y="44970"/>
                  </a:moveTo>
                  <a:cubicBezTo>
                    <a:pt x="41030" y="45791"/>
                    <a:pt x="43780" y="48030"/>
                    <a:pt x="47530" y="47256"/>
                  </a:cubicBezTo>
                  <a:cubicBezTo>
                    <a:pt x="50555" y="46637"/>
                    <a:pt x="53031" y="44494"/>
                    <a:pt x="53996" y="41553"/>
                  </a:cubicBezTo>
                  <a:cubicBezTo>
                    <a:pt x="54639" y="39576"/>
                    <a:pt x="54948" y="35183"/>
                    <a:pt x="52579" y="34088"/>
                  </a:cubicBezTo>
                  <a:cubicBezTo>
                    <a:pt x="51424" y="33552"/>
                    <a:pt x="50186" y="34218"/>
                    <a:pt x="49257" y="34873"/>
                  </a:cubicBezTo>
                  <a:cubicBezTo>
                    <a:pt x="48388" y="35469"/>
                    <a:pt x="47578" y="36123"/>
                    <a:pt x="46661" y="36635"/>
                  </a:cubicBezTo>
                  <a:cubicBezTo>
                    <a:pt x="46078" y="36981"/>
                    <a:pt x="45447" y="37326"/>
                    <a:pt x="44804" y="37552"/>
                  </a:cubicBezTo>
                  <a:cubicBezTo>
                    <a:pt x="44637" y="37612"/>
                    <a:pt x="44482" y="37659"/>
                    <a:pt x="44328" y="37719"/>
                  </a:cubicBezTo>
                  <a:cubicBezTo>
                    <a:pt x="43768" y="37909"/>
                    <a:pt x="43113" y="38052"/>
                    <a:pt x="42601" y="37659"/>
                  </a:cubicBezTo>
                  <a:cubicBezTo>
                    <a:pt x="42268" y="37397"/>
                    <a:pt x="42089" y="37005"/>
                    <a:pt x="41982" y="36612"/>
                  </a:cubicBezTo>
                  <a:cubicBezTo>
                    <a:pt x="41887" y="36266"/>
                    <a:pt x="41780" y="35862"/>
                    <a:pt x="41935" y="35528"/>
                  </a:cubicBezTo>
                  <a:cubicBezTo>
                    <a:pt x="42077" y="35219"/>
                    <a:pt x="42411" y="35052"/>
                    <a:pt x="42708" y="34921"/>
                  </a:cubicBezTo>
                  <a:cubicBezTo>
                    <a:pt x="43244" y="34683"/>
                    <a:pt x="43840" y="34540"/>
                    <a:pt x="44423" y="34397"/>
                  </a:cubicBezTo>
                  <a:cubicBezTo>
                    <a:pt x="45078" y="34254"/>
                    <a:pt x="45733" y="34135"/>
                    <a:pt x="46387" y="33992"/>
                  </a:cubicBezTo>
                  <a:cubicBezTo>
                    <a:pt x="46888" y="33897"/>
                    <a:pt x="47400" y="33790"/>
                    <a:pt x="47888" y="33623"/>
                  </a:cubicBezTo>
                  <a:cubicBezTo>
                    <a:pt x="49555" y="33052"/>
                    <a:pt x="51079" y="32099"/>
                    <a:pt x="52007" y="30575"/>
                  </a:cubicBezTo>
                  <a:cubicBezTo>
                    <a:pt x="54079" y="27170"/>
                    <a:pt x="52924" y="22598"/>
                    <a:pt x="50590" y="19657"/>
                  </a:cubicBezTo>
                  <a:cubicBezTo>
                    <a:pt x="49376" y="18133"/>
                    <a:pt x="45030" y="14026"/>
                    <a:pt x="43220" y="16788"/>
                  </a:cubicBezTo>
                  <a:cubicBezTo>
                    <a:pt x="42185" y="18383"/>
                    <a:pt x="42518" y="20979"/>
                    <a:pt x="42173" y="22777"/>
                  </a:cubicBezTo>
                  <a:cubicBezTo>
                    <a:pt x="41899" y="24193"/>
                    <a:pt x="41506" y="25598"/>
                    <a:pt x="40839" y="26872"/>
                  </a:cubicBezTo>
                  <a:cubicBezTo>
                    <a:pt x="40506" y="27527"/>
                    <a:pt x="40089" y="28158"/>
                    <a:pt x="39601" y="28718"/>
                  </a:cubicBezTo>
                  <a:cubicBezTo>
                    <a:pt x="39006" y="29408"/>
                    <a:pt x="37339" y="30694"/>
                    <a:pt x="36410" y="30039"/>
                  </a:cubicBezTo>
                  <a:cubicBezTo>
                    <a:pt x="36374" y="30004"/>
                    <a:pt x="36339" y="29980"/>
                    <a:pt x="36291" y="29932"/>
                  </a:cubicBezTo>
                  <a:lnTo>
                    <a:pt x="36291" y="29932"/>
                  </a:lnTo>
                  <a:cubicBezTo>
                    <a:pt x="34850" y="27277"/>
                    <a:pt x="37839" y="24420"/>
                    <a:pt x="39077" y="22229"/>
                  </a:cubicBezTo>
                  <a:cubicBezTo>
                    <a:pt x="40113" y="20419"/>
                    <a:pt x="40923" y="18431"/>
                    <a:pt x="41006" y="16323"/>
                  </a:cubicBezTo>
                  <a:cubicBezTo>
                    <a:pt x="41149" y="12942"/>
                    <a:pt x="39220" y="10442"/>
                    <a:pt x="36398" y="8811"/>
                  </a:cubicBezTo>
                  <a:cubicBezTo>
                    <a:pt x="34922" y="7965"/>
                    <a:pt x="30195" y="4965"/>
                    <a:pt x="29362" y="8025"/>
                  </a:cubicBezTo>
                  <a:cubicBezTo>
                    <a:pt x="29147" y="8811"/>
                    <a:pt x="29338" y="9680"/>
                    <a:pt x="29457" y="10454"/>
                  </a:cubicBezTo>
                  <a:cubicBezTo>
                    <a:pt x="29647" y="11716"/>
                    <a:pt x="29743" y="12918"/>
                    <a:pt x="29600" y="14192"/>
                  </a:cubicBezTo>
                  <a:cubicBezTo>
                    <a:pt x="29481" y="15347"/>
                    <a:pt x="29207" y="16478"/>
                    <a:pt x="28790" y="17562"/>
                  </a:cubicBezTo>
                  <a:cubicBezTo>
                    <a:pt x="28635" y="17955"/>
                    <a:pt x="28469" y="18347"/>
                    <a:pt x="28278" y="18728"/>
                  </a:cubicBezTo>
                  <a:cubicBezTo>
                    <a:pt x="28052" y="19181"/>
                    <a:pt x="27885" y="19645"/>
                    <a:pt x="27457" y="19967"/>
                  </a:cubicBezTo>
                  <a:cubicBezTo>
                    <a:pt x="26992" y="20300"/>
                    <a:pt x="26409" y="20383"/>
                    <a:pt x="25861" y="20348"/>
                  </a:cubicBezTo>
                  <a:cubicBezTo>
                    <a:pt x="25373" y="20312"/>
                    <a:pt x="24885" y="20133"/>
                    <a:pt x="24670" y="19669"/>
                  </a:cubicBezTo>
                  <a:cubicBezTo>
                    <a:pt x="24611" y="19562"/>
                    <a:pt x="24575" y="19443"/>
                    <a:pt x="24551" y="19324"/>
                  </a:cubicBezTo>
                  <a:cubicBezTo>
                    <a:pt x="24349" y="16133"/>
                    <a:pt x="26956" y="13776"/>
                    <a:pt x="27480" y="10668"/>
                  </a:cubicBezTo>
                  <a:cubicBezTo>
                    <a:pt x="27849" y="8453"/>
                    <a:pt x="27123" y="6084"/>
                    <a:pt x="25623" y="4429"/>
                  </a:cubicBezTo>
                  <a:cubicBezTo>
                    <a:pt x="21634" y="0"/>
                    <a:pt x="14550" y="2643"/>
                    <a:pt x="9538" y="595"/>
                  </a:cubicBezTo>
                  <a:cubicBezTo>
                    <a:pt x="9514" y="583"/>
                    <a:pt x="9490" y="583"/>
                    <a:pt x="9466" y="583"/>
                  </a:cubicBezTo>
                  <a:cubicBezTo>
                    <a:pt x="9407" y="583"/>
                    <a:pt x="9323" y="631"/>
                    <a:pt x="9335" y="714"/>
                  </a:cubicBezTo>
                  <a:cubicBezTo>
                    <a:pt x="9359" y="798"/>
                    <a:pt x="9371" y="869"/>
                    <a:pt x="9383" y="964"/>
                  </a:cubicBezTo>
                  <a:cubicBezTo>
                    <a:pt x="10133" y="6382"/>
                    <a:pt x="2692" y="9656"/>
                    <a:pt x="4275" y="15192"/>
                  </a:cubicBezTo>
                  <a:cubicBezTo>
                    <a:pt x="4918" y="17431"/>
                    <a:pt x="7121" y="18574"/>
                    <a:pt x="9097" y="19443"/>
                  </a:cubicBezTo>
                  <a:cubicBezTo>
                    <a:pt x="10502" y="20050"/>
                    <a:pt x="11955" y="20550"/>
                    <a:pt x="13431" y="20955"/>
                  </a:cubicBezTo>
                  <a:cubicBezTo>
                    <a:pt x="15026" y="21384"/>
                    <a:pt x="16717" y="21634"/>
                    <a:pt x="17848" y="22860"/>
                  </a:cubicBezTo>
                  <a:cubicBezTo>
                    <a:pt x="18205" y="24015"/>
                    <a:pt x="17741" y="24658"/>
                    <a:pt x="16455" y="24777"/>
                  </a:cubicBezTo>
                  <a:cubicBezTo>
                    <a:pt x="16027" y="24801"/>
                    <a:pt x="15610" y="24765"/>
                    <a:pt x="15193" y="24682"/>
                  </a:cubicBezTo>
                  <a:cubicBezTo>
                    <a:pt x="14443" y="24551"/>
                    <a:pt x="13705" y="24301"/>
                    <a:pt x="13002" y="24027"/>
                  </a:cubicBezTo>
                  <a:cubicBezTo>
                    <a:pt x="11550" y="23443"/>
                    <a:pt x="10216" y="22622"/>
                    <a:pt x="8919" y="21753"/>
                  </a:cubicBezTo>
                  <a:cubicBezTo>
                    <a:pt x="7835" y="21026"/>
                    <a:pt x="6775" y="20252"/>
                    <a:pt x="5680" y="19526"/>
                  </a:cubicBezTo>
                  <a:cubicBezTo>
                    <a:pt x="5085" y="19133"/>
                    <a:pt x="4311" y="18431"/>
                    <a:pt x="3573" y="18347"/>
                  </a:cubicBezTo>
                  <a:cubicBezTo>
                    <a:pt x="1" y="17931"/>
                    <a:pt x="1394" y="27063"/>
                    <a:pt x="1680" y="28789"/>
                  </a:cubicBezTo>
                  <a:cubicBezTo>
                    <a:pt x="2346" y="32933"/>
                    <a:pt x="3966" y="36588"/>
                    <a:pt x="8073" y="38255"/>
                  </a:cubicBezTo>
                  <a:cubicBezTo>
                    <a:pt x="9788" y="38933"/>
                    <a:pt x="11657" y="39219"/>
                    <a:pt x="13502" y="39160"/>
                  </a:cubicBezTo>
                  <a:cubicBezTo>
                    <a:pt x="15229" y="39112"/>
                    <a:pt x="16872" y="38409"/>
                    <a:pt x="18598" y="38267"/>
                  </a:cubicBezTo>
                  <a:cubicBezTo>
                    <a:pt x="18920" y="38243"/>
                    <a:pt x="19253" y="38243"/>
                    <a:pt x="19575" y="38267"/>
                  </a:cubicBezTo>
                  <a:cubicBezTo>
                    <a:pt x="20098" y="38314"/>
                    <a:pt x="20515" y="38529"/>
                    <a:pt x="20694" y="39041"/>
                  </a:cubicBezTo>
                  <a:cubicBezTo>
                    <a:pt x="20932" y="39719"/>
                    <a:pt x="20658" y="40314"/>
                    <a:pt x="20063" y="40672"/>
                  </a:cubicBezTo>
                  <a:cubicBezTo>
                    <a:pt x="19241" y="41160"/>
                    <a:pt x="18193" y="41279"/>
                    <a:pt x="17253" y="41362"/>
                  </a:cubicBezTo>
                  <a:cubicBezTo>
                    <a:pt x="16455" y="41422"/>
                    <a:pt x="15657" y="41434"/>
                    <a:pt x="14848" y="41398"/>
                  </a:cubicBezTo>
                  <a:cubicBezTo>
                    <a:pt x="12633" y="41291"/>
                    <a:pt x="10431" y="40779"/>
                    <a:pt x="8407" y="39874"/>
                  </a:cubicBezTo>
                  <a:cubicBezTo>
                    <a:pt x="7275" y="39374"/>
                    <a:pt x="5930" y="38481"/>
                    <a:pt x="4668" y="39148"/>
                  </a:cubicBezTo>
                  <a:cubicBezTo>
                    <a:pt x="3513" y="39767"/>
                    <a:pt x="3775" y="41053"/>
                    <a:pt x="4013" y="42124"/>
                  </a:cubicBezTo>
                  <a:cubicBezTo>
                    <a:pt x="4358" y="43589"/>
                    <a:pt x="4835" y="45041"/>
                    <a:pt x="5418" y="46434"/>
                  </a:cubicBezTo>
                  <a:cubicBezTo>
                    <a:pt x="6073" y="47982"/>
                    <a:pt x="6847" y="49470"/>
                    <a:pt x="7799" y="50851"/>
                  </a:cubicBezTo>
                  <a:cubicBezTo>
                    <a:pt x="8716" y="52197"/>
                    <a:pt x="9800" y="53447"/>
                    <a:pt x="11097" y="54435"/>
                  </a:cubicBezTo>
                  <a:cubicBezTo>
                    <a:pt x="12324" y="55376"/>
                    <a:pt x="13741" y="56055"/>
                    <a:pt x="15276" y="56257"/>
                  </a:cubicBezTo>
                  <a:cubicBezTo>
                    <a:pt x="17086" y="56507"/>
                    <a:pt x="18991" y="55888"/>
                    <a:pt x="20408" y="54781"/>
                  </a:cubicBezTo>
                  <a:cubicBezTo>
                    <a:pt x="21241" y="54126"/>
                    <a:pt x="21944" y="53340"/>
                    <a:pt x="22646" y="52542"/>
                  </a:cubicBezTo>
                  <a:cubicBezTo>
                    <a:pt x="22765" y="52411"/>
                    <a:pt x="22885" y="52268"/>
                    <a:pt x="23004" y="52137"/>
                  </a:cubicBezTo>
                  <a:cubicBezTo>
                    <a:pt x="23301" y="51792"/>
                    <a:pt x="23587" y="51435"/>
                    <a:pt x="23873" y="51078"/>
                  </a:cubicBezTo>
                  <a:cubicBezTo>
                    <a:pt x="24289" y="50578"/>
                    <a:pt x="24718" y="50078"/>
                    <a:pt x="25147" y="49589"/>
                  </a:cubicBezTo>
                  <a:cubicBezTo>
                    <a:pt x="25635" y="49042"/>
                    <a:pt x="26123" y="48518"/>
                    <a:pt x="26659" y="48018"/>
                  </a:cubicBezTo>
                  <a:cubicBezTo>
                    <a:pt x="27183" y="47506"/>
                    <a:pt x="27683" y="47077"/>
                    <a:pt x="28254" y="46684"/>
                  </a:cubicBezTo>
                  <a:cubicBezTo>
                    <a:pt x="28731" y="46363"/>
                    <a:pt x="29242" y="46065"/>
                    <a:pt x="29814" y="45934"/>
                  </a:cubicBezTo>
                  <a:cubicBezTo>
                    <a:pt x="30266" y="45827"/>
                    <a:pt x="30755" y="45863"/>
                    <a:pt x="31159" y="46113"/>
                  </a:cubicBezTo>
                  <a:cubicBezTo>
                    <a:pt x="31481" y="46315"/>
                    <a:pt x="31779" y="46613"/>
                    <a:pt x="31850" y="46994"/>
                  </a:cubicBezTo>
                  <a:cubicBezTo>
                    <a:pt x="32005" y="47911"/>
                    <a:pt x="31624" y="48899"/>
                    <a:pt x="31207" y="49685"/>
                  </a:cubicBezTo>
                  <a:cubicBezTo>
                    <a:pt x="30743" y="50578"/>
                    <a:pt x="30112" y="51375"/>
                    <a:pt x="29445" y="52125"/>
                  </a:cubicBezTo>
                  <a:cubicBezTo>
                    <a:pt x="28838" y="52804"/>
                    <a:pt x="28183" y="53447"/>
                    <a:pt x="27504" y="54054"/>
                  </a:cubicBezTo>
                  <a:lnTo>
                    <a:pt x="27409" y="54138"/>
                  </a:lnTo>
                  <a:cubicBezTo>
                    <a:pt x="26552" y="54900"/>
                    <a:pt x="25659" y="55602"/>
                    <a:pt x="24754" y="56281"/>
                  </a:cubicBezTo>
                  <a:cubicBezTo>
                    <a:pt x="23742" y="57043"/>
                    <a:pt x="22396" y="57745"/>
                    <a:pt x="21539" y="58662"/>
                  </a:cubicBezTo>
                  <a:cubicBezTo>
                    <a:pt x="19217" y="61091"/>
                    <a:pt x="26647" y="62841"/>
                    <a:pt x="28135" y="62889"/>
                  </a:cubicBezTo>
                  <a:cubicBezTo>
                    <a:pt x="31909" y="63020"/>
                    <a:pt x="35708" y="61008"/>
                    <a:pt x="37624" y="57733"/>
                  </a:cubicBezTo>
                  <a:cubicBezTo>
                    <a:pt x="38529" y="56197"/>
                    <a:pt x="38684" y="54566"/>
                    <a:pt x="38291" y="52852"/>
                  </a:cubicBezTo>
                  <a:cubicBezTo>
                    <a:pt x="37863" y="50982"/>
                    <a:pt x="35970" y="47946"/>
                    <a:pt x="36481" y="45839"/>
                  </a:cubicBezTo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02"/>
            <p:cNvSpPr/>
            <p:nvPr/>
          </p:nvSpPr>
          <p:spPr>
            <a:xfrm>
              <a:off x="4340700" y="1802425"/>
              <a:ext cx="155700" cy="150950"/>
            </a:xfrm>
            <a:custGeom>
              <a:rect b="b" l="l" r="r" t="t"/>
              <a:pathLst>
                <a:path extrusionOk="0" fill="none" h="6038" w="6228">
                  <a:moveTo>
                    <a:pt x="2251" y="5942"/>
                  </a:moveTo>
                  <a:cubicBezTo>
                    <a:pt x="3025" y="5918"/>
                    <a:pt x="3775" y="5549"/>
                    <a:pt x="4347" y="5025"/>
                  </a:cubicBezTo>
                  <a:cubicBezTo>
                    <a:pt x="4930" y="4501"/>
                    <a:pt x="5347" y="3835"/>
                    <a:pt x="5680" y="3120"/>
                  </a:cubicBezTo>
                  <a:cubicBezTo>
                    <a:pt x="6014" y="2394"/>
                    <a:pt x="6228" y="1513"/>
                    <a:pt x="5799" y="846"/>
                  </a:cubicBezTo>
                  <a:cubicBezTo>
                    <a:pt x="5359" y="168"/>
                    <a:pt x="4382" y="1"/>
                    <a:pt x="3644" y="299"/>
                  </a:cubicBezTo>
                  <a:cubicBezTo>
                    <a:pt x="2894" y="596"/>
                    <a:pt x="2346" y="1251"/>
                    <a:pt x="1918" y="1942"/>
                  </a:cubicBezTo>
                  <a:cubicBezTo>
                    <a:pt x="1299" y="2954"/>
                    <a:pt x="1" y="6037"/>
                    <a:pt x="2251" y="594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102"/>
            <p:cNvSpPr/>
            <p:nvPr/>
          </p:nvSpPr>
          <p:spPr>
            <a:xfrm>
              <a:off x="3704925" y="2239100"/>
              <a:ext cx="253325" cy="143200"/>
            </a:xfrm>
            <a:custGeom>
              <a:rect b="b" l="l" r="r" t="t"/>
              <a:pathLst>
                <a:path extrusionOk="0" fill="none" h="5728" w="10133">
                  <a:moveTo>
                    <a:pt x="3405" y="1512"/>
                  </a:moveTo>
                  <a:cubicBezTo>
                    <a:pt x="4703" y="739"/>
                    <a:pt x="6644" y="0"/>
                    <a:pt x="8156" y="572"/>
                  </a:cubicBezTo>
                  <a:cubicBezTo>
                    <a:pt x="8168" y="608"/>
                    <a:pt x="8192" y="631"/>
                    <a:pt x="8239" y="643"/>
                  </a:cubicBezTo>
                  <a:cubicBezTo>
                    <a:pt x="10132" y="1774"/>
                    <a:pt x="6191" y="4394"/>
                    <a:pt x="5477" y="4751"/>
                  </a:cubicBezTo>
                  <a:cubicBezTo>
                    <a:pt x="4489" y="5227"/>
                    <a:pt x="2870" y="5727"/>
                    <a:pt x="1846" y="5120"/>
                  </a:cubicBezTo>
                  <a:cubicBezTo>
                    <a:pt x="0" y="4025"/>
                    <a:pt x="2500" y="2036"/>
                    <a:pt x="3405" y="1512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102"/>
            <p:cNvSpPr/>
            <p:nvPr/>
          </p:nvSpPr>
          <p:spPr>
            <a:xfrm>
              <a:off x="4056450" y="1704500"/>
              <a:ext cx="92300" cy="141425"/>
            </a:xfrm>
            <a:custGeom>
              <a:rect b="b" l="l" r="r" t="t"/>
              <a:pathLst>
                <a:path extrusionOk="0" fill="none" h="5657" w="3692">
                  <a:moveTo>
                    <a:pt x="1084" y="1084"/>
                  </a:moveTo>
                  <a:cubicBezTo>
                    <a:pt x="1286" y="727"/>
                    <a:pt x="1524" y="370"/>
                    <a:pt x="1882" y="156"/>
                  </a:cubicBezTo>
                  <a:cubicBezTo>
                    <a:pt x="2048" y="60"/>
                    <a:pt x="2239" y="1"/>
                    <a:pt x="2429" y="25"/>
                  </a:cubicBezTo>
                  <a:cubicBezTo>
                    <a:pt x="2644" y="48"/>
                    <a:pt x="2822" y="167"/>
                    <a:pt x="2977" y="310"/>
                  </a:cubicBezTo>
                  <a:cubicBezTo>
                    <a:pt x="3501" y="775"/>
                    <a:pt x="3691" y="1537"/>
                    <a:pt x="3620" y="2227"/>
                  </a:cubicBezTo>
                  <a:cubicBezTo>
                    <a:pt x="3548" y="2930"/>
                    <a:pt x="3263" y="3585"/>
                    <a:pt x="2941" y="4204"/>
                  </a:cubicBezTo>
                  <a:cubicBezTo>
                    <a:pt x="2786" y="4489"/>
                    <a:pt x="2632" y="4775"/>
                    <a:pt x="2405" y="5001"/>
                  </a:cubicBezTo>
                  <a:cubicBezTo>
                    <a:pt x="1786" y="5585"/>
                    <a:pt x="393" y="5656"/>
                    <a:pt x="215" y="4668"/>
                  </a:cubicBezTo>
                  <a:cubicBezTo>
                    <a:pt x="0" y="3465"/>
                    <a:pt x="500" y="2108"/>
                    <a:pt x="1084" y="108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02"/>
            <p:cNvSpPr/>
            <p:nvPr/>
          </p:nvSpPr>
          <p:spPr>
            <a:xfrm>
              <a:off x="3780825" y="1298500"/>
              <a:ext cx="79800" cy="149450"/>
            </a:xfrm>
            <a:custGeom>
              <a:rect b="b" l="l" r="r" t="t"/>
              <a:pathLst>
                <a:path extrusionOk="0" fill="none" h="5978" w="3192">
                  <a:moveTo>
                    <a:pt x="0" y="1679"/>
                  </a:moveTo>
                  <a:cubicBezTo>
                    <a:pt x="0" y="1263"/>
                    <a:pt x="24" y="834"/>
                    <a:pt x="238" y="477"/>
                  </a:cubicBezTo>
                  <a:cubicBezTo>
                    <a:pt x="334" y="310"/>
                    <a:pt x="465" y="167"/>
                    <a:pt x="643" y="84"/>
                  </a:cubicBezTo>
                  <a:cubicBezTo>
                    <a:pt x="834" y="1"/>
                    <a:pt x="1048" y="13"/>
                    <a:pt x="1262" y="60"/>
                  </a:cubicBezTo>
                  <a:cubicBezTo>
                    <a:pt x="1941" y="215"/>
                    <a:pt x="2477" y="763"/>
                    <a:pt x="2774" y="1406"/>
                  </a:cubicBezTo>
                  <a:cubicBezTo>
                    <a:pt x="3060" y="2049"/>
                    <a:pt x="3132" y="2763"/>
                    <a:pt x="3167" y="3453"/>
                  </a:cubicBezTo>
                  <a:cubicBezTo>
                    <a:pt x="3179" y="3775"/>
                    <a:pt x="3191" y="4108"/>
                    <a:pt x="3096" y="4418"/>
                  </a:cubicBezTo>
                  <a:cubicBezTo>
                    <a:pt x="2858" y="5227"/>
                    <a:pt x="1679" y="5978"/>
                    <a:pt x="1036" y="5216"/>
                  </a:cubicBezTo>
                  <a:cubicBezTo>
                    <a:pt x="250" y="4275"/>
                    <a:pt x="12" y="2846"/>
                    <a:pt x="0" y="1679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102"/>
            <p:cNvSpPr/>
            <p:nvPr/>
          </p:nvSpPr>
          <p:spPr>
            <a:xfrm>
              <a:off x="3513225" y="1429775"/>
              <a:ext cx="152725" cy="133075"/>
            </a:xfrm>
            <a:custGeom>
              <a:rect b="b" l="l" r="r" t="t"/>
              <a:pathLst>
                <a:path extrusionOk="0" fill="none" h="5323" w="6109">
                  <a:moveTo>
                    <a:pt x="2584" y="524"/>
                  </a:moveTo>
                  <a:cubicBezTo>
                    <a:pt x="2203" y="274"/>
                    <a:pt x="1775" y="36"/>
                    <a:pt x="1310" y="12"/>
                  </a:cubicBezTo>
                  <a:cubicBezTo>
                    <a:pt x="1096" y="0"/>
                    <a:pt x="870" y="36"/>
                    <a:pt x="691" y="155"/>
                  </a:cubicBezTo>
                  <a:cubicBezTo>
                    <a:pt x="489" y="286"/>
                    <a:pt x="358" y="500"/>
                    <a:pt x="274" y="715"/>
                  </a:cubicBezTo>
                  <a:cubicBezTo>
                    <a:pt x="0" y="1453"/>
                    <a:pt x="191" y="2310"/>
                    <a:pt x="620" y="2977"/>
                  </a:cubicBezTo>
                  <a:cubicBezTo>
                    <a:pt x="1132" y="3786"/>
                    <a:pt x="1882" y="4548"/>
                    <a:pt x="2763" y="4953"/>
                  </a:cubicBezTo>
                  <a:cubicBezTo>
                    <a:pt x="3465" y="5263"/>
                    <a:pt x="4572" y="5322"/>
                    <a:pt x="5073" y="4632"/>
                  </a:cubicBezTo>
                  <a:cubicBezTo>
                    <a:pt x="6108" y="3215"/>
                    <a:pt x="3608" y="1203"/>
                    <a:pt x="2584" y="524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102"/>
            <p:cNvSpPr/>
            <p:nvPr/>
          </p:nvSpPr>
          <p:spPr>
            <a:xfrm>
              <a:off x="3611750" y="1843225"/>
              <a:ext cx="239050" cy="148850"/>
            </a:xfrm>
            <a:custGeom>
              <a:rect b="b" l="l" r="r" t="t"/>
              <a:pathLst>
                <a:path extrusionOk="0" fill="none" h="5954" w="9562">
                  <a:moveTo>
                    <a:pt x="3525" y="131"/>
                  </a:moveTo>
                  <a:cubicBezTo>
                    <a:pt x="2644" y="0"/>
                    <a:pt x="1679" y="12"/>
                    <a:pt x="965" y="524"/>
                  </a:cubicBezTo>
                  <a:cubicBezTo>
                    <a:pt x="453" y="905"/>
                    <a:pt x="143" y="1500"/>
                    <a:pt x="96" y="2131"/>
                  </a:cubicBezTo>
                  <a:cubicBezTo>
                    <a:pt x="0" y="3298"/>
                    <a:pt x="584" y="4310"/>
                    <a:pt x="1596" y="4870"/>
                  </a:cubicBezTo>
                  <a:cubicBezTo>
                    <a:pt x="3525" y="5953"/>
                    <a:pt x="6477" y="5917"/>
                    <a:pt x="8466" y="5036"/>
                  </a:cubicBezTo>
                  <a:cubicBezTo>
                    <a:pt x="8954" y="4834"/>
                    <a:pt x="9502" y="4370"/>
                    <a:pt x="9525" y="3798"/>
                  </a:cubicBezTo>
                  <a:cubicBezTo>
                    <a:pt x="9561" y="3167"/>
                    <a:pt x="8954" y="2715"/>
                    <a:pt x="8513" y="2357"/>
                  </a:cubicBezTo>
                  <a:cubicBezTo>
                    <a:pt x="7609" y="1607"/>
                    <a:pt x="6561" y="1012"/>
                    <a:pt x="5442" y="607"/>
                  </a:cubicBezTo>
                  <a:cubicBezTo>
                    <a:pt x="4822" y="393"/>
                    <a:pt x="4180" y="226"/>
                    <a:pt x="3525" y="13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02"/>
            <p:cNvSpPr/>
            <p:nvPr/>
          </p:nvSpPr>
          <p:spPr>
            <a:xfrm>
              <a:off x="3556675" y="1195825"/>
              <a:ext cx="933775" cy="1361500"/>
            </a:xfrm>
            <a:custGeom>
              <a:rect b="b" l="l" r="r" t="t"/>
              <a:pathLst>
                <a:path extrusionOk="0" fill="none" h="54460" w="37351">
                  <a:moveTo>
                    <a:pt x="36874" y="53233"/>
                  </a:moveTo>
                  <a:cubicBezTo>
                    <a:pt x="33053" y="49435"/>
                    <a:pt x="29302" y="45672"/>
                    <a:pt x="25968" y="41422"/>
                  </a:cubicBezTo>
                  <a:cubicBezTo>
                    <a:pt x="22801" y="37362"/>
                    <a:pt x="19932" y="33075"/>
                    <a:pt x="17182" y="28718"/>
                  </a:cubicBezTo>
                  <a:cubicBezTo>
                    <a:pt x="14253" y="24051"/>
                    <a:pt x="11502" y="19276"/>
                    <a:pt x="8764" y="14490"/>
                  </a:cubicBezTo>
                  <a:cubicBezTo>
                    <a:pt x="6002" y="9668"/>
                    <a:pt x="3418" y="4465"/>
                    <a:pt x="60" y="12"/>
                  </a:cubicBezTo>
                  <a:cubicBezTo>
                    <a:pt x="48" y="0"/>
                    <a:pt x="1" y="12"/>
                    <a:pt x="13" y="36"/>
                  </a:cubicBezTo>
                  <a:cubicBezTo>
                    <a:pt x="1227" y="2476"/>
                    <a:pt x="2727" y="4762"/>
                    <a:pt x="4061" y="7144"/>
                  </a:cubicBezTo>
                  <a:cubicBezTo>
                    <a:pt x="5490" y="9692"/>
                    <a:pt x="6859" y="12287"/>
                    <a:pt x="8240" y="14871"/>
                  </a:cubicBezTo>
                  <a:cubicBezTo>
                    <a:pt x="10907" y="19824"/>
                    <a:pt x="13538" y="24789"/>
                    <a:pt x="16396" y="29635"/>
                  </a:cubicBezTo>
                  <a:cubicBezTo>
                    <a:pt x="19063" y="34159"/>
                    <a:pt x="21968" y="38540"/>
                    <a:pt x="25206" y="42684"/>
                  </a:cubicBezTo>
                  <a:cubicBezTo>
                    <a:pt x="28421" y="46791"/>
                    <a:pt x="32005" y="50923"/>
                    <a:pt x="36208" y="54054"/>
                  </a:cubicBezTo>
                  <a:cubicBezTo>
                    <a:pt x="36755" y="54459"/>
                    <a:pt x="37351" y="53709"/>
                    <a:pt x="36874" y="53233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08" name="Google Shape;2408;p102"/>
          <p:cNvSpPr/>
          <p:nvPr/>
        </p:nvSpPr>
        <p:spPr>
          <a:xfrm>
            <a:off x="640140" y="458777"/>
            <a:ext cx="331461" cy="296497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9" name="Google Shape;2409;p102"/>
          <p:cNvSpPr/>
          <p:nvPr/>
        </p:nvSpPr>
        <p:spPr>
          <a:xfrm>
            <a:off x="558399" y="822251"/>
            <a:ext cx="163497" cy="173422"/>
          </a:xfrm>
          <a:custGeom>
            <a:rect b="b" l="l" r="r" t="t"/>
            <a:pathLst>
              <a:path extrusionOk="0" h="36587" w="34493">
                <a:moveTo>
                  <a:pt x="17731" y="0"/>
                </a:moveTo>
                <a:cubicBezTo>
                  <a:pt x="14425" y="0"/>
                  <a:pt x="11132" y="1023"/>
                  <a:pt x="8549" y="3095"/>
                </a:cubicBezTo>
                <a:cubicBezTo>
                  <a:pt x="5418" y="5595"/>
                  <a:pt x="3501" y="9369"/>
                  <a:pt x="2501" y="13251"/>
                </a:cubicBezTo>
                <a:cubicBezTo>
                  <a:pt x="881" y="19585"/>
                  <a:pt x="0" y="28181"/>
                  <a:pt x="5668" y="32872"/>
                </a:cubicBezTo>
                <a:cubicBezTo>
                  <a:pt x="8204" y="34980"/>
                  <a:pt x="11502" y="35968"/>
                  <a:pt x="14776" y="36385"/>
                </a:cubicBezTo>
                <a:cubicBezTo>
                  <a:pt x="15765" y="36510"/>
                  <a:pt x="16769" y="36587"/>
                  <a:pt x="17770" y="36587"/>
                </a:cubicBezTo>
                <a:cubicBezTo>
                  <a:pt x="19626" y="36587"/>
                  <a:pt x="21468" y="36322"/>
                  <a:pt x="23170" y="35611"/>
                </a:cubicBezTo>
                <a:cubicBezTo>
                  <a:pt x="25063" y="34813"/>
                  <a:pt x="26694" y="33503"/>
                  <a:pt x="28111" y="32015"/>
                </a:cubicBezTo>
                <a:cubicBezTo>
                  <a:pt x="32135" y="27776"/>
                  <a:pt x="34493" y="21883"/>
                  <a:pt x="34052" y="16049"/>
                </a:cubicBezTo>
                <a:cubicBezTo>
                  <a:pt x="33612" y="10215"/>
                  <a:pt x="30230" y="4583"/>
                  <a:pt x="25075" y="1809"/>
                </a:cubicBezTo>
                <a:cubicBezTo>
                  <a:pt x="22832" y="607"/>
                  <a:pt x="20278" y="0"/>
                  <a:pt x="177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0" name="Google Shape;2410;p102"/>
          <p:cNvSpPr txBox="1"/>
          <p:nvPr>
            <p:ph type="title"/>
          </p:nvPr>
        </p:nvSpPr>
        <p:spPr>
          <a:xfrm>
            <a:off x="3960100" y="979300"/>
            <a:ext cx="3639000" cy="157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411" name="Google Shape;2411;p102"/>
          <p:cNvSpPr txBox="1"/>
          <p:nvPr>
            <p:ph idx="1" type="subTitle"/>
          </p:nvPr>
        </p:nvSpPr>
        <p:spPr>
          <a:xfrm>
            <a:off x="3960100" y="2401398"/>
            <a:ext cx="36390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12" name="Google Shape;2412;p102"/>
          <p:cNvSpPr/>
          <p:nvPr/>
        </p:nvSpPr>
        <p:spPr>
          <a:xfrm>
            <a:off x="8232992" y="2071075"/>
            <a:ext cx="918317" cy="3072426"/>
          </a:xfrm>
          <a:custGeom>
            <a:rect b="b" l="l" r="r" t="t"/>
            <a:pathLst>
              <a:path extrusionOk="0" h="103562" w="27099">
                <a:moveTo>
                  <a:pt x="27099" y="1"/>
                </a:moveTo>
                <a:cubicBezTo>
                  <a:pt x="21753" y="1775"/>
                  <a:pt x="18860" y="7811"/>
                  <a:pt x="18669" y="13443"/>
                </a:cubicBezTo>
                <a:cubicBezTo>
                  <a:pt x="18479" y="19074"/>
                  <a:pt x="20336" y="24539"/>
                  <a:pt x="21551" y="30040"/>
                </a:cubicBezTo>
                <a:cubicBezTo>
                  <a:pt x="22765" y="35541"/>
                  <a:pt x="23277" y="41601"/>
                  <a:pt x="20586" y="46542"/>
                </a:cubicBezTo>
                <a:cubicBezTo>
                  <a:pt x="19003" y="49471"/>
                  <a:pt x="16431" y="51757"/>
                  <a:pt x="14740" y="54626"/>
                </a:cubicBezTo>
                <a:cubicBezTo>
                  <a:pt x="12526" y="58377"/>
                  <a:pt x="11978" y="63068"/>
                  <a:pt x="13276" y="67223"/>
                </a:cubicBezTo>
                <a:cubicBezTo>
                  <a:pt x="14312" y="70581"/>
                  <a:pt x="16514" y="73843"/>
                  <a:pt x="15860" y="77296"/>
                </a:cubicBezTo>
                <a:cubicBezTo>
                  <a:pt x="15062" y="81558"/>
                  <a:pt x="10490" y="83749"/>
                  <a:pt x="7227" y="86595"/>
                </a:cubicBezTo>
                <a:cubicBezTo>
                  <a:pt x="2465" y="90714"/>
                  <a:pt x="0" y="97334"/>
                  <a:pt x="893" y="103561"/>
                </a:cubicBezTo>
                <a:lnTo>
                  <a:pt x="27099" y="103561"/>
                </a:lnTo>
                <a:lnTo>
                  <a:pt x="27099" y="1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413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103"/>
          <p:cNvSpPr txBox="1"/>
          <p:nvPr>
            <p:ph type="title"/>
          </p:nvPr>
        </p:nvSpPr>
        <p:spPr>
          <a:xfrm>
            <a:off x="721900" y="3790800"/>
            <a:ext cx="3159300" cy="827700"/>
          </a:xfrm>
          <a:prstGeom prst="rect">
            <a:avLst/>
          </a:prstGeom>
          <a:solidFill>
            <a:schemeClr val="accent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415" name="Google Shape;2415;p103"/>
          <p:cNvSpPr/>
          <p:nvPr/>
        </p:nvSpPr>
        <p:spPr>
          <a:xfrm flipH="1" rot="10800000">
            <a:off x="6251820" y="4010042"/>
            <a:ext cx="2899475" cy="1140750"/>
          </a:xfrm>
          <a:custGeom>
            <a:rect b="b" l="l" r="r" t="t"/>
            <a:pathLst>
              <a:path extrusionOk="0" h="45630" w="115979">
                <a:moveTo>
                  <a:pt x="0" y="0"/>
                </a:moveTo>
                <a:lnTo>
                  <a:pt x="0" y="1786"/>
                </a:lnTo>
                <a:cubicBezTo>
                  <a:pt x="48" y="7799"/>
                  <a:pt x="1000" y="14097"/>
                  <a:pt x="4596" y="18919"/>
                </a:cubicBezTo>
                <a:cubicBezTo>
                  <a:pt x="7245" y="22471"/>
                  <a:pt x="11664" y="24919"/>
                  <a:pt x="15974" y="24919"/>
                </a:cubicBezTo>
                <a:cubicBezTo>
                  <a:pt x="17514" y="24919"/>
                  <a:pt x="19041" y="24606"/>
                  <a:pt x="20467" y="23920"/>
                </a:cubicBezTo>
                <a:cubicBezTo>
                  <a:pt x="25349" y="21586"/>
                  <a:pt x="27551" y="16002"/>
                  <a:pt x="30861" y="11740"/>
                </a:cubicBezTo>
                <a:cubicBezTo>
                  <a:pt x="33071" y="8886"/>
                  <a:pt x="36878" y="6606"/>
                  <a:pt x="40234" y="6606"/>
                </a:cubicBezTo>
                <a:cubicBezTo>
                  <a:pt x="41905" y="6606"/>
                  <a:pt x="43465" y="7171"/>
                  <a:pt x="44661" y="8513"/>
                </a:cubicBezTo>
                <a:cubicBezTo>
                  <a:pt x="46447" y="10513"/>
                  <a:pt x="46601" y="13454"/>
                  <a:pt x="47780" y="15859"/>
                </a:cubicBezTo>
                <a:cubicBezTo>
                  <a:pt x="49312" y="18952"/>
                  <a:pt x="52753" y="20910"/>
                  <a:pt x="56174" y="20910"/>
                </a:cubicBezTo>
                <a:cubicBezTo>
                  <a:pt x="57060" y="20910"/>
                  <a:pt x="57944" y="20779"/>
                  <a:pt x="58793" y="20503"/>
                </a:cubicBezTo>
                <a:cubicBezTo>
                  <a:pt x="62437" y="19324"/>
                  <a:pt x="64913" y="16073"/>
                  <a:pt x="67687" y="13442"/>
                </a:cubicBezTo>
                <a:cubicBezTo>
                  <a:pt x="69833" y="11407"/>
                  <a:pt x="72712" y="9622"/>
                  <a:pt x="75531" y="9622"/>
                </a:cubicBezTo>
                <a:cubicBezTo>
                  <a:pt x="76357" y="9622"/>
                  <a:pt x="77178" y="9775"/>
                  <a:pt x="77974" y="10120"/>
                </a:cubicBezTo>
                <a:cubicBezTo>
                  <a:pt x="83677" y="12609"/>
                  <a:pt x="82463" y="22038"/>
                  <a:pt x="87618" y="25539"/>
                </a:cubicBezTo>
                <a:cubicBezTo>
                  <a:pt x="91369" y="28087"/>
                  <a:pt x="96834" y="26301"/>
                  <a:pt x="100679" y="28694"/>
                </a:cubicBezTo>
                <a:cubicBezTo>
                  <a:pt x="104228" y="30920"/>
                  <a:pt x="104942" y="35659"/>
                  <a:pt x="106478" y="39552"/>
                </a:cubicBezTo>
                <a:cubicBezTo>
                  <a:pt x="107687" y="42617"/>
                  <a:pt x="110733" y="45630"/>
                  <a:pt x="113664" y="45630"/>
                </a:cubicBezTo>
                <a:cubicBezTo>
                  <a:pt x="114457" y="45630"/>
                  <a:pt x="115241" y="45410"/>
                  <a:pt x="115979" y="44910"/>
                </a:cubicBezTo>
                <a:lnTo>
                  <a:pt x="115979" y="0"/>
                </a:ln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6" name="Google Shape;2416;p103"/>
          <p:cNvSpPr/>
          <p:nvPr/>
        </p:nvSpPr>
        <p:spPr>
          <a:xfrm rot="10800000">
            <a:off x="-4" y="0"/>
            <a:ext cx="1491600" cy="1638000"/>
          </a:xfrm>
          <a:prstGeom prst="round2SameRect">
            <a:avLst>
              <a:gd fmla="val 48557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7" name="Google Shape;2417;p103"/>
          <p:cNvSpPr/>
          <p:nvPr/>
        </p:nvSpPr>
        <p:spPr>
          <a:xfrm rot="10800000">
            <a:off x="-7" y="-20307"/>
            <a:ext cx="2543523" cy="673009"/>
          </a:xfrm>
          <a:custGeom>
            <a:rect b="b" l="l" r="r" t="t"/>
            <a:pathLst>
              <a:path extrusionOk="0" h="20033" w="150282">
                <a:moveTo>
                  <a:pt x="87729" y="1"/>
                </a:moveTo>
                <a:cubicBezTo>
                  <a:pt x="85035" y="1"/>
                  <a:pt x="82303" y="470"/>
                  <a:pt x="79701" y="1173"/>
                </a:cubicBezTo>
                <a:cubicBezTo>
                  <a:pt x="74724" y="2518"/>
                  <a:pt x="69974" y="4650"/>
                  <a:pt x="64973" y="5876"/>
                </a:cubicBezTo>
                <a:cubicBezTo>
                  <a:pt x="61716" y="6664"/>
                  <a:pt x="58366" y="7070"/>
                  <a:pt x="55013" y="7070"/>
                </a:cubicBezTo>
                <a:cubicBezTo>
                  <a:pt x="53855" y="7070"/>
                  <a:pt x="52697" y="7021"/>
                  <a:pt x="51543" y="6924"/>
                </a:cubicBezTo>
                <a:cubicBezTo>
                  <a:pt x="45030" y="6388"/>
                  <a:pt x="38732" y="4340"/>
                  <a:pt x="32278" y="3257"/>
                </a:cubicBezTo>
                <a:cubicBezTo>
                  <a:pt x="29894" y="2856"/>
                  <a:pt x="27438" y="2601"/>
                  <a:pt x="25000" y="2601"/>
                </a:cubicBezTo>
                <a:cubicBezTo>
                  <a:pt x="20839" y="2601"/>
                  <a:pt x="16734" y="3346"/>
                  <a:pt x="13145" y="5388"/>
                </a:cubicBezTo>
                <a:cubicBezTo>
                  <a:pt x="8442" y="8067"/>
                  <a:pt x="5168" y="12651"/>
                  <a:pt x="2060" y="17092"/>
                </a:cubicBezTo>
                <a:cubicBezTo>
                  <a:pt x="1370" y="18068"/>
                  <a:pt x="691" y="19044"/>
                  <a:pt x="1" y="20032"/>
                </a:cubicBezTo>
                <a:lnTo>
                  <a:pt x="150281" y="19580"/>
                </a:lnTo>
                <a:cubicBezTo>
                  <a:pt x="147090" y="14925"/>
                  <a:pt x="141875" y="11341"/>
                  <a:pt x="136399" y="9936"/>
                </a:cubicBezTo>
                <a:cubicBezTo>
                  <a:pt x="133248" y="9135"/>
                  <a:pt x="130003" y="8826"/>
                  <a:pt x="126746" y="8826"/>
                </a:cubicBezTo>
                <a:cubicBezTo>
                  <a:pt x="124340" y="8826"/>
                  <a:pt x="121927" y="8994"/>
                  <a:pt x="119539" y="9257"/>
                </a:cubicBezTo>
                <a:cubicBezTo>
                  <a:pt x="117297" y="9504"/>
                  <a:pt x="115014" y="9830"/>
                  <a:pt x="112765" y="9830"/>
                </a:cubicBezTo>
                <a:cubicBezTo>
                  <a:pt x="111216" y="9830"/>
                  <a:pt x="109683" y="9675"/>
                  <a:pt x="108193" y="9234"/>
                </a:cubicBezTo>
                <a:cubicBezTo>
                  <a:pt x="103228" y="7757"/>
                  <a:pt x="99644" y="3388"/>
                  <a:pt x="94881" y="1352"/>
                </a:cubicBezTo>
                <a:cubicBezTo>
                  <a:pt x="92614" y="391"/>
                  <a:pt x="90187" y="1"/>
                  <a:pt x="87729" y="1"/>
                </a:cubicBezTo>
                <a:close/>
              </a:path>
            </a:pathLst>
          </a:custGeom>
          <a:solidFill>
            <a:srgbClr val="8A9F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18" name="Google Shape;2418;p103"/>
          <p:cNvGrpSpPr/>
          <p:nvPr/>
        </p:nvGrpSpPr>
        <p:grpSpPr>
          <a:xfrm rot="3438117">
            <a:off x="908168" y="490864"/>
            <a:ext cx="1004345" cy="991737"/>
            <a:chOff x="623875" y="3501825"/>
            <a:chExt cx="1129625" cy="1115550"/>
          </a:xfrm>
        </p:grpSpPr>
        <p:sp>
          <p:nvSpPr>
            <p:cNvPr id="2419" name="Google Shape;2419;p103"/>
            <p:cNvSpPr/>
            <p:nvPr/>
          </p:nvSpPr>
          <p:spPr>
            <a:xfrm>
              <a:off x="1216200" y="3930850"/>
              <a:ext cx="226250" cy="349950"/>
            </a:xfrm>
            <a:custGeom>
              <a:rect b="b" l="l" r="r" t="t"/>
              <a:pathLst>
                <a:path extrusionOk="0" h="13998" w="9050">
                  <a:moveTo>
                    <a:pt x="5916" y="0"/>
                  </a:moveTo>
                  <a:cubicBezTo>
                    <a:pt x="5287" y="0"/>
                    <a:pt x="4655" y="203"/>
                    <a:pt x="4156" y="601"/>
                  </a:cubicBezTo>
                  <a:cubicBezTo>
                    <a:pt x="3716" y="946"/>
                    <a:pt x="3394" y="1422"/>
                    <a:pt x="3073" y="1898"/>
                  </a:cubicBezTo>
                  <a:cubicBezTo>
                    <a:pt x="1227" y="4625"/>
                    <a:pt x="1" y="6661"/>
                    <a:pt x="1" y="10066"/>
                  </a:cubicBezTo>
                  <a:cubicBezTo>
                    <a:pt x="25" y="11483"/>
                    <a:pt x="287" y="13162"/>
                    <a:pt x="1561" y="13781"/>
                  </a:cubicBezTo>
                  <a:cubicBezTo>
                    <a:pt x="1860" y="13930"/>
                    <a:pt x="2187" y="13997"/>
                    <a:pt x="2518" y="13997"/>
                  </a:cubicBezTo>
                  <a:cubicBezTo>
                    <a:pt x="3082" y="13997"/>
                    <a:pt x="3659" y="13803"/>
                    <a:pt x="4132" y="13495"/>
                  </a:cubicBezTo>
                  <a:cubicBezTo>
                    <a:pt x="4894" y="12995"/>
                    <a:pt x="5442" y="12257"/>
                    <a:pt x="5942" y="11495"/>
                  </a:cubicBezTo>
                  <a:cubicBezTo>
                    <a:pt x="6907" y="9995"/>
                    <a:pt x="7716" y="8387"/>
                    <a:pt x="8323" y="6709"/>
                  </a:cubicBezTo>
                  <a:cubicBezTo>
                    <a:pt x="8728" y="5613"/>
                    <a:pt x="9050" y="4458"/>
                    <a:pt x="8954" y="3291"/>
                  </a:cubicBezTo>
                  <a:cubicBezTo>
                    <a:pt x="8871" y="2125"/>
                    <a:pt x="8312" y="946"/>
                    <a:pt x="7299" y="362"/>
                  </a:cubicBezTo>
                  <a:cubicBezTo>
                    <a:pt x="6881" y="120"/>
                    <a:pt x="6399" y="0"/>
                    <a:pt x="5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103"/>
            <p:cNvSpPr/>
            <p:nvPr/>
          </p:nvSpPr>
          <p:spPr>
            <a:xfrm>
              <a:off x="1504650" y="3753250"/>
              <a:ext cx="197075" cy="176850"/>
            </a:xfrm>
            <a:custGeom>
              <a:rect b="b" l="l" r="r" t="t"/>
              <a:pathLst>
                <a:path extrusionOk="0" h="7074" w="7883">
                  <a:moveTo>
                    <a:pt x="3581" y="1"/>
                  </a:moveTo>
                  <a:cubicBezTo>
                    <a:pt x="1731" y="1"/>
                    <a:pt x="8" y="1385"/>
                    <a:pt x="0" y="3549"/>
                  </a:cubicBezTo>
                  <a:cubicBezTo>
                    <a:pt x="0" y="4657"/>
                    <a:pt x="524" y="5764"/>
                    <a:pt x="1405" y="6431"/>
                  </a:cubicBezTo>
                  <a:cubicBezTo>
                    <a:pt x="1964" y="6848"/>
                    <a:pt x="2658" y="7074"/>
                    <a:pt x="3347" y="7074"/>
                  </a:cubicBezTo>
                  <a:cubicBezTo>
                    <a:pt x="3759" y="7074"/>
                    <a:pt x="4169" y="6993"/>
                    <a:pt x="4548" y="6824"/>
                  </a:cubicBezTo>
                  <a:cubicBezTo>
                    <a:pt x="6656" y="5907"/>
                    <a:pt x="7882" y="2323"/>
                    <a:pt x="5858" y="775"/>
                  </a:cubicBezTo>
                  <a:cubicBezTo>
                    <a:pt x="5155" y="244"/>
                    <a:pt x="4357" y="1"/>
                    <a:pt x="3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03"/>
            <p:cNvSpPr/>
            <p:nvPr/>
          </p:nvSpPr>
          <p:spPr>
            <a:xfrm>
              <a:off x="1249850" y="3513275"/>
              <a:ext cx="184575" cy="254125"/>
            </a:xfrm>
            <a:custGeom>
              <a:rect b="b" l="l" r="r" t="t"/>
              <a:pathLst>
                <a:path extrusionOk="0" h="10165" w="7383">
                  <a:moveTo>
                    <a:pt x="4212" y="0"/>
                  </a:moveTo>
                  <a:cubicBezTo>
                    <a:pt x="3444" y="0"/>
                    <a:pt x="2709" y="427"/>
                    <a:pt x="2215" y="1028"/>
                  </a:cubicBezTo>
                  <a:cubicBezTo>
                    <a:pt x="1667" y="1683"/>
                    <a:pt x="1370" y="2504"/>
                    <a:pt x="1131" y="3338"/>
                  </a:cubicBezTo>
                  <a:cubicBezTo>
                    <a:pt x="643" y="5100"/>
                    <a:pt x="0" y="7517"/>
                    <a:pt x="1239" y="9136"/>
                  </a:cubicBezTo>
                  <a:lnTo>
                    <a:pt x="1227" y="9136"/>
                  </a:lnTo>
                  <a:cubicBezTo>
                    <a:pt x="1752" y="9820"/>
                    <a:pt x="2612" y="10164"/>
                    <a:pt x="3481" y="10164"/>
                  </a:cubicBezTo>
                  <a:cubicBezTo>
                    <a:pt x="3911" y="10164"/>
                    <a:pt x="4344" y="10080"/>
                    <a:pt x="4739" y="9910"/>
                  </a:cubicBezTo>
                  <a:cubicBezTo>
                    <a:pt x="5918" y="9386"/>
                    <a:pt x="6727" y="8231"/>
                    <a:pt x="7049" y="6981"/>
                  </a:cubicBezTo>
                  <a:cubicBezTo>
                    <a:pt x="7382" y="5731"/>
                    <a:pt x="7263" y="4409"/>
                    <a:pt x="6977" y="3147"/>
                  </a:cubicBezTo>
                  <a:cubicBezTo>
                    <a:pt x="6811" y="2457"/>
                    <a:pt x="6596" y="1754"/>
                    <a:pt x="6192" y="1171"/>
                  </a:cubicBezTo>
                  <a:cubicBezTo>
                    <a:pt x="5787" y="575"/>
                    <a:pt x="5168" y="111"/>
                    <a:pt x="4465" y="16"/>
                  </a:cubicBezTo>
                  <a:cubicBezTo>
                    <a:pt x="4381" y="5"/>
                    <a:pt x="4296" y="0"/>
                    <a:pt x="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103"/>
            <p:cNvSpPr/>
            <p:nvPr/>
          </p:nvSpPr>
          <p:spPr>
            <a:xfrm>
              <a:off x="1563025" y="4091375"/>
              <a:ext cx="190475" cy="139725"/>
            </a:xfrm>
            <a:custGeom>
              <a:rect b="b" l="l" r="r" t="t"/>
              <a:pathLst>
                <a:path extrusionOk="0" h="5589" w="7619">
                  <a:moveTo>
                    <a:pt x="3949" y="1"/>
                  </a:moveTo>
                  <a:cubicBezTo>
                    <a:pt x="3922" y="1"/>
                    <a:pt x="3895" y="1"/>
                    <a:pt x="3868" y="2"/>
                  </a:cubicBezTo>
                  <a:cubicBezTo>
                    <a:pt x="1" y="115"/>
                    <a:pt x="1333" y="5589"/>
                    <a:pt x="4652" y="5589"/>
                  </a:cubicBezTo>
                  <a:cubicBezTo>
                    <a:pt x="5165" y="5589"/>
                    <a:pt x="5725" y="5458"/>
                    <a:pt x="6321" y="5157"/>
                  </a:cubicBezTo>
                  <a:cubicBezTo>
                    <a:pt x="6654" y="4990"/>
                    <a:pt x="6952" y="4776"/>
                    <a:pt x="7166" y="4479"/>
                  </a:cubicBezTo>
                  <a:cubicBezTo>
                    <a:pt x="7619" y="3847"/>
                    <a:pt x="7595" y="2966"/>
                    <a:pt x="7297" y="2240"/>
                  </a:cubicBezTo>
                  <a:cubicBezTo>
                    <a:pt x="6760" y="920"/>
                    <a:pt x="5374" y="1"/>
                    <a:pt x="3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103"/>
            <p:cNvSpPr/>
            <p:nvPr/>
          </p:nvSpPr>
          <p:spPr>
            <a:xfrm>
              <a:off x="1425475" y="4305050"/>
              <a:ext cx="187525" cy="185600"/>
            </a:xfrm>
            <a:custGeom>
              <a:rect b="b" l="l" r="r" t="t"/>
              <a:pathLst>
                <a:path extrusionOk="0" h="7424" w="7501">
                  <a:moveTo>
                    <a:pt x="3361" y="0"/>
                  </a:moveTo>
                  <a:cubicBezTo>
                    <a:pt x="2676" y="0"/>
                    <a:pt x="2022" y="344"/>
                    <a:pt x="1500" y="801"/>
                  </a:cubicBezTo>
                  <a:cubicBezTo>
                    <a:pt x="595" y="1623"/>
                    <a:pt x="36" y="2825"/>
                    <a:pt x="12" y="4052"/>
                  </a:cubicBezTo>
                  <a:cubicBezTo>
                    <a:pt x="0" y="4421"/>
                    <a:pt x="48" y="4790"/>
                    <a:pt x="143" y="5147"/>
                  </a:cubicBezTo>
                  <a:cubicBezTo>
                    <a:pt x="534" y="6484"/>
                    <a:pt x="1907" y="7423"/>
                    <a:pt x="3303" y="7423"/>
                  </a:cubicBezTo>
                  <a:cubicBezTo>
                    <a:pt x="3436" y="7423"/>
                    <a:pt x="3570" y="7415"/>
                    <a:pt x="3703" y="7397"/>
                  </a:cubicBezTo>
                  <a:cubicBezTo>
                    <a:pt x="7501" y="6921"/>
                    <a:pt x="7477" y="2456"/>
                    <a:pt x="4834" y="551"/>
                  </a:cubicBezTo>
                  <a:cubicBezTo>
                    <a:pt x="4465" y="289"/>
                    <a:pt x="4048" y="75"/>
                    <a:pt x="3608" y="15"/>
                  </a:cubicBezTo>
                  <a:cubicBezTo>
                    <a:pt x="3525" y="5"/>
                    <a:pt x="3443" y="0"/>
                    <a:pt x="33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03"/>
            <p:cNvSpPr/>
            <p:nvPr/>
          </p:nvSpPr>
          <p:spPr>
            <a:xfrm>
              <a:off x="1096850" y="4385575"/>
              <a:ext cx="230400" cy="231800"/>
            </a:xfrm>
            <a:custGeom>
              <a:rect b="b" l="l" r="r" t="t"/>
              <a:pathLst>
                <a:path extrusionOk="0" h="9272" w="9216">
                  <a:moveTo>
                    <a:pt x="4318" y="0"/>
                  </a:moveTo>
                  <a:cubicBezTo>
                    <a:pt x="2684" y="0"/>
                    <a:pt x="1085" y="1237"/>
                    <a:pt x="584" y="2843"/>
                  </a:cubicBezTo>
                  <a:cubicBezTo>
                    <a:pt x="1" y="4712"/>
                    <a:pt x="727" y="6819"/>
                    <a:pt x="2108" y="8201"/>
                  </a:cubicBezTo>
                  <a:cubicBezTo>
                    <a:pt x="2441" y="8546"/>
                    <a:pt x="2822" y="8843"/>
                    <a:pt x="3263" y="9034"/>
                  </a:cubicBezTo>
                  <a:cubicBezTo>
                    <a:pt x="3630" y="9198"/>
                    <a:pt x="4027" y="9272"/>
                    <a:pt x="4435" y="9272"/>
                  </a:cubicBezTo>
                  <a:cubicBezTo>
                    <a:pt x="5826" y="9272"/>
                    <a:pt x="7337" y="8416"/>
                    <a:pt x="8156" y="7403"/>
                  </a:cubicBezTo>
                  <a:cubicBezTo>
                    <a:pt x="9216" y="6093"/>
                    <a:pt x="8478" y="3724"/>
                    <a:pt x="7716" y="2319"/>
                  </a:cubicBezTo>
                  <a:cubicBezTo>
                    <a:pt x="7156" y="1283"/>
                    <a:pt x="6251" y="402"/>
                    <a:pt x="5120" y="104"/>
                  </a:cubicBezTo>
                  <a:cubicBezTo>
                    <a:pt x="4855" y="34"/>
                    <a:pt x="4586" y="0"/>
                    <a:pt x="4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103"/>
            <p:cNvSpPr/>
            <p:nvPr/>
          </p:nvSpPr>
          <p:spPr>
            <a:xfrm>
              <a:off x="950700" y="4105200"/>
              <a:ext cx="156600" cy="194250"/>
            </a:xfrm>
            <a:custGeom>
              <a:rect b="b" l="l" r="r" t="t"/>
              <a:pathLst>
                <a:path extrusionOk="0" h="7770" w="6264">
                  <a:moveTo>
                    <a:pt x="3259" y="0"/>
                  </a:moveTo>
                  <a:cubicBezTo>
                    <a:pt x="2700" y="0"/>
                    <a:pt x="2140" y="153"/>
                    <a:pt x="1667" y="449"/>
                  </a:cubicBezTo>
                  <a:cubicBezTo>
                    <a:pt x="536" y="1163"/>
                    <a:pt x="1" y="2580"/>
                    <a:pt x="72" y="3914"/>
                  </a:cubicBezTo>
                  <a:cubicBezTo>
                    <a:pt x="143" y="5354"/>
                    <a:pt x="691" y="7354"/>
                    <a:pt x="2275" y="7700"/>
                  </a:cubicBezTo>
                  <a:cubicBezTo>
                    <a:pt x="2495" y="7747"/>
                    <a:pt x="2706" y="7770"/>
                    <a:pt x="2908" y="7770"/>
                  </a:cubicBezTo>
                  <a:cubicBezTo>
                    <a:pt x="4831" y="7770"/>
                    <a:pt x="5954" y="5741"/>
                    <a:pt x="6180" y="3985"/>
                  </a:cubicBezTo>
                  <a:cubicBezTo>
                    <a:pt x="6263" y="3342"/>
                    <a:pt x="6263" y="2675"/>
                    <a:pt x="6073" y="2068"/>
                  </a:cubicBezTo>
                  <a:cubicBezTo>
                    <a:pt x="5799" y="1211"/>
                    <a:pt x="5108" y="485"/>
                    <a:pt x="4263" y="175"/>
                  </a:cubicBezTo>
                  <a:cubicBezTo>
                    <a:pt x="3942" y="58"/>
                    <a:pt x="3601" y="0"/>
                    <a:pt x="3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103"/>
            <p:cNvSpPr/>
            <p:nvPr/>
          </p:nvSpPr>
          <p:spPr>
            <a:xfrm>
              <a:off x="884625" y="3732375"/>
              <a:ext cx="289650" cy="213725"/>
            </a:xfrm>
            <a:custGeom>
              <a:rect b="b" l="l" r="r" t="t"/>
              <a:pathLst>
                <a:path extrusionOk="0" h="8549" w="11586">
                  <a:moveTo>
                    <a:pt x="5798" y="1"/>
                  </a:moveTo>
                  <a:cubicBezTo>
                    <a:pt x="5759" y="1"/>
                    <a:pt x="5719" y="2"/>
                    <a:pt x="5680" y="3"/>
                  </a:cubicBezTo>
                  <a:cubicBezTo>
                    <a:pt x="2298" y="134"/>
                    <a:pt x="0" y="4456"/>
                    <a:pt x="2334" y="7135"/>
                  </a:cubicBezTo>
                  <a:cubicBezTo>
                    <a:pt x="3181" y="8110"/>
                    <a:pt x="4537" y="8549"/>
                    <a:pt x="5930" y="8549"/>
                  </a:cubicBezTo>
                  <a:cubicBezTo>
                    <a:pt x="7648" y="8549"/>
                    <a:pt x="9424" y="7881"/>
                    <a:pt x="10371" y="6730"/>
                  </a:cubicBezTo>
                  <a:cubicBezTo>
                    <a:pt x="11418" y="5456"/>
                    <a:pt x="11585" y="3420"/>
                    <a:pt x="10514" y="2170"/>
                  </a:cubicBezTo>
                  <a:cubicBezTo>
                    <a:pt x="10025" y="1598"/>
                    <a:pt x="9359" y="1229"/>
                    <a:pt x="8692" y="896"/>
                  </a:cubicBezTo>
                  <a:cubicBezTo>
                    <a:pt x="7786" y="437"/>
                    <a:pt x="6815" y="1"/>
                    <a:pt x="5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03"/>
            <p:cNvSpPr/>
            <p:nvPr/>
          </p:nvSpPr>
          <p:spPr>
            <a:xfrm>
              <a:off x="623875" y="3501825"/>
              <a:ext cx="208975" cy="213950"/>
            </a:xfrm>
            <a:custGeom>
              <a:rect b="b" l="l" r="r" t="t"/>
              <a:pathLst>
                <a:path extrusionOk="0" h="8558" w="8359">
                  <a:moveTo>
                    <a:pt x="4034" y="1"/>
                  </a:moveTo>
                  <a:cubicBezTo>
                    <a:pt x="2734" y="1"/>
                    <a:pt x="1488" y="1001"/>
                    <a:pt x="858" y="2200"/>
                  </a:cubicBezTo>
                  <a:cubicBezTo>
                    <a:pt x="84" y="3665"/>
                    <a:pt x="1" y="5474"/>
                    <a:pt x="620" y="7010"/>
                  </a:cubicBezTo>
                  <a:cubicBezTo>
                    <a:pt x="1066" y="8116"/>
                    <a:pt x="2125" y="8557"/>
                    <a:pt x="3289" y="8557"/>
                  </a:cubicBezTo>
                  <a:cubicBezTo>
                    <a:pt x="4732" y="8557"/>
                    <a:pt x="6335" y="7880"/>
                    <a:pt x="7132" y="6951"/>
                  </a:cubicBezTo>
                  <a:cubicBezTo>
                    <a:pt x="8204" y="5701"/>
                    <a:pt x="8359" y="3748"/>
                    <a:pt x="7513" y="2343"/>
                  </a:cubicBezTo>
                  <a:cubicBezTo>
                    <a:pt x="7109" y="1676"/>
                    <a:pt x="6525" y="1141"/>
                    <a:pt x="5894" y="700"/>
                  </a:cubicBezTo>
                  <a:cubicBezTo>
                    <a:pt x="5525" y="438"/>
                    <a:pt x="5132" y="212"/>
                    <a:pt x="4703" y="93"/>
                  </a:cubicBezTo>
                  <a:cubicBezTo>
                    <a:pt x="4481" y="30"/>
                    <a:pt x="4257" y="1"/>
                    <a:pt x="40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103"/>
            <p:cNvSpPr/>
            <p:nvPr/>
          </p:nvSpPr>
          <p:spPr>
            <a:xfrm>
              <a:off x="627150" y="3909350"/>
              <a:ext cx="184625" cy="180375"/>
            </a:xfrm>
            <a:custGeom>
              <a:rect b="b" l="l" r="r" t="t"/>
              <a:pathLst>
                <a:path extrusionOk="0" h="7215" w="7385">
                  <a:moveTo>
                    <a:pt x="3392" y="1"/>
                  </a:moveTo>
                  <a:cubicBezTo>
                    <a:pt x="2616" y="1"/>
                    <a:pt x="1873" y="224"/>
                    <a:pt x="1334" y="722"/>
                  </a:cubicBezTo>
                  <a:cubicBezTo>
                    <a:pt x="929" y="1092"/>
                    <a:pt x="691" y="1592"/>
                    <a:pt x="501" y="2104"/>
                  </a:cubicBezTo>
                  <a:cubicBezTo>
                    <a:pt x="179" y="2937"/>
                    <a:pt x="0" y="3854"/>
                    <a:pt x="143" y="4747"/>
                  </a:cubicBezTo>
                  <a:cubicBezTo>
                    <a:pt x="286" y="5640"/>
                    <a:pt x="786" y="6497"/>
                    <a:pt x="1584" y="6926"/>
                  </a:cubicBezTo>
                  <a:cubicBezTo>
                    <a:pt x="1951" y="7125"/>
                    <a:pt x="2351" y="7215"/>
                    <a:pt x="2764" y="7215"/>
                  </a:cubicBezTo>
                  <a:cubicBezTo>
                    <a:pt x="4762" y="7215"/>
                    <a:pt x="7048" y="5116"/>
                    <a:pt x="7216" y="3270"/>
                  </a:cubicBezTo>
                  <a:cubicBezTo>
                    <a:pt x="7385" y="1336"/>
                    <a:pt x="5288" y="1"/>
                    <a:pt x="3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103"/>
            <p:cNvSpPr/>
            <p:nvPr/>
          </p:nvSpPr>
          <p:spPr>
            <a:xfrm>
              <a:off x="728650" y="4299175"/>
              <a:ext cx="158225" cy="160525"/>
            </a:xfrm>
            <a:custGeom>
              <a:rect b="b" l="l" r="r" t="t"/>
              <a:pathLst>
                <a:path extrusionOk="0" h="6421" w="6329">
                  <a:moveTo>
                    <a:pt x="2699" y="0"/>
                  </a:moveTo>
                  <a:cubicBezTo>
                    <a:pt x="2528" y="0"/>
                    <a:pt x="2358" y="18"/>
                    <a:pt x="2191" y="60"/>
                  </a:cubicBezTo>
                  <a:cubicBezTo>
                    <a:pt x="1215" y="310"/>
                    <a:pt x="620" y="1298"/>
                    <a:pt x="346" y="2262"/>
                  </a:cubicBezTo>
                  <a:cubicBezTo>
                    <a:pt x="1" y="3441"/>
                    <a:pt x="48" y="4894"/>
                    <a:pt x="989" y="5680"/>
                  </a:cubicBezTo>
                  <a:cubicBezTo>
                    <a:pt x="1610" y="6194"/>
                    <a:pt x="2297" y="6420"/>
                    <a:pt x="2957" y="6420"/>
                  </a:cubicBezTo>
                  <a:cubicBezTo>
                    <a:pt x="4740" y="6420"/>
                    <a:pt x="6329" y="4771"/>
                    <a:pt x="5894" y="2703"/>
                  </a:cubicBezTo>
                  <a:cubicBezTo>
                    <a:pt x="5632" y="1393"/>
                    <a:pt x="4513" y="298"/>
                    <a:pt x="3215" y="48"/>
                  </a:cubicBezTo>
                  <a:cubicBezTo>
                    <a:pt x="3043" y="18"/>
                    <a:pt x="2870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30" name="Google Shape;2430;p103"/>
          <p:cNvSpPr/>
          <p:nvPr/>
        </p:nvSpPr>
        <p:spPr>
          <a:xfrm rot="10800000">
            <a:off x="8326513" y="4325635"/>
            <a:ext cx="553203" cy="494981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theme" Target="../theme/theme6.xml"/><Relationship Id="rId14" Type="http://schemas.openxmlformats.org/officeDocument/2006/relationships/slideLayout" Target="../slideLayouts/slideLayout1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10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38.xml"/><Relationship Id="rId22" Type="http://schemas.openxmlformats.org/officeDocument/2006/relationships/slideLayout" Target="../slideLayouts/slideLayout340.xml"/><Relationship Id="rId21" Type="http://schemas.openxmlformats.org/officeDocument/2006/relationships/slideLayout" Target="../slideLayouts/slideLayout339.xml"/><Relationship Id="rId24" Type="http://schemas.openxmlformats.org/officeDocument/2006/relationships/slideLayout" Target="../slideLayouts/slideLayout342.xml"/><Relationship Id="rId23" Type="http://schemas.openxmlformats.org/officeDocument/2006/relationships/slideLayout" Target="../slideLayouts/slideLayout341.xml"/><Relationship Id="rId1" Type="http://schemas.openxmlformats.org/officeDocument/2006/relationships/slideLayout" Target="../slideLayouts/slideLayout319.xml"/><Relationship Id="rId2" Type="http://schemas.openxmlformats.org/officeDocument/2006/relationships/slideLayout" Target="../slideLayouts/slideLayout320.xml"/><Relationship Id="rId3" Type="http://schemas.openxmlformats.org/officeDocument/2006/relationships/slideLayout" Target="../slideLayouts/slideLayout321.xml"/><Relationship Id="rId4" Type="http://schemas.openxmlformats.org/officeDocument/2006/relationships/slideLayout" Target="../slideLayouts/slideLayout322.xml"/><Relationship Id="rId9" Type="http://schemas.openxmlformats.org/officeDocument/2006/relationships/slideLayout" Target="../slideLayouts/slideLayout327.xml"/><Relationship Id="rId26" Type="http://schemas.openxmlformats.org/officeDocument/2006/relationships/slideLayout" Target="../slideLayouts/slideLayout344.xml"/><Relationship Id="rId25" Type="http://schemas.openxmlformats.org/officeDocument/2006/relationships/slideLayout" Target="../slideLayouts/slideLayout343.xml"/><Relationship Id="rId28" Type="http://schemas.openxmlformats.org/officeDocument/2006/relationships/slideLayout" Target="../slideLayouts/slideLayout346.xml"/><Relationship Id="rId27" Type="http://schemas.openxmlformats.org/officeDocument/2006/relationships/slideLayout" Target="../slideLayouts/slideLayout345.xml"/><Relationship Id="rId5" Type="http://schemas.openxmlformats.org/officeDocument/2006/relationships/slideLayout" Target="../slideLayouts/slideLayout323.xml"/><Relationship Id="rId6" Type="http://schemas.openxmlformats.org/officeDocument/2006/relationships/slideLayout" Target="../slideLayouts/slideLayout324.xml"/><Relationship Id="rId29" Type="http://schemas.openxmlformats.org/officeDocument/2006/relationships/slideLayout" Target="../slideLayouts/slideLayout347.xml"/><Relationship Id="rId7" Type="http://schemas.openxmlformats.org/officeDocument/2006/relationships/slideLayout" Target="../slideLayouts/slideLayout325.xml"/><Relationship Id="rId8" Type="http://schemas.openxmlformats.org/officeDocument/2006/relationships/slideLayout" Target="../slideLayouts/slideLayout326.xml"/><Relationship Id="rId31" Type="http://schemas.openxmlformats.org/officeDocument/2006/relationships/slideLayout" Target="../slideLayouts/slideLayout349.xml"/><Relationship Id="rId30" Type="http://schemas.openxmlformats.org/officeDocument/2006/relationships/slideLayout" Target="../slideLayouts/slideLayout348.xml"/><Relationship Id="rId11" Type="http://schemas.openxmlformats.org/officeDocument/2006/relationships/slideLayout" Target="../slideLayouts/slideLayout329.xml"/><Relationship Id="rId33" Type="http://schemas.openxmlformats.org/officeDocument/2006/relationships/slideLayout" Target="../slideLayouts/slideLayout351.xml"/><Relationship Id="rId10" Type="http://schemas.openxmlformats.org/officeDocument/2006/relationships/slideLayout" Target="../slideLayouts/slideLayout328.xml"/><Relationship Id="rId32" Type="http://schemas.openxmlformats.org/officeDocument/2006/relationships/slideLayout" Target="../slideLayouts/slideLayout350.xml"/><Relationship Id="rId13" Type="http://schemas.openxmlformats.org/officeDocument/2006/relationships/slideLayout" Target="../slideLayouts/slideLayout331.xml"/><Relationship Id="rId35" Type="http://schemas.openxmlformats.org/officeDocument/2006/relationships/slideLayout" Target="../slideLayouts/slideLayout353.xml"/><Relationship Id="rId12" Type="http://schemas.openxmlformats.org/officeDocument/2006/relationships/slideLayout" Target="../slideLayouts/slideLayout330.xml"/><Relationship Id="rId34" Type="http://schemas.openxmlformats.org/officeDocument/2006/relationships/slideLayout" Target="../slideLayouts/slideLayout352.xml"/><Relationship Id="rId15" Type="http://schemas.openxmlformats.org/officeDocument/2006/relationships/slideLayout" Target="../slideLayouts/slideLayout333.xml"/><Relationship Id="rId37" Type="http://schemas.openxmlformats.org/officeDocument/2006/relationships/slideLayout" Target="../slideLayouts/slideLayout355.xml"/><Relationship Id="rId14" Type="http://schemas.openxmlformats.org/officeDocument/2006/relationships/slideLayout" Target="../slideLayouts/slideLayout332.xml"/><Relationship Id="rId36" Type="http://schemas.openxmlformats.org/officeDocument/2006/relationships/slideLayout" Target="../slideLayouts/slideLayout354.xml"/><Relationship Id="rId17" Type="http://schemas.openxmlformats.org/officeDocument/2006/relationships/slideLayout" Target="../slideLayouts/slideLayout335.xml"/><Relationship Id="rId39" Type="http://schemas.openxmlformats.org/officeDocument/2006/relationships/theme" Target="../theme/theme3.xml"/><Relationship Id="rId16" Type="http://schemas.openxmlformats.org/officeDocument/2006/relationships/slideLayout" Target="../slideLayouts/slideLayout334.xml"/><Relationship Id="rId38" Type="http://schemas.openxmlformats.org/officeDocument/2006/relationships/slideLayout" Target="../slideLayouts/slideLayout356.xml"/><Relationship Id="rId19" Type="http://schemas.openxmlformats.org/officeDocument/2006/relationships/slideLayout" Target="../slideLayouts/slideLayout337.xml"/><Relationship Id="rId18" Type="http://schemas.openxmlformats.org/officeDocument/2006/relationships/slideLayout" Target="../slideLayouts/slideLayout336.xml"/></Relationships>
</file>

<file path=ppt/slideMasters/_rels/slideMaster1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76.xml"/><Relationship Id="rId22" Type="http://schemas.openxmlformats.org/officeDocument/2006/relationships/slideLayout" Target="../slideLayouts/slideLayout378.xml"/><Relationship Id="rId21" Type="http://schemas.openxmlformats.org/officeDocument/2006/relationships/slideLayout" Target="../slideLayouts/slideLayout377.xml"/><Relationship Id="rId24" Type="http://schemas.openxmlformats.org/officeDocument/2006/relationships/slideLayout" Target="../slideLayouts/slideLayout380.xml"/><Relationship Id="rId23" Type="http://schemas.openxmlformats.org/officeDocument/2006/relationships/slideLayout" Target="../slideLayouts/slideLayout379.xml"/><Relationship Id="rId1" Type="http://schemas.openxmlformats.org/officeDocument/2006/relationships/slideLayout" Target="../slideLayouts/slideLayout357.xml"/><Relationship Id="rId2" Type="http://schemas.openxmlformats.org/officeDocument/2006/relationships/slideLayout" Target="../slideLayouts/slideLayout358.xml"/><Relationship Id="rId3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60.xml"/><Relationship Id="rId9" Type="http://schemas.openxmlformats.org/officeDocument/2006/relationships/slideLayout" Target="../slideLayouts/slideLayout365.xml"/><Relationship Id="rId26" Type="http://schemas.openxmlformats.org/officeDocument/2006/relationships/slideLayout" Target="../slideLayouts/slideLayout382.xml"/><Relationship Id="rId25" Type="http://schemas.openxmlformats.org/officeDocument/2006/relationships/slideLayout" Target="../slideLayouts/slideLayout381.xml"/><Relationship Id="rId28" Type="http://schemas.openxmlformats.org/officeDocument/2006/relationships/slideLayout" Target="../slideLayouts/slideLayout384.xml"/><Relationship Id="rId27" Type="http://schemas.openxmlformats.org/officeDocument/2006/relationships/slideLayout" Target="../slideLayouts/slideLayout383.xml"/><Relationship Id="rId5" Type="http://schemas.openxmlformats.org/officeDocument/2006/relationships/slideLayout" Target="../slideLayouts/slideLayout361.xml"/><Relationship Id="rId6" Type="http://schemas.openxmlformats.org/officeDocument/2006/relationships/slideLayout" Target="../slideLayouts/slideLayout362.xml"/><Relationship Id="rId29" Type="http://schemas.openxmlformats.org/officeDocument/2006/relationships/slideLayout" Target="../slideLayouts/slideLayout385.xml"/><Relationship Id="rId7" Type="http://schemas.openxmlformats.org/officeDocument/2006/relationships/slideLayout" Target="../slideLayouts/slideLayout363.xml"/><Relationship Id="rId8" Type="http://schemas.openxmlformats.org/officeDocument/2006/relationships/slideLayout" Target="../slideLayouts/slideLayout364.xml"/><Relationship Id="rId31" Type="http://schemas.openxmlformats.org/officeDocument/2006/relationships/slideLayout" Target="../slideLayouts/slideLayout387.xml"/><Relationship Id="rId30" Type="http://schemas.openxmlformats.org/officeDocument/2006/relationships/slideLayout" Target="../slideLayouts/slideLayout386.xml"/><Relationship Id="rId11" Type="http://schemas.openxmlformats.org/officeDocument/2006/relationships/slideLayout" Target="../slideLayouts/slideLayout367.xml"/><Relationship Id="rId33" Type="http://schemas.openxmlformats.org/officeDocument/2006/relationships/slideLayout" Target="../slideLayouts/slideLayout389.xml"/><Relationship Id="rId10" Type="http://schemas.openxmlformats.org/officeDocument/2006/relationships/slideLayout" Target="../slideLayouts/slideLayout366.xml"/><Relationship Id="rId32" Type="http://schemas.openxmlformats.org/officeDocument/2006/relationships/slideLayout" Target="../slideLayouts/slideLayout388.xml"/><Relationship Id="rId13" Type="http://schemas.openxmlformats.org/officeDocument/2006/relationships/slideLayout" Target="../slideLayouts/slideLayout369.xml"/><Relationship Id="rId35" Type="http://schemas.openxmlformats.org/officeDocument/2006/relationships/slideLayout" Target="../slideLayouts/slideLayout391.xml"/><Relationship Id="rId12" Type="http://schemas.openxmlformats.org/officeDocument/2006/relationships/slideLayout" Target="../slideLayouts/slideLayout368.xml"/><Relationship Id="rId34" Type="http://schemas.openxmlformats.org/officeDocument/2006/relationships/slideLayout" Target="../slideLayouts/slideLayout390.xml"/><Relationship Id="rId15" Type="http://schemas.openxmlformats.org/officeDocument/2006/relationships/slideLayout" Target="../slideLayouts/slideLayout371.xml"/><Relationship Id="rId37" Type="http://schemas.openxmlformats.org/officeDocument/2006/relationships/slideLayout" Target="../slideLayouts/slideLayout393.xml"/><Relationship Id="rId14" Type="http://schemas.openxmlformats.org/officeDocument/2006/relationships/slideLayout" Target="../slideLayouts/slideLayout370.xml"/><Relationship Id="rId36" Type="http://schemas.openxmlformats.org/officeDocument/2006/relationships/slideLayout" Target="../slideLayouts/slideLayout392.xml"/><Relationship Id="rId17" Type="http://schemas.openxmlformats.org/officeDocument/2006/relationships/slideLayout" Target="../slideLayouts/slideLayout373.xml"/><Relationship Id="rId39" Type="http://schemas.openxmlformats.org/officeDocument/2006/relationships/theme" Target="../theme/theme11.xml"/><Relationship Id="rId16" Type="http://schemas.openxmlformats.org/officeDocument/2006/relationships/slideLayout" Target="../slideLayouts/slideLayout372.xml"/><Relationship Id="rId38" Type="http://schemas.openxmlformats.org/officeDocument/2006/relationships/slideLayout" Target="../slideLayouts/slideLayout394.xml"/><Relationship Id="rId19" Type="http://schemas.openxmlformats.org/officeDocument/2006/relationships/slideLayout" Target="../slideLayouts/slideLayout375.xml"/><Relationship Id="rId18" Type="http://schemas.openxmlformats.org/officeDocument/2006/relationships/slideLayout" Target="../slideLayouts/slideLayout374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37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39.xml"/><Relationship Id="rId28" Type="http://schemas.openxmlformats.org/officeDocument/2006/relationships/slideLayout" Target="../slideLayouts/slideLayout42.xml"/><Relationship Id="rId27" Type="http://schemas.openxmlformats.org/officeDocument/2006/relationships/slideLayout" Target="../slideLayouts/slideLayout41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Relationship Id="rId31" Type="http://schemas.openxmlformats.org/officeDocument/2006/relationships/slideLayout" Target="../slideLayouts/slideLayout45.xml"/><Relationship Id="rId30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27.xml"/><Relationship Id="rId35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26.xml"/><Relationship Id="rId34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29.xml"/><Relationship Id="rId37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31.xml"/><Relationship Id="rId39" Type="http://schemas.openxmlformats.org/officeDocument/2006/relationships/theme" Target="../theme/theme7.xml"/><Relationship Id="rId16" Type="http://schemas.openxmlformats.org/officeDocument/2006/relationships/slideLayout" Target="../slideLayouts/slideLayout30.xml"/><Relationship Id="rId38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2.xml"/></Relationships>
</file>

<file path=ppt/slideMasters/_rels/slideMaster3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75.xml"/><Relationship Id="rId1" Type="http://schemas.openxmlformats.org/officeDocument/2006/relationships/slideLayout" Target="../slideLayouts/slideLayout53.xml"/><Relationship Id="rId2" Type="http://schemas.openxmlformats.org/officeDocument/2006/relationships/slideLayout" Target="../slideLayouts/slideLayout54.xml"/><Relationship Id="rId3" Type="http://schemas.openxmlformats.org/officeDocument/2006/relationships/slideLayout" Target="../slideLayouts/slideLayout55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77.xml"/><Relationship Id="rId28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7.xml"/><Relationship Id="rId6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81.xml"/><Relationship Id="rId7" Type="http://schemas.openxmlformats.org/officeDocument/2006/relationships/slideLayout" Target="../slideLayouts/slideLayout59.xml"/><Relationship Id="rId8" Type="http://schemas.openxmlformats.org/officeDocument/2006/relationships/slideLayout" Target="../slideLayouts/slideLayout60.xml"/><Relationship Id="rId31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63.xml"/><Relationship Id="rId3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62.xml"/><Relationship Id="rId32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65.xml"/><Relationship Id="rId35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86.xml"/><Relationship Id="rId15" Type="http://schemas.openxmlformats.org/officeDocument/2006/relationships/slideLayout" Target="../slideLayouts/slideLayout67.xml"/><Relationship Id="rId37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66.xml"/><Relationship Id="rId36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69.xml"/><Relationship Id="rId39" Type="http://schemas.openxmlformats.org/officeDocument/2006/relationships/theme" Target="../theme/theme5.xml"/><Relationship Id="rId16" Type="http://schemas.openxmlformats.org/officeDocument/2006/relationships/slideLayout" Target="../slideLayouts/slideLayout68.xml"/><Relationship Id="rId38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0.xml"/></Relationships>
</file>

<file path=ppt/slideMasters/_rels/slideMaster4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10.xml"/><Relationship Id="rId22" Type="http://schemas.openxmlformats.org/officeDocument/2006/relationships/slideLayout" Target="../slideLayouts/slideLayout112.xml"/><Relationship Id="rId21" Type="http://schemas.openxmlformats.org/officeDocument/2006/relationships/slideLayout" Target="../slideLayouts/slideLayout111.xml"/><Relationship Id="rId24" Type="http://schemas.openxmlformats.org/officeDocument/2006/relationships/slideLayout" Target="../slideLayouts/slideLayout114.xml"/><Relationship Id="rId23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26" Type="http://schemas.openxmlformats.org/officeDocument/2006/relationships/slideLayout" Target="../slideLayouts/slideLayout116.xml"/><Relationship Id="rId25" Type="http://schemas.openxmlformats.org/officeDocument/2006/relationships/slideLayout" Target="../slideLayouts/slideLayout115.xml"/><Relationship Id="rId28" Type="http://schemas.openxmlformats.org/officeDocument/2006/relationships/slideLayout" Target="../slideLayouts/slideLayout118.xml"/><Relationship Id="rId27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6.xml"/><Relationship Id="rId29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8.xml"/><Relationship Id="rId31" Type="http://schemas.openxmlformats.org/officeDocument/2006/relationships/slideLayout" Target="../slideLayouts/slideLayout121.xml"/><Relationship Id="rId30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01.xml"/><Relationship Id="rId33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00.xml"/><Relationship Id="rId32" Type="http://schemas.openxmlformats.org/officeDocument/2006/relationships/slideLayout" Target="../slideLayouts/slideLayout122.xml"/><Relationship Id="rId13" Type="http://schemas.openxmlformats.org/officeDocument/2006/relationships/slideLayout" Target="../slideLayouts/slideLayout103.xml"/><Relationship Id="rId35" Type="http://schemas.openxmlformats.org/officeDocument/2006/relationships/slideLayout" Target="../slideLayouts/slideLayout125.xml"/><Relationship Id="rId12" Type="http://schemas.openxmlformats.org/officeDocument/2006/relationships/slideLayout" Target="../slideLayouts/slideLayout102.xml"/><Relationship Id="rId34" Type="http://schemas.openxmlformats.org/officeDocument/2006/relationships/slideLayout" Target="../slideLayouts/slideLayout124.xml"/><Relationship Id="rId15" Type="http://schemas.openxmlformats.org/officeDocument/2006/relationships/slideLayout" Target="../slideLayouts/slideLayout105.xml"/><Relationship Id="rId37" Type="http://schemas.openxmlformats.org/officeDocument/2006/relationships/slideLayout" Target="../slideLayouts/slideLayout127.xml"/><Relationship Id="rId14" Type="http://schemas.openxmlformats.org/officeDocument/2006/relationships/slideLayout" Target="../slideLayouts/slideLayout104.xml"/><Relationship Id="rId36" Type="http://schemas.openxmlformats.org/officeDocument/2006/relationships/slideLayout" Target="../slideLayouts/slideLayout126.xml"/><Relationship Id="rId17" Type="http://schemas.openxmlformats.org/officeDocument/2006/relationships/slideLayout" Target="../slideLayouts/slideLayout107.xml"/><Relationship Id="rId39" Type="http://schemas.openxmlformats.org/officeDocument/2006/relationships/theme" Target="../theme/theme12.xml"/><Relationship Id="rId16" Type="http://schemas.openxmlformats.org/officeDocument/2006/relationships/slideLayout" Target="../slideLayouts/slideLayout106.xml"/><Relationship Id="rId38" Type="http://schemas.openxmlformats.org/officeDocument/2006/relationships/slideLayout" Target="../slideLayouts/slideLayout128.xml"/><Relationship Id="rId19" Type="http://schemas.openxmlformats.org/officeDocument/2006/relationships/slideLayout" Target="../slideLayouts/slideLayout109.xml"/><Relationship Id="rId18" Type="http://schemas.openxmlformats.org/officeDocument/2006/relationships/slideLayout" Target="../slideLayouts/slideLayout108.xml"/></Relationships>
</file>

<file path=ppt/slideMasters/_rels/slideMaster5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48.xml"/><Relationship Id="rId22" Type="http://schemas.openxmlformats.org/officeDocument/2006/relationships/slideLayout" Target="../slideLayouts/slideLayout150.xml"/><Relationship Id="rId21" Type="http://schemas.openxmlformats.org/officeDocument/2006/relationships/slideLayout" Target="../slideLayouts/slideLayout149.xml"/><Relationship Id="rId24" Type="http://schemas.openxmlformats.org/officeDocument/2006/relationships/slideLayout" Target="../slideLayouts/slideLayout152.xml"/><Relationship Id="rId23" Type="http://schemas.openxmlformats.org/officeDocument/2006/relationships/slideLayout" Target="../slideLayouts/slideLayout151.xml"/><Relationship Id="rId1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Relationship Id="rId26" Type="http://schemas.openxmlformats.org/officeDocument/2006/relationships/slideLayout" Target="../slideLayouts/slideLayout154.xml"/><Relationship Id="rId25" Type="http://schemas.openxmlformats.org/officeDocument/2006/relationships/slideLayout" Target="../slideLayouts/slideLayout153.xml"/><Relationship Id="rId28" Type="http://schemas.openxmlformats.org/officeDocument/2006/relationships/slideLayout" Target="../slideLayouts/slideLayout156.xml"/><Relationship Id="rId27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4.xml"/><Relationship Id="rId29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35.xml"/><Relationship Id="rId8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59.xml"/><Relationship Id="rId30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39.xml"/><Relationship Id="rId33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38.xml"/><Relationship Id="rId32" Type="http://schemas.openxmlformats.org/officeDocument/2006/relationships/slideLayout" Target="../slideLayouts/slideLayout160.xml"/><Relationship Id="rId13" Type="http://schemas.openxmlformats.org/officeDocument/2006/relationships/slideLayout" Target="../slideLayouts/slideLayout141.xml"/><Relationship Id="rId35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40.xml"/><Relationship Id="rId34" Type="http://schemas.openxmlformats.org/officeDocument/2006/relationships/slideLayout" Target="../slideLayouts/slideLayout162.xml"/><Relationship Id="rId15" Type="http://schemas.openxmlformats.org/officeDocument/2006/relationships/slideLayout" Target="../slideLayouts/slideLayout143.xml"/><Relationship Id="rId37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42.xml"/><Relationship Id="rId36" Type="http://schemas.openxmlformats.org/officeDocument/2006/relationships/slideLayout" Target="../slideLayouts/slideLayout164.xml"/><Relationship Id="rId17" Type="http://schemas.openxmlformats.org/officeDocument/2006/relationships/slideLayout" Target="../slideLayouts/slideLayout145.xml"/><Relationship Id="rId39" Type="http://schemas.openxmlformats.org/officeDocument/2006/relationships/theme" Target="../theme/theme9.xml"/><Relationship Id="rId16" Type="http://schemas.openxmlformats.org/officeDocument/2006/relationships/slideLayout" Target="../slideLayouts/slideLayout144.xml"/><Relationship Id="rId38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47.xml"/><Relationship Id="rId18" Type="http://schemas.openxmlformats.org/officeDocument/2006/relationships/slideLayout" Target="../slideLayouts/slideLayout146.xml"/></Relationships>
</file>

<file path=ppt/slideMasters/_rels/slideMaster6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86.xml"/><Relationship Id="rId22" Type="http://schemas.openxmlformats.org/officeDocument/2006/relationships/slideLayout" Target="../slideLayouts/slideLayout188.xml"/><Relationship Id="rId21" Type="http://schemas.openxmlformats.org/officeDocument/2006/relationships/slideLayout" Target="../slideLayouts/slideLayout187.xml"/><Relationship Id="rId24" Type="http://schemas.openxmlformats.org/officeDocument/2006/relationships/slideLayout" Target="../slideLayouts/slideLayout190.xml"/><Relationship Id="rId23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Relationship Id="rId26" Type="http://schemas.openxmlformats.org/officeDocument/2006/relationships/slideLayout" Target="../slideLayouts/slideLayout192.xml"/><Relationship Id="rId25" Type="http://schemas.openxmlformats.org/officeDocument/2006/relationships/slideLayout" Target="../slideLayouts/slideLayout191.xml"/><Relationship Id="rId28" Type="http://schemas.openxmlformats.org/officeDocument/2006/relationships/slideLayout" Target="../slideLayouts/slideLayout194.xml"/><Relationship Id="rId27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2.xml"/><Relationship Id="rId29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73.xml"/><Relationship Id="rId8" Type="http://schemas.openxmlformats.org/officeDocument/2006/relationships/slideLayout" Target="../slideLayouts/slideLayout174.xml"/><Relationship Id="rId31" Type="http://schemas.openxmlformats.org/officeDocument/2006/relationships/slideLayout" Target="../slideLayouts/slideLayout197.xml"/><Relationship Id="rId30" Type="http://schemas.openxmlformats.org/officeDocument/2006/relationships/slideLayout" Target="../slideLayouts/slideLayout196.xml"/><Relationship Id="rId11" Type="http://schemas.openxmlformats.org/officeDocument/2006/relationships/slideLayout" Target="../slideLayouts/slideLayout177.xml"/><Relationship Id="rId33" Type="http://schemas.openxmlformats.org/officeDocument/2006/relationships/slideLayout" Target="../slideLayouts/slideLayout199.xml"/><Relationship Id="rId10" Type="http://schemas.openxmlformats.org/officeDocument/2006/relationships/slideLayout" Target="../slideLayouts/slideLayout176.xml"/><Relationship Id="rId32" Type="http://schemas.openxmlformats.org/officeDocument/2006/relationships/slideLayout" Target="../slideLayouts/slideLayout198.xml"/><Relationship Id="rId13" Type="http://schemas.openxmlformats.org/officeDocument/2006/relationships/slideLayout" Target="../slideLayouts/slideLayout179.xml"/><Relationship Id="rId35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178.xml"/><Relationship Id="rId34" Type="http://schemas.openxmlformats.org/officeDocument/2006/relationships/slideLayout" Target="../slideLayouts/slideLayout200.xml"/><Relationship Id="rId15" Type="http://schemas.openxmlformats.org/officeDocument/2006/relationships/slideLayout" Target="../slideLayouts/slideLayout181.xml"/><Relationship Id="rId37" Type="http://schemas.openxmlformats.org/officeDocument/2006/relationships/slideLayout" Target="../slideLayouts/slideLayout203.xml"/><Relationship Id="rId14" Type="http://schemas.openxmlformats.org/officeDocument/2006/relationships/slideLayout" Target="../slideLayouts/slideLayout180.xml"/><Relationship Id="rId36" Type="http://schemas.openxmlformats.org/officeDocument/2006/relationships/slideLayout" Target="../slideLayouts/slideLayout202.xml"/><Relationship Id="rId17" Type="http://schemas.openxmlformats.org/officeDocument/2006/relationships/slideLayout" Target="../slideLayouts/slideLayout183.xml"/><Relationship Id="rId39" Type="http://schemas.openxmlformats.org/officeDocument/2006/relationships/theme" Target="../theme/theme1.xml"/><Relationship Id="rId16" Type="http://schemas.openxmlformats.org/officeDocument/2006/relationships/slideLayout" Target="../slideLayouts/slideLayout182.xml"/><Relationship Id="rId38" Type="http://schemas.openxmlformats.org/officeDocument/2006/relationships/slideLayout" Target="../slideLayouts/slideLayout204.xml"/><Relationship Id="rId19" Type="http://schemas.openxmlformats.org/officeDocument/2006/relationships/slideLayout" Target="../slideLayouts/slideLayout185.xml"/><Relationship Id="rId18" Type="http://schemas.openxmlformats.org/officeDocument/2006/relationships/slideLayout" Target="../slideLayouts/slideLayout184.xml"/></Relationships>
</file>

<file path=ppt/slideMasters/_rels/slideMaster7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24.xml"/><Relationship Id="rId22" Type="http://schemas.openxmlformats.org/officeDocument/2006/relationships/slideLayout" Target="../slideLayouts/slideLayout226.xml"/><Relationship Id="rId21" Type="http://schemas.openxmlformats.org/officeDocument/2006/relationships/slideLayout" Target="../slideLayouts/slideLayout225.xml"/><Relationship Id="rId24" Type="http://schemas.openxmlformats.org/officeDocument/2006/relationships/slideLayout" Target="../slideLayouts/slideLayout228.xml"/><Relationship Id="rId23" Type="http://schemas.openxmlformats.org/officeDocument/2006/relationships/slideLayout" Target="../slideLayouts/slideLayout227.xml"/><Relationship Id="rId1" Type="http://schemas.openxmlformats.org/officeDocument/2006/relationships/slideLayout" Target="../slideLayouts/slideLayout205.xml"/><Relationship Id="rId2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7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Relationship Id="rId26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29.xml"/><Relationship Id="rId28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09.xml"/><Relationship Id="rId6" Type="http://schemas.openxmlformats.org/officeDocument/2006/relationships/slideLayout" Target="../slideLayouts/slideLayout210.xml"/><Relationship Id="rId29" Type="http://schemas.openxmlformats.org/officeDocument/2006/relationships/slideLayout" Target="../slideLayouts/slideLayout233.xml"/><Relationship Id="rId7" Type="http://schemas.openxmlformats.org/officeDocument/2006/relationships/slideLayout" Target="../slideLayouts/slideLayout211.xml"/><Relationship Id="rId8" Type="http://schemas.openxmlformats.org/officeDocument/2006/relationships/slideLayout" Target="../slideLayouts/slideLayout212.xml"/><Relationship Id="rId31" Type="http://schemas.openxmlformats.org/officeDocument/2006/relationships/slideLayout" Target="../slideLayouts/slideLayout235.xml"/><Relationship Id="rId30" Type="http://schemas.openxmlformats.org/officeDocument/2006/relationships/slideLayout" Target="../slideLayouts/slideLayout234.xml"/><Relationship Id="rId11" Type="http://schemas.openxmlformats.org/officeDocument/2006/relationships/slideLayout" Target="../slideLayouts/slideLayout215.xml"/><Relationship Id="rId33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214.xml"/><Relationship Id="rId32" Type="http://schemas.openxmlformats.org/officeDocument/2006/relationships/slideLayout" Target="../slideLayouts/slideLayout236.xml"/><Relationship Id="rId13" Type="http://schemas.openxmlformats.org/officeDocument/2006/relationships/slideLayout" Target="../slideLayouts/slideLayout217.xml"/><Relationship Id="rId35" Type="http://schemas.openxmlformats.org/officeDocument/2006/relationships/slideLayout" Target="../slideLayouts/slideLayout239.xml"/><Relationship Id="rId12" Type="http://schemas.openxmlformats.org/officeDocument/2006/relationships/slideLayout" Target="../slideLayouts/slideLayout216.xml"/><Relationship Id="rId34" Type="http://schemas.openxmlformats.org/officeDocument/2006/relationships/slideLayout" Target="../slideLayouts/slideLayout238.xml"/><Relationship Id="rId15" Type="http://schemas.openxmlformats.org/officeDocument/2006/relationships/slideLayout" Target="../slideLayouts/slideLayout219.xml"/><Relationship Id="rId37" Type="http://schemas.openxmlformats.org/officeDocument/2006/relationships/slideLayout" Target="../slideLayouts/slideLayout241.xml"/><Relationship Id="rId14" Type="http://schemas.openxmlformats.org/officeDocument/2006/relationships/slideLayout" Target="../slideLayouts/slideLayout218.xml"/><Relationship Id="rId36" Type="http://schemas.openxmlformats.org/officeDocument/2006/relationships/slideLayout" Target="../slideLayouts/slideLayout240.xml"/><Relationship Id="rId17" Type="http://schemas.openxmlformats.org/officeDocument/2006/relationships/slideLayout" Target="../slideLayouts/slideLayout221.xml"/><Relationship Id="rId39" Type="http://schemas.openxmlformats.org/officeDocument/2006/relationships/theme" Target="../theme/theme8.xml"/><Relationship Id="rId16" Type="http://schemas.openxmlformats.org/officeDocument/2006/relationships/slideLayout" Target="../slideLayouts/slideLayout220.xml"/><Relationship Id="rId38" Type="http://schemas.openxmlformats.org/officeDocument/2006/relationships/slideLayout" Target="../slideLayouts/slideLayout242.xml"/><Relationship Id="rId19" Type="http://schemas.openxmlformats.org/officeDocument/2006/relationships/slideLayout" Target="../slideLayouts/slideLayout223.xml"/><Relationship Id="rId18" Type="http://schemas.openxmlformats.org/officeDocument/2006/relationships/slideLayout" Target="../slideLayouts/slideLayout222.xml"/></Relationships>
</file>

<file path=ppt/slideMasters/_rels/slideMaster8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62.xml"/><Relationship Id="rId22" Type="http://schemas.openxmlformats.org/officeDocument/2006/relationships/slideLayout" Target="../slideLayouts/slideLayout264.xml"/><Relationship Id="rId21" Type="http://schemas.openxmlformats.org/officeDocument/2006/relationships/slideLayout" Target="../slideLayouts/slideLayout263.xml"/><Relationship Id="rId24" Type="http://schemas.openxmlformats.org/officeDocument/2006/relationships/slideLayout" Target="../slideLayouts/slideLayout266.xml"/><Relationship Id="rId23" Type="http://schemas.openxmlformats.org/officeDocument/2006/relationships/slideLayout" Target="../slideLayouts/slideLayout265.xml"/><Relationship Id="rId1" Type="http://schemas.openxmlformats.org/officeDocument/2006/relationships/slideLayout" Target="../slideLayouts/slideLayout243.xml"/><Relationship Id="rId2" Type="http://schemas.openxmlformats.org/officeDocument/2006/relationships/slideLayout" Target="../slideLayouts/slideLayout244.xml"/><Relationship Id="rId3" Type="http://schemas.openxmlformats.org/officeDocument/2006/relationships/slideLayout" Target="../slideLayouts/slideLayout245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Relationship Id="rId26" Type="http://schemas.openxmlformats.org/officeDocument/2006/relationships/slideLayout" Target="../slideLayouts/slideLayout268.xml"/><Relationship Id="rId25" Type="http://schemas.openxmlformats.org/officeDocument/2006/relationships/slideLayout" Target="../slideLayouts/slideLayout267.xml"/><Relationship Id="rId28" Type="http://schemas.openxmlformats.org/officeDocument/2006/relationships/slideLayout" Target="../slideLayouts/slideLayout270.xml"/><Relationship Id="rId27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47.xml"/><Relationship Id="rId6" Type="http://schemas.openxmlformats.org/officeDocument/2006/relationships/slideLayout" Target="../slideLayouts/slideLayout248.xml"/><Relationship Id="rId29" Type="http://schemas.openxmlformats.org/officeDocument/2006/relationships/slideLayout" Target="../slideLayouts/slideLayout271.xml"/><Relationship Id="rId7" Type="http://schemas.openxmlformats.org/officeDocument/2006/relationships/slideLayout" Target="../slideLayouts/slideLayout249.xml"/><Relationship Id="rId8" Type="http://schemas.openxmlformats.org/officeDocument/2006/relationships/slideLayout" Target="../slideLayouts/slideLayout250.xml"/><Relationship Id="rId31" Type="http://schemas.openxmlformats.org/officeDocument/2006/relationships/slideLayout" Target="../slideLayouts/slideLayout273.xml"/><Relationship Id="rId30" Type="http://schemas.openxmlformats.org/officeDocument/2006/relationships/slideLayout" Target="../slideLayouts/slideLayout272.xml"/><Relationship Id="rId11" Type="http://schemas.openxmlformats.org/officeDocument/2006/relationships/slideLayout" Target="../slideLayouts/slideLayout253.xml"/><Relationship Id="rId33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52.xml"/><Relationship Id="rId32" Type="http://schemas.openxmlformats.org/officeDocument/2006/relationships/slideLayout" Target="../slideLayouts/slideLayout274.xml"/><Relationship Id="rId13" Type="http://schemas.openxmlformats.org/officeDocument/2006/relationships/slideLayout" Target="../slideLayouts/slideLayout255.xml"/><Relationship Id="rId35" Type="http://schemas.openxmlformats.org/officeDocument/2006/relationships/slideLayout" Target="../slideLayouts/slideLayout277.xml"/><Relationship Id="rId12" Type="http://schemas.openxmlformats.org/officeDocument/2006/relationships/slideLayout" Target="../slideLayouts/slideLayout254.xml"/><Relationship Id="rId34" Type="http://schemas.openxmlformats.org/officeDocument/2006/relationships/slideLayout" Target="../slideLayouts/slideLayout276.xml"/><Relationship Id="rId15" Type="http://schemas.openxmlformats.org/officeDocument/2006/relationships/slideLayout" Target="../slideLayouts/slideLayout257.xml"/><Relationship Id="rId37" Type="http://schemas.openxmlformats.org/officeDocument/2006/relationships/slideLayout" Target="../slideLayouts/slideLayout279.xml"/><Relationship Id="rId14" Type="http://schemas.openxmlformats.org/officeDocument/2006/relationships/slideLayout" Target="../slideLayouts/slideLayout256.xml"/><Relationship Id="rId36" Type="http://schemas.openxmlformats.org/officeDocument/2006/relationships/slideLayout" Target="../slideLayouts/slideLayout278.xml"/><Relationship Id="rId17" Type="http://schemas.openxmlformats.org/officeDocument/2006/relationships/slideLayout" Target="../slideLayouts/slideLayout259.xml"/><Relationship Id="rId39" Type="http://schemas.openxmlformats.org/officeDocument/2006/relationships/theme" Target="../theme/theme2.xml"/><Relationship Id="rId16" Type="http://schemas.openxmlformats.org/officeDocument/2006/relationships/slideLayout" Target="../slideLayouts/slideLayout258.xml"/><Relationship Id="rId38" Type="http://schemas.openxmlformats.org/officeDocument/2006/relationships/slideLayout" Target="../slideLayouts/slideLayout280.xml"/><Relationship Id="rId19" Type="http://schemas.openxmlformats.org/officeDocument/2006/relationships/slideLayout" Target="../slideLayouts/slideLayout261.xml"/><Relationship Id="rId18" Type="http://schemas.openxmlformats.org/officeDocument/2006/relationships/slideLayout" Target="../slideLayouts/slideLayout260.xml"/></Relationships>
</file>

<file path=ppt/slideMasters/_rels/slideMaster9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00.xml"/><Relationship Id="rId22" Type="http://schemas.openxmlformats.org/officeDocument/2006/relationships/slideLayout" Target="../slideLayouts/slideLayout302.xml"/><Relationship Id="rId21" Type="http://schemas.openxmlformats.org/officeDocument/2006/relationships/slideLayout" Target="../slideLayouts/slideLayout301.xml"/><Relationship Id="rId24" Type="http://schemas.openxmlformats.org/officeDocument/2006/relationships/slideLayout" Target="../slideLayouts/slideLayout304.xml"/><Relationship Id="rId23" Type="http://schemas.openxmlformats.org/officeDocument/2006/relationships/slideLayout" Target="../slideLayouts/slideLayout303.xml"/><Relationship Id="rId1" Type="http://schemas.openxmlformats.org/officeDocument/2006/relationships/slideLayout" Target="../slideLayouts/slideLayout281.xml"/><Relationship Id="rId2" Type="http://schemas.openxmlformats.org/officeDocument/2006/relationships/slideLayout" Target="../slideLayouts/slideLayout282.xml"/><Relationship Id="rId3" Type="http://schemas.openxmlformats.org/officeDocument/2006/relationships/slideLayout" Target="../slideLayouts/slideLayout283.xml"/><Relationship Id="rId4" Type="http://schemas.openxmlformats.org/officeDocument/2006/relationships/slideLayout" Target="../slideLayouts/slideLayout284.xml"/><Relationship Id="rId9" Type="http://schemas.openxmlformats.org/officeDocument/2006/relationships/slideLayout" Target="../slideLayouts/slideLayout289.xml"/><Relationship Id="rId26" Type="http://schemas.openxmlformats.org/officeDocument/2006/relationships/slideLayout" Target="../slideLayouts/slideLayout306.xml"/><Relationship Id="rId25" Type="http://schemas.openxmlformats.org/officeDocument/2006/relationships/slideLayout" Target="../slideLayouts/slideLayout305.xml"/><Relationship Id="rId28" Type="http://schemas.openxmlformats.org/officeDocument/2006/relationships/slideLayout" Target="../slideLayouts/slideLayout308.xml"/><Relationship Id="rId27" Type="http://schemas.openxmlformats.org/officeDocument/2006/relationships/slideLayout" Target="../slideLayouts/slideLayout307.xml"/><Relationship Id="rId5" Type="http://schemas.openxmlformats.org/officeDocument/2006/relationships/slideLayout" Target="../slideLayouts/slideLayout285.xml"/><Relationship Id="rId6" Type="http://schemas.openxmlformats.org/officeDocument/2006/relationships/slideLayout" Target="../slideLayouts/slideLayout286.xml"/><Relationship Id="rId29" Type="http://schemas.openxmlformats.org/officeDocument/2006/relationships/slideLayout" Target="../slideLayouts/slideLayout309.xml"/><Relationship Id="rId7" Type="http://schemas.openxmlformats.org/officeDocument/2006/relationships/slideLayout" Target="../slideLayouts/slideLayout287.xml"/><Relationship Id="rId8" Type="http://schemas.openxmlformats.org/officeDocument/2006/relationships/slideLayout" Target="../slideLayouts/slideLayout288.xml"/><Relationship Id="rId31" Type="http://schemas.openxmlformats.org/officeDocument/2006/relationships/slideLayout" Target="../slideLayouts/slideLayout311.xml"/><Relationship Id="rId30" Type="http://schemas.openxmlformats.org/officeDocument/2006/relationships/slideLayout" Target="../slideLayouts/slideLayout310.xml"/><Relationship Id="rId11" Type="http://schemas.openxmlformats.org/officeDocument/2006/relationships/slideLayout" Target="../slideLayouts/slideLayout291.xml"/><Relationship Id="rId3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290.xml"/><Relationship Id="rId32" Type="http://schemas.openxmlformats.org/officeDocument/2006/relationships/slideLayout" Target="../slideLayouts/slideLayout312.xml"/><Relationship Id="rId13" Type="http://schemas.openxmlformats.org/officeDocument/2006/relationships/slideLayout" Target="../slideLayouts/slideLayout293.xml"/><Relationship Id="rId35" Type="http://schemas.openxmlformats.org/officeDocument/2006/relationships/slideLayout" Target="../slideLayouts/slideLayout315.xml"/><Relationship Id="rId12" Type="http://schemas.openxmlformats.org/officeDocument/2006/relationships/slideLayout" Target="../slideLayouts/slideLayout292.xml"/><Relationship Id="rId34" Type="http://schemas.openxmlformats.org/officeDocument/2006/relationships/slideLayout" Target="../slideLayouts/slideLayout314.xml"/><Relationship Id="rId15" Type="http://schemas.openxmlformats.org/officeDocument/2006/relationships/slideLayout" Target="../slideLayouts/slideLayout295.xml"/><Relationship Id="rId37" Type="http://schemas.openxmlformats.org/officeDocument/2006/relationships/slideLayout" Target="../slideLayouts/slideLayout317.xml"/><Relationship Id="rId14" Type="http://schemas.openxmlformats.org/officeDocument/2006/relationships/slideLayout" Target="../slideLayouts/slideLayout294.xml"/><Relationship Id="rId36" Type="http://schemas.openxmlformats.org/officeDocument/2006/relationships/slideLayout" Target="../slideLayouts/slideLayout316.xml"/><Relationship Id="rId17" Type="http://schemas.openxmlformats.org/officeDocument/2006/relationships/slideLayout" Target="../slideLayouts/slideLayout297.xml"/><Relationship Id="rId39" Type="http://schemas.openxmlformats.org/officeDocument/2006/relationships/theme" Target="../theme/theme10.xml"/><Relationship Id="rId16" Type="http://schemas.openxmlformats.org/officeDocument/2006/relationships/slideLayout" Target="../slideLayouts/slideLayout296.xml"/><Relationship Id="rId38" Type="http://schemas.openxmlformats.org/officeDocument/2006/relationships/slideLayout" Target="../slideLayouts/slideLayout318.xml"/><Relationship Id="rId19" Type="http://schemas.openxmlformats.org/officeDocument/2006/relationships/slideLayout" Target="../slideLayouts/slideLayout299.xml"/><Relationship Id="rId18" Type="http://schemas.openxmlformats.org/officeDocument/2006/relationships/slideLayout" Target="../slideLayouts/slideLayout2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8262" name="Shape 8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" name="Google Shape;8263;p328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8264" name="Google Shape;8264;p328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966" r:id="rId1"/>
    <p:sldLayoutId id="2147483967" r:id="rId2"/>
    <p:sldLayoutId id="2147483968" r:id="rId3"/>
    <p:sldLayoutId id="2147483969" r:id="rId4"/>
    <p:sldLayoutId id="2147483970" r:id="rId5"/>
    <p:sldLayoutId id="2147483971" r:id="rId6"/>
    <p:sldLayoutId id="2147483972" r:id="rId7"/>
    <p:sldLayoutId id="2147483973" r:id="rId8"/>
    <p:sldLayoutId id="2147483974" r:id="rId9"/>
    <p:sldLayoutId id="2147483975" r:id="rId10"/>
    <p:sldLayoutId id="2147483976" r:id="rId11"/>
    <p:sldLayoutId id="2147483977" r:id="rId12"/>
    <p:sldLayoutId id="2147483978" r:id="rId13"/>
    <p:sldLayoutId id="2147483979" r:id="rId14"/>
    <p:sldLayoutId id="2147483980" r:id="rId15"/>
    <p:sldLayoutId id="2147483981" r:id="rId16"/>
    <p:sldLayoutId id="2147483982" r:id="rId17"/>
    <p:sldLayoutId id="2147483983" r:id="rId18"/>
    <p:sldLayoutId id="2147483984" r:id="rId19"/>
    <p:sldLayoutId id="2147483985" r:id="rId20"/>
    <p:sldLayoutId id="2147483986" r:id="rId21"/>
    <p:sldLayoutId id="2147483987" r:id="rId22"/>
    <p:sldLayoutId id="2147483988" r:id="rId23"/>
    <p:sldLayoutId id="2147483989" r:id="rId24"/>
    <p:sldLayoutId id="2147483990" r:id="rId25"/>
    <p:sldLayoutId id="2147483991" r:id="rId26"/>
    <p:sldLayoutId id="2147483992" r:id="rId27"/>
    <p:sldLayoutId id="2147483993" r:id="rId28"/>
    <p:sldLayoutId id="2147483994" r:id="rId29"/>
    <p:sldLayoutId id="2147483995" r:id="rId30"/>
    <p:sldLayoutId id="2147483996" r:id="rId31"/>
    <p:sldLayoutId id="2147483997" r:id="rId32"/>
    <p:sldLayoutId id="2147483998" r:id="rId33"/>
    <p:sldLayoutId id="2147483999" r:id="rId34"/>
    <p:sldLayoutId id="2147484000" r:id="rId35"/>
    <p:sldLayoutId id="2147484001" r:id="rId36"/>
    <p:sldLayoutId id="2147484002" r:id="rId37"/>
    <p:sldLayoutId id="2147484003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9281" name="Shape 9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2" name="Google Shape;9282;p367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9283" name="Google Shape;9283;p367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4004" r:id="rId1"/>
    <p:sldLayoutId id="2147484005" r:id="rId2"/>
    <p:sldLayoutId id="2147484006" r:id="rId3"/>
    <p:sldLayoutId id="2147484007" r:id="rId4"/>
    <p:sldLayoutId id="2147484008" r:id="rId5"/>
    <p:sldLayoutId id="2147484009" r:id="rId6"/>
    <p:sldLayoutId id="2147484010" r:id="rId7"/>
    <p:sldLayoutId id="2147484011" r:id="rId8"/>
    <p:sldLayoutId id="2147484012" r:id="rId9"/>
    <p:sldLayoutId id="2147484013" r:id="rId10"/>
    <p:sldLayoutId id="2147484014" r:id="rId11"/>
    <p:sldLayoutId id="2147484015" r:id="rId12"/>
    <p:sldLayoutId id="2147484016" r:id="rId13"/>
    <p:sldLayoutId id="2147484017" r:id="rId14"/>
    <p:sldLayoutId id="2147484018" r:id="rId15"/>
    <p:sldLayoutId id="2147484019" r:id="rId16"/>
    <p:sldLayoutId id="2147484020" r:id="rId17"/>
    <p:sldLayoutId id="2147484021" r:id="rId18"/>
    <p:sldLayoutId id="2147484022" r:id="rId19"/>
    <p:sldLayoutId id="2147484023" r:id="rId20"/>
    <p:sldLayoutId id="2147484024" r:id="rId21"/>
    <p:sldLayoutId id="2147484025" r:id="rId22"/>
    <p:sldLayoutId id="2147484026" r:id="rId23"/>
    <p:sldLayoutId id="2147484027" r:id="rId24"/>
    <p:sldLayoutId id="2147484028" r:id="rId25"/>
    <p:sldLayoutId id="2147484029" r:id="rId26"/>
    <p:sldLayoutId id="2147484030" r:id="rId27"/>
    <p:sldLayoutId id="2147484031" r:id="rId28"/>
    <p:sldLayoutId id="2147484032" r:id="rId29"/>
    <p:sldLayoutId id="2147484033" r:id="rId30"/>
    <p:sldLayoutId id="2147484034" r:id="rId31"/>
    <p:sldLayoutId id="2147484035" r:id="rId32"/>
    <p:sldLayoutId id="2147484036" r:id="rId33"/>
    <p:sldLayoutId id="2147484037" r:id="rId34"/>
    <p:sldLayoutId id="2147484038" r:id="rId35"/>
    <p:sldLayoutId id="2147484039" r:id="rId36"/>
    <p:sldLayoutId id="2147484040" r:id="rId37"/>
    <p:sldLayoutId id="2147484041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16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12" name="Google Shape;112;p16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7" r:id="rId36"/>
    <p:sldLayoutId id="2147483698" r:id="rId37"/>
    <p:sldLayoutId id="2147483699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1129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55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1131" name="Google Shape;1131;p55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  <p:sldLayoutId id="2147483727" r:id="rId28"/>
    <p:sldLayoutId id="2147483728" r:id="rId29"/>
    <p:sldLayoutId id="2147483729" r:id="rId30"/>
    <p:sldLayoutId id="2147483730" r:id="rId31"/>
    <p:sldLayoutId id="2147483731" r:id="rId32"/>
    <p:sldLayoutId id="2147483732" r:id="rId33"/>
    <p:sldLayoutId id="2147483733" r:id="rId34"/>
    <p:sldLayoutId id="2147483734" r:id="rId35"/>
    <p:sldLayoutId id="2147483735" r:id="rId36"/>
    <p:sldLayoutId id="2147483736" r:id="rId37"/>
    <p:sldLayoutId id="2147483737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2148" name="Shape 2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9" name="Google Shape;2149;p94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2150" name="Google Shape;2150;p94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  <p:sldLayoutId id="2147483772" r:id="rId35"/>
    <p:sldLayoutId id="2147483773" r:id="rId36"/>
    <p:sldLayoutId id="2147483774" r:id="rId37"/>
    <p:sldLayoutId id="2147483775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3167" name="Shape 3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8" name="Google Shape;3168;p133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3169" name="Google Shape;3169;p133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  <p:sldLayoutId id="2147483788" r:id="rId13"/>
    <p:sldLayoutId id="2147483789" r:id="rId14"/>
    <p:sldLayoutId id="2147483790" r:id="rId15"/>
    <p:sldLayoutId id="2147483791" r:id="rId16"/>
    <p:sldLayoutId id="2147483792" r:id="rId17"/>
    <p:sldLayoutId id="2147483793" r:id="rId18"/>
    <p:sldLayoutId id="2147483794" r:id="rId19"/>
    <p:sldLayoutId id="2147483795" r:id="rId20"/>
    <p:sldLayoutId id="2147483796" r:id="rId21"/>
    <p:sldLayoutId id="2147483797" r:id="rId22"/>
    <p:sldLayoutId id="2147483798" r:id="rId23"/>
    <p:sldLayoutId id="2147483799" r:id="rId24"/>
    <p:sldLayoutId id="2147483800" r:id="rId25"/>
    <p:sldLayoutId id="2147483801" r:id="rId26"/>
    <p:sldLayoutId id="2147483802" r:id="rId27"/>
    <p:sldLayoutId id="2147483803" r:id="rId28"/>
    <p:sldLayoutId id="2147483804" r:id="rId29"/>
    <p:sldLayoutId id="2147483805" r:id="rId30"/>
    <p:sldLayoutId id="2147483806" r:id="rId31"/>
    <p:sldLayoutId id="2147483807" r:id="rId32"/>
    <p:sldLayoutId id="2147483808" r:id="rId33"/>
    <p:sldLayoutId id="2147483809" r:id="rId34"/>
    <p:sldLayoutId id="2147483810" r:id="rId35"/>
    <p:sldLayoutId id="2147483811" r:id="rId36"/>
    <p:sldLayoutId id="2147483812" r:id="rId37"/>
    <p:sldLayoutId id="2147483813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4186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7" name="Google Shape;4187;p172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4188" name="Google Shape;4188;p172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2" r:id="rId9"/>
    <p:sldLayoutId id="2147483823" r:id="rId10"/>
    <p:sldLayoutId id="2147483824" r:id="rId11"/>
    <p:sldLayoutId id="2147483825" r:id="rId12"/>
    <p:sldLayoutId id="2147483826" r:id="rId13"/>
    <p:sldLayoutId id="2147483827" r:id="rId14"/>
    <p:sldLayoutId id="2147483828" r:id="rId15"/>
    <p:sldLayoutId id="2147483829" r:id="rId16"/>
    <p:sldLayoutId id="2147483830" r:id="rId17"/>
    <p:sldLayoutId id="2147483831" r:id="rId18"/>
    <p:sldLayoutId id="2147483832" r:id="rId19"/>
    <p:sldLayoutId id="2147483833" r:id="rId20"/>
    <p:sldLayoutId id="2147483834" r:id="rId21"/>
    <p:sldLayoutId id="2147483835" r:id="rId22"/>
    <p:sldLayoutId id="2147483836" r:id="rId23"/>
    <p:sldLayoutId id="2147483837" r:id="rId24"/>
    <p:sldLayoutId id="2147483838" r:id="rId25"/>
    <p:sldLayoutId id="2147483839" r:id="rId26"/>
    <p:sldLayoutId id="2147483840" r:id="rId27"/>
    <p:sldLayoutId id="2147483841" r:id="rId28"/>
    <p:sldLayoutId id="2147483842" r:id="rId29"/>
    <p:sldLayoutId id="2147483843" r:id="rId30"/>
    <p:sldLayoutId id="2147483844" r:id="rId31"/>
    <p:sldLayoutId id="2147483845" r:id="rId32"/>
    <p:sldLayoutId id="2147483846" r:id="rId33"/>
    <p:sldLayoutId id="2147483847" r:id="rId34"/>
    <p:sldLayoutId id="2147483848" r:id="rId35"/>
    <p:sldLayoutId id="2147483849" r:id="rId36"/>
    <p:sldLayoutId id="2147483850" r:id="rId37"/>
    <p:sldLayoutId id="2147483851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205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p211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5207" name="Google Shape;5207;p211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52" r:id="rId1"/>
    <p:sldLayoutId id="2147483853" r:id="rId2"/>
    <p:sldLayoutId id="2147483854" r:id="rId3"/>
    <p:sldLayoutId id="2147483855" r:id="rId4"/>
    <p:sldLayoutId id="2147483856" r:id="rId5"/>
    <p:sldLayoutId id="2147483857" r:id="rId6"/>
    <p:sldLayoutId id="2147483858" r:id="rId7"/>
    <p:sldLayoutId id="2147483859" r:id="rId8"/>
    <p:sldLayoutId id="2147483860" r:id="rId9"/>
    <p:sldLayoutId id="2147483861" r:id="rId10"/>
    <p:sldLayoutId id="2147483862" r:id="rId11"/>
    <p:sldLayoutId id="2147483863" r:id="rId12"/>
    <p:sldLayoutId id="2147483864" r:id="rId13"/>
    <p:sldLayoutId id="2147483865" r:id="rId14"/>
    <p:sldLayoutId id="2147483866" r:id="rId15"/>
    <p:sldLayoutId id="2147483867" r:id="rId16"/>
    <p:sldLayoutId id="2147483868" r:id="rId17"/>
    <p:sldLayoutId id="2147483869" r:id="rId18"/>
    <p:sldLayoutId id="2147483870" r:id="rId19"/>
    <p:sldLayoutId id="2147483871" r:id="rId20"/>
    <p:sldLayoutId id="2147483872" r:id="rId21"/>
    <p:sldLayoutId id="2147483873" r:id="rId22"/>
    <p:sldLayoutId id="2147483874" r:id="rId23"/>
    <p:sldLayoutId id="2147483875" r:id="rId24"/>
    <p:sldLayoutId id="2147483876" r:id="rId25"/>
    <p:sldLayoutId id="2147483877" r:id="rId26"/>
    <p:sldLayoutId id="2147483878" r:id="rId27"/>
    <p:sldLayoutId id="2147483879" r:id="rId28"/>
    <p:sldLayoutId id="2147483880" r:id="rId29"/>
    <p:sldLayoutId id="2147483881" r:id="rId30"/>
    <p:sldLayoutId id="2147483882" r:id="rId31"/>
    <p:sldLayoutId id="2147483883" r:id="rId32"/>
    <p:sldLayoutId id="2147483884" r:id="rId33"/>
    <p:sldLayoutId id="2147483885" r:id="rId34"/>
    <p:sldLayoutId id="2147483886" r:id="rId35"/>
    <p:sldLayoutId id="2147483887" r:id="rId36"/>
    <p:sldLayoutId id="2147483888" r:id="rId37"/>
    <p:sldLayoutId id="2147483889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6224" name="Shape 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" name="Google Shape;6225;p250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6226" name="Google Shape;6226;p250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  <p:sldLayoutId id="2147483901" r:id="rId12"/>
    <p:sldLayoutId id="2147483902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4" r:id="rId25"/>
    <p:sldLayoutId id="2147483915" r:id="rId26"/>
    <p:sldLayoutId id="2147483916" r:id="rId27"/>
    <p:sldLayoutId id="2147483917" r:id="rId28"/>
    <p:sldLayoutId id="2147483918" r:id="rId29"/>
    <p:sldLayoutId id="2147483919" r:id="rId30"/>
    <p:sldLayoutId id="2147483920" r:id="rId31"/>
    <p:sldLayoutId id="2147483921" r:id="rId32"/>
    <p:sldLayoutId id="2147483922" r:id="rId33"/>
    <p:sldLayoutId id="2147483923" r:id="rId34"/>
    <p:sldLayoutId id="2147483924" r:id="rId35"/>
    <p:sldLayoutId id="2147483925" r:id="rId36"/>
    <p:sldLayoutId id="2147483926" r:id="rId37"/>
    <p:sldLayoutId id="2147483927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7243" name="Shape 7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4" name="Google Shape;7244;p289"/>
          <p:cNvSpPr txBox="1"/>
          <p:nvPr>
            <p:ph type="title"/>
          </p:nvPr>
        </p:nvSpPr>
        <p:spPr>
          <a:xfrm>
            <a:off x="721900" y="445025"/>
            <a:ext cx="7700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Libre Bodoni"/>
              <a:buNone/>
              <a:defRPr sz="3000">
                <a:solidFill>
                  <a:schemeClr val="lt2"/>
                </a:solidFill>
                <a:latin typeface="Libre Bodoni"/>
                <a:ea typeface="Libre Bodoni"/>
                <a:cs typeface="Libre Bodoni"/>
                <a:sym typeface="Libre Bodoni"/>
              </a:defRPr>
            </a:lvl9pPr>
          </a:lstStyle>
          <a:p/>
        </p:txBody>
      </p:sp>
      <p:sp>
        <p:nvSpPr>
          <p:cNvPr id="7245" name="Google Shape;7245;p289"/>
          <p:cNvSpPr txBox="1"/>
          <p:nvPr>
            <p:ph idx="1" type="body"/>
          </p:nvPr>
        </p:nvSpPr>
        <p:spPr>
          <a:xfrm>
            <a:off x="721900" y="1152475"/>
            <a:ext cx="7700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●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○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sap"/>
              <a:buChar char="■"/>
              <a:defRPr>
                <a:solidFill>
                  <a:schemeClr val="lt2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  <p:sldLayoutId id="2147483936" r:id="rId9"/>
    <p:sldLayoutId id="2147483937" r:id="rId10"/>
    <p:sldLayoutId id="2147483938" r:id="rId11"/>
    <p:sldLayoutId id="2147483939" r:id="rId12"/>
    <p:sldLayoutId id="2147483940" r:id="rId13"/>
    <p:sldLayoutId id="2147483941" r:id="rId14"/>
    <p:sldLayoutId id="2147483942" r:id="rId15"/>
    <p:sldLayoutId id="2147483943" r:id="rId16"/>
    <p:sldLayoutId id="2147483944" r:id="rId17"/>
    <p:sldLayoutId id="2147483945" r:id="rId18"/>
    <p:sldLayoutId id="2147483946" r:id="rId19"/>
    <p:sldLayoutId id="2147483947" r:id="rId20"/>
    <p:sldLayoutId id="2147483948" r:id="rId21"/>
    <p:sldLayoutId id="2147483949" r:id="rId22"/>
    <p:sldLayoutId id="2147483950" r:id="rId23"/>
    <p:sldLayoutId id="2147483951" r:id="rId24"/>
    <p:sldLayoutId id="2147483952" r:id="rId25"/>
    <p:sldLayoutId id="2147483953" r:id="rId26"/>
    <p:sldLayoutId id="2147483954" r:id="rId27"/>
    <p:sldLayoutId id="2147483955" r:id="rId28"/>
    <p:sldLayoutId id="2147483956" r:id="rId29"/>
    <p:sldLayoutId id="2147483957" r:id="rId30"/>
    <p:sldLayoutId id="2147483958" r:id="rId31"/>
    <p:sldLayoutId id="2147483959" r:id="rId32"/>
    <p:sldLayoutId id="2147483960" r:id="rId33"/>
    <p:sldLayoutId id="2147483961" r:id="rId34"/>
    <p:sldLayoutId id="2147483962" r:id="rId35"/>
    <p:sldLayoutId id="2147483963" r:id="rId36"/>
    <p:sldLayoutId id="2147483964" r:id="rId37"/>
    <p:sldLayoutId id="2147483965" r:id="rId3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4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4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7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4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4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5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6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6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1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4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9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0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303" name="Shape 10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4" name="Google Shape;10304;p406"/>
          <p:cNvSpPr txBox="1"/>
          <p:nvPr>
            <p:ph idx="1" type="subTitle"/>
          </p:nvPr>
        </p:nvSpPr>
        <p:spPr>
          <a:xfrm>
            <a:off x="1457700" y="3334057"/>
            <a:ext cx="6228600" cy="390600"/>
          </a:xfrm>
          <a:prstGeom prst="rect">
            <a:avLst/>
          </a:prstGeom>
        </p:spPr>
        <p:txBody>
          <a:bodyPr anchorCtr="0" anchor="ctr" bIns="91425" lIns="0" spcFirstLastPara="1" rIns="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rgbClr val="595959"/>
                </a:solidFill>
              </a:rPr>
              <a:t>How to have an 80-90% close rate NOW</a:t>
            </a:r>
            <a:endParaRPr sz="2400"/>
          </a:p>
        </p:txBody>
      </p:sp>
      <p:sp>
        <p:nvSpPr>
          <p:cNvPr id="10305" name="Google Shape;10305;p406"/>
          <p:cNvSpPr txBox="1"/>
          <p:nvPr>
            <p:ph type="title"/>
          </p:nvPr>
        </p:nvSpPr>
        <p:spPr>
          <a:xfrm>
            <a:off x="1457700" y="1427526"/>
            <a:ext cx="6228600" cy="17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The Early and Late majority workshop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68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p415"/>
          <p:cNvSpPr txBox="1"/>
          <p:nvPr>
            <p:ph type="title"/>
          </p:nvPr>
        </p:nvSpPr>
        <p:spPr>
          <a:xfrm>
            <a:off x="2800950" y="-85250"/>
            <a:ext cx="3542100" cy="1203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200">
                <a:solidFill>
                  <a:schemeClr val="accent1"/>
                </a:solidFill>
              </a:rPr>
              <a:t>The </a:t>
            </a:r>
            <a:r>
              <a:rPr lang="en" sz="5200"/>
              <a:t>C</a:t>
            </a:r>
            <a:r>
              <a:rPr lang="en" sz="5200"/>
              <a:t>lose</a:t>
            </a:r>
            <a:endParaRPr sz="5200"/>
          </a:p>
        </p:txBody>
      </p:sp>
      <p:sp>
        <p:nvSpPr>
          <p:cNvPr id="10370" name="Google Shape;10370;p415"/>
          <p:cNvSpPr txBox="1"/>
          <p:nvPr>
            <p:ph idx="1" type="subTitle"/>
          </p:nvPr>
        </p:nvSpPr>
        <p:spPr>
          <a:xfrm>
            <a:off x="1321400" y="1222075"/>
            <a:ext cx="65217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Keep it simple- we only mention 3 kits: - Natural Solutions, Healthy Foundations- Easy Button (this is one we created), and Home Essentials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Ask key questions to serve- “How serious are you about getting results?”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“Do you have a top priority with health needs?”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“Is there a budget you need to stay within?”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Utilize the book and refer to each health concern as you make recommendations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Build confidence by sharing relevant testimonials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Recommend which kit best serves them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“How does that feel as a good place to start for you and your family’s needs?”</a:t>
            </a:r>
            <a:endParaRPr>
              <a:solidFill>
                <a:srgbClr val="212121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74" name="Shape 10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5" name="Google Shape;10375;p416"/>
          <p:cNvSpPr txBox="1"/>
          <p:nvPr>
            <p:ph idx="1" type="subTitle"/>
          </p:nvPr>
        </p:nvSpPr>
        <p:spPr>
          <a:xfrm>
            <a:off x="1321400" y="1222075"/>
            <a:ext cx="65217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Keep it simple- we only mention 3 kits: - Natural Solutions, Healthy Foundations- Easy Button (this is one we created), and Home Essentials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Ask key questions to serve- “How serious are you about getting results?”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“Do you have a top priority with health needs?”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“Is there a budget you need to stay within?”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Utilize the book and refer to each health concern as you make recommendations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Build confidence by sharing relevant testimonials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Recommend which kit best serves them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“How does that feel as a good place to start for you and your family’s needs?”</a:t>
            </a:r>
            <a:endParaRPr>
              <a:solidFill>
                <a:srgbClr val="212121"/>
              </a:solidFill>
            </a:endParaRPr>
          </a:p>
        </p:txBody>
      </p:sp>
      <p:pic>
        <p:nvPicPr>
          <p:cNvPr id="10376" name="Google Shape;10376;p4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431125" y="0"/>
            <a:ext cx="6759479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80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1" name="Google Shape;10381;p417"/>
          <p:cNvSpPr txBox="1"/>
          <p:nvPr>
            <p:ph idx="1" type="subTitle"/>
          </p:nvPr>
        </p:nvSpPr>
        <p:spPr>
          <a:xfrm>
            <a:off x="1321400" y="1222075"/>
            <a:ext cx="6521700" cy="1762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Keep it simple- we only mention 3 kits: - Natural Solutions, Healthy Foundations- Easy Button (this is one we created), and Home Essentials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Ask key questions to serve- “How serious are you about getting results?”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“Do you have a top priority with health needs?”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“Is there a budget you need to stay within?”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Utilize the book and refer to each health concern as you make recommendations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Build confidence by sharing relevant testimonials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Recommend which kit best serves them</a:t>
            </a:r>
            <a:endParaRPr sz="18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-31750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400"/>
              <a:buFont typeface="Arial"/>
              <a:buChar char="➔"/>
            </a:pPr>
            <a:r>
              <a:rPr lang="en" sz="18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rPr>
              <a:t>“How does that feel as a good place to start for you and your family’s needs?”</a:t>
            </a:r>
            <a:endParaRPr>
              <a:solidFill>
                <a:srgbClr val="212121"/>
              </a:solidFill>
            </a:endParaRPr>
          </a:p>
        </p:txBody>
      </p:sp>
      <p:pic>
        <p:nvPicPr>
          <p:cNvPr id="10382" name="Google Shape;10382;p4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485525" y="0"/>
            <a:ext cx="6625525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86" name="Shape 10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87" name="Google Shape;10387;p418"/>
          <p:cNvPicPr preferRelativeResize="0"/>
          <p:nvPr/>
        </p:nvPicPr>
        <p:blipFill rotWithShape="1">
          <a:blip r:embed="rId3">
            <a:alphaModFix/>
          </a:blip>
          <a:srcRect b="3180" l="4612" r="2760" t="1299"/>
          <a:stretch/>
        </p:blipFill>
        <p:spPr>
          <a:xfrm>
            <a:off x="2279850" y="298375"/>
            <a:ext cx="4584300" cy="4660500"/>
          </a:xfrm>
          <a:prstGeom prst="flowChartConnector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09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10" name="Google Shape;10310;p40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35400" y="0"/>
            <a:ext cx="7093752" cy="4904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4" name="Shape 10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15" name="Google Shape;10315;p408"/>
          <p:cNvPicPr preferRelativeResize="0"/>
          <p:nvPr/>
        </p:nvPicPr>
        <p:blipFill rotWithShape="1">
          <a:blip r:embed="rId3">
            <a:alphaModFix/>
          </a:blip>
          <a:srcRect b="0" l="12523" r="-1467" t="0"/>
          <a:stretch/>
        </p:blipFill>
        <p:spPr>
          <a:xfrm>
            <a:off x="1122475" y="423325"/>
            <a:ext cx="7090074" cy="45496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9" name="Shape 10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0" name="Google Shape;10320;p409"/>
          <p:cNvPicPr preferRelativeResize="0"/>
          <p:nvPr/>
        </p:nvPicPr>
        <p:blipFill rotWithShape="1">
          <a:blip r:embed="rId3">
            <a:alphaModFix/>
          </a:blip>
          <a:srcRect b="0" l="13723" r="15932" t="0"/>
          <a:stretch/>
        </p:blipFill>
        <p:spPr>
          <a:xfrm>
            <a:off x="1747650" y="781475"/>
            <a:ext cx="5314002" cy="4249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24" name="Shape 10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5" name="Google Shape;10325;p410"/>
          <p:cNvSpPr txBox="1"/>
          <p:nvPr>
            <p:ph idx="4294967295" type="title"/>
          </p:nvPr>
        </p:nvSpPr>
        <p:spPr>
          <a:xfrm>
            <a:off x="2093151" y="1183484"/>
            <a:ext cx="21054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Juiter</a:t>
            </a:r>
            <a:endParaRPr sz="2000"/>
          </a:p>
        </p:txBody>
      </p:sp>
      <p:sp>
        <p:nvSpPr>
          <p:cNvPr id="10326" name="Google Shape;10326;p410"/>
          <p:cNvSpPr txBox="1"/>
          <p:nvPr>
            <p:ph idx="4294967295" type="subTitle"/>
          </p:nvPr>
        </p:nvSpPr>
        <p:spPr>
          <a:xfrm>
            <a:off x="2093151" y="1598324"/>
            <a:ext cx="2105400" cy="663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Mercury is the smallest planet</a:t>
            </a:r>
            <a:endParaRPr sz="1600"/>
          </a:p>
        </p:txBody>
      </p:sp>
      <p:sp>
        <p:nvSpPr>
          <p:cNvPr id="10327" name="Google Shape;10327;p410"/>
          <p:cNvSpPr txBox="1"/>
          <p:nvPr>
            <p:ph idx="4294967295" type="title"/>
          </p:nvPr>
        </p:nvSpPr>
        <p:spPr>
          <a:xfrm>
            <a:off x="2093151" y="2334900"/>
            <a:ext cx="21054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sp>
        <p:nvSpPr>
          <p:cNvPr id="10328" name="Google Shape;10328;p410"/>
          <p:cNvSpPr txBox="1"/>
          <p:nvPr>
            <p:ph idx="4294967295" type="subTitle"/>
          </p:nvPr>
        </p:nvSpPr>
        <p:spPr>
          <a:xfrm>
            <a:off x="2093151" y="2749742"/>
            <a:ext cx="2105400" cy="663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Venus has a very beautiful name</a:t>
            </a:r>
            <a:endParaRPr sz="1600"/>
          </a:p>
        </p:txBody>
      </p:sp>
      <p:sp>
        <p:nvSpPr>
          <p:cNvPr id="10329" name="Google Shape;10329;p410"/>
          <p:cNvSpPr txBox="1"/>
          <p:nvPr>
            <p:ph idx="4294967295" type="title"/>
          </p:nvPr>
        </p:nvSpPr>
        <p:spPr>
          <a:xfrm>
            <a:off x="2093151" y="3486325"/>
            <a:ext cx="2105400" cy="4626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Neptune</a:t>
            </a:r>
            <a:endParaRPr sz="2000"/>
          </a:p>
        </p:txBody>
      </p:sp>
      <p:sp>
        <p:nvSpPr>
          <p:cNvPr id="10330" name="Google Shape;10330;p410"/>
          <p:cNvSpPr txBox="1"/>
          <p:nvPr>
            <p:ph idx="4294967295" type="subTitle"/>
          </p:nvPr>
        </p:nvSpPr>
        <p:spPr>
          <a:xfrm>
            <a:off x="2093151" y="3901189"/>
            <a:ext cx="2105400" cy="663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Neptune is far away from the Sun</a:t>
            </a:r>
            <a:endParaRPr sz="1600"/>
          </a:p>
        </p:txBody>
      </p:sp>
      <p:sp>
        <p:nvSpPr>
          <p:cNvPr id="10331" name="Google Shape;10331;p410"/>
          <p:cNvSpPr/>
          <p:nvPr/>
        </p:nvSpPr>
        <p:spPr>
          <a:xfrm flipH="1" rot="10800000">
            <a:off x="211900" y="1205598"/>
            <a:ext cx="415803" cy="418329"/>
          </a:xfrm>
          <a:custGeom>
            <a:rect b="b" l="l" r="r" t="t"/>
            <a:pathLst>
              <a:path extrusionOk="0" h="9272" w="9216">
                <a:moveTo>
                  <a:pt x="4318" y="0"/>
                </a:moveTo>
                <a:cubicBezTo>
                  <a:pt x="2684" y="0"/>
                  <a:pt x="1085" y="1237"/>
                  <a:pt x="584" y="2843"/>
                </a:cubicBezTo>
                <a:cubicBezTo>
                  <a:pt x="1" y="4712"/>
                  <a:pt x="727" y="6819"/>
                  <a:pt x="2108" y="8201"/>
                </a:cubicBezTo>
                <a:cubicBezTo>
                  <a:pt x="2441" y="8546"/>
                  <a:pt x="2822" y="8843"/>
                  <a:pt x="3263" y="9034"/>
                </a:cubicBezTo>
                <a:cubicBezTo>
                  <a:pt x="3630" y="9198"/>
                  <a:pt x="4027" y="9272"/>
                  <a:pt x="4435" y="9272"/>
                </a:cubicBezTo>
                <a:cubicBezTo>
                  <a:pt x="5826" y="9272"/>
                  <a:pt x="7337" y="8416"/>
                  <a:pt x="8156" y="7403"/>
                </a:cubicBezTo>
                <a:cubicBezTo>
                  <a:pt x="9216" y="6093"/>
                  <a:pt x="8478" y="3724"/>
                  <a:pt x="7716" y="2319"/>
                </a:cubicBezTo>
                <a:cubicBezTo>
                  <a:pt x="7156" y="1283"/>
                  <a:pt x="6251" y="402"/>
                  <a:pt x="5120" y="104"/>
                </a:cubicBezTo>
                <a:cubicBezTo>
                  <a:pt x="4855" y="34"/>
                  <a:pt x="4586" y="0"/>
                  <a:pt x="43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2" name="Google Shape;10332;p410"/>
          <p:cNvSpPr/>
          <p:nvPr/>
        </p:nvSpPr>
        <p:spPr>
          <a:xfrm flipH="1" rot="10800000">
            <a:off x="6528475" y="157683"/>
            <a:ext cx="158225" cy="160525"/>
          </a:xfrm>
          <a:custGeom>
            <a:rect b="b" l="l" r="r" t="t"/>
            <a:pathLst>
              <a:path extrusionOk="0" h="6421" w="6329">
                <a:moveTo>
                  <a:pt x="2699" y="0"/>
                </a:moveTo>
                <a:cubicBezTo>
                  <a:pt x="2528" y="0"/>
                  <a:pt x="2358" y="18"/>
                  <a:pt x="2191" y="60"/>
                </a:cubicBezTo>
                <a:cubicBezTo>
                  <a:pt x="1215" y="310"/>
                  <a:pt x="620" y="1298"/>
                  <a:pt x="346" y="2262"/>
                </a:cubicBezTo>
                <a:cubicBezTo>
                  <a:pt x="1" y="3441"/>
                  <a:pt x="48" y="4894"/>
                  <a:pt x="989" y="5680"/>
                </a:cubicBezTo>
                <a:cubicBezTo>
                  <a:pt x="1610" y="6194"/>
                  <a:pt x="2297" y="6420"/>
                  <a:pt x="2957" y="6420"/>
                </a:cubicBezTo>
                <a:cubicBezTo>
                  <a:pt x="4740" y="6420"/>
                  <a:pt x="6329" y="4771"/>
                  <a:pt x="5894" y="2703"/>
                </a:cubicBezTo>
                <a:cubicBezTo>
                  <a:pt x="5632" y="1393"/>
                  <a:pt x="4513" y="298"/>
                  <a:pt x="3215" y="48"/>
                </a:cubicBezTo>
                <a:cubicBezTo>
                  <a:pt x="3043" y="18"/>
                  <a:pt x="2870" y="0"/>
                  <a:pt x="26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3" name="Google Shape;10333;p410"/>
          <p:cNvSpPr/>
          <p:nvPr/>
        </p:nvSpPr>
        <p:spPr>
          <a:xfrm flipH="1" rot="10800000">
            <a:off x="211900" y="2356589"/>
            <a:ext cx="415803" cy="418329"/>
          </a:xfrm>
          <a:custGeom>
            <a:rect b="b" l="l" r="r" t="t"/>
            <a:pathLst>
              <a:path extrusionOk="0" h="9272" w="9216">
                <a:moveTo>
                  <a:pt x="4318" y="0"/>
                </a:moveTo>
                <a:cubicBezTo>
                  <a:pt x="2684" y="0"/>
                  <a:pt x="1085" y="1237"/>
                  <a:pt x="584" y="2843"/>
                </a:cubicBezTo>
                <a:cubicBezTo>
                  <a:pt x="1" y="4712"/>
                  <a:pt x="727" y="6819"/>
                  <a:pt x="2108" y="8201"/>
                </a:cubicBezTo>
                <a:cubicBezTo>
                  <a:pt x="2441" y="8546"/>
                  <a:pt x="2822" y="8843"/>
                  <a:pt x="3263" y="9034"/>
                </a:cubicBezTo>
                <a:cubicBezTo>
                  <a:pt x="3630" y="9198"/>
                  <a:pt x="4027" y="9272"/>
                  <a:pt x="4435" y="9272"/>
                </a:cubicBezTo>
                <a:cubicBezTo>
                  <a:pt x="5826" y="9272"/>
                  <a:pt x="7337" y="8416"/>
                  <a:pt x="8156" y="7403"/>
                </a:cubicBezTo>
                <a:cubicBezTo>
                  <a:pt x="9216" y="6093"/>
                  <a:pt x="8478" y="3724"/>
                  <a:pt x="7716" y="2319"/>
                </a:cubicBezTo>
                <a:cubicBezTo>
                  <a:pt x="7156" y="1283"/>
                  <a:pt x="6251" y="402"/>
                  <a:pt x="5120" y="104"/>
                </a:cubicBezTo>
                <a:cubicBezTo>
                  <a:pt x="4855" y="34"/>
                  <a:pt x="4586" y="0"/>
                  <a:pt x="43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4" name="Google Shape;10334;p410"/>
          <p:cNvSpPr/>
          <p:nvPr/>
        </p:nvSpPr>
        <p:spPr>
          <a:xfrm flipH="1" rot="10800000">
            <a:off x="211900" y="3457664"/>
            <a:ext cx="415803" cy="418329"/>
          </a:xfrm>
          <a:custGeom>
            <a:rect b="b" l="l" r="r" t="t"/>
            <a:pathLst>
              <a:path extrusionOk="0" h="9272" w="9216">
                <a:moveTo>
                  <a:pt x="4318" y="0"/>
                </a:moveTo>
                <a:cubicBezTo>
                  <a:pt x="2684" y="0"/>
                  <a:pt x="1085" y="1237"/>
                  <a:pt x="584" y="2843"/>
                </a:cubicBezTo>
                <a:cubicBezTo>
                  <a:pt x="1" y="4712"/>
                  <a:pt x="727" y="6819"/>
                  <a:pt x="2108" y="8201"/>
                </a:cubicBezTo>
                <a:cubicBezTo>
                  <a:pt x="2441" y="8546"/>
                  <a:pt x="2822" y="8843"/>
                  <a:pt x="3263" y="9034"/>
                </a:cubicBezTo>
                <a:cubicBezTo>
                  <a:pt x="3630" y="9198"/>
                  <a:pt x="4027" y="9272"/>
                  <a:pt x="4435" y="9272"/>
                </a:cubicBezTo>
                <a:cubicBezTo>
                  <a:pt x="5826" y="9272"/>
                  <a:pt x="7337" y="8416"/>
                  <a:pt x="8156" y="7403"/>
                </a:cubicBezTo>
                <a:cubicBezTo>
                  <a:pt x="9216" y="6093"/>
                  <a:pt x="8478" y="3724"/>
                  <a:pt x="7716" y="2319"/>
                </a:cubicBezTo>
                <a:cubicBezTo>
                  <a:pt x="7156" y="1283"/>
                  <a:pt x="6251" y="402"/>
                  <a:pt x="5120" y="104"/>
                </a:cubicBezTo>
                <a:cubicBezTo>
                  <a:pt x="4855" y="34"/>
                  <a:pt x="4586" y="0"/>
                  <a:pt x="43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335" name="Google Shape;10335;p410"/>
          <p:cNvPicPr preferRelativeResize="0"/>
          <p:nvPr/>
        </p:nvPicPr>
        <p:blipFill rotWithShape="1">
          <a:blip r:embed="rId3">
            <a:alphaModFix/>
          </a:blip>
          <a:srcRect b="3090" l="9430" r="-9430" t="-3090"/>
          <a:stretch/>
        </p:blipFill>
        <p:spPr>
          <a:xfrm>
            <a:off x="1065675" y="763488"/>
            <a:ext cx="7331625" cy="4124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39" name="Shape 10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0" name="Google Shape;10340;p411"/>
          <p:cNvSpPr txBox="1"/>
          <p:nvPr>
            <p:ph type="title"/>
          </p:nvPr>
        </p:nvSpPr>
        <p:spPr>
          <a:xfrm>
            <a:off x="720000" y="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chemeClr val="dk2"/>
                </a:solidFill>
              </a:rPr>
              <a:t>What speaks to the Early Majority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0341" name="Google Shape;10341;p411"/>
          <p:cNvSpPr txBox="1"/>
          <p:nvPr>
            <p:ph idx="1" type="subTitle"/>
          </p:nvPr>
        </p:nvSpPr>
        <p:spPr>
          <a:xfrm>
            <a:off x="2948850" y="1368275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Know your market!</a:t>
            </a:r>
            <a:endParaRPr sz="2100">
              <a:solidFill>
                <a:srgbClr val="59595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42" name="Google Shape;10342;p411"/>
          <p:cNvSpPr txBox="1"/>
          <p:nvPr/>
        </p:nvSpPr>
        <p:spPr>
          <a:xfrm>
            <a:off x="1032600" y="870975"/>
            <a:ext cx="7590300" cy="4488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/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Evidence of efficacy outside of you- Research (especially on why DoTERRA is better- Roseman study- have handouts or links available), before and after photos, testimonials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Having their own experience 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Emphasize time saving benefit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Emphasize money saving benefit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Address how doTERRA compares to pharmaceuticals</a:t>
            </a:r>
            <a:endParaRPr sz="1800">
              <a:solidFill>
                <a:srgbClr val="21212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46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7" name="Google Shape;10347;p412"/>
          <p:cNvSpPr txBox="1"/>
          <p:nvPr>
            <p:ph type="title"/>
          </p:nvPr>
        </p:nvSpPr>
        <p:spPr>
          <a:xfrm>
            <a:off x="720000" y="24155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chemeClr val="dk2"/>
                </a:solidFill>
              </a:rPr>
              <a:t>What speaks to the Late Majority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0348" name="Google Shape;10348;p412"/>
          <p:cNvSpPr txBox="1"/>
          <p:nvPr>
            <p:ph idx="1" type="subTitle"/>
          </p:nvPr>
        </p:nvSpPr>
        <p:spPr>
          <a:xfrm>
            <a:off x="2948850" y="1737700"/>
            <a:ext cx="3246300" cy="140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Know your market!</a:t>
            </a:r>
            <a:endParaRPr sz="2100">
              <a:solidFill>
                <a:srgbClr val="595959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49" name="Google Shape;10349;p412"/>
          <p:cNvSpPr txBox="1"/>
          <p:nvPr/>
        </p:nvSpPr>
        <p:spPr>
          <a:xfrm>
            <a:off x="918925" y="1055675"/>
            <a:ext cx="7590300" cy="4488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/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Safety- $ back guarantee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Support- clarify what you have to offer and follow through- one on one (wellness consult), continuing ed classes, fb group, customer appreciation events </a:t>
            </a:r>
            <a:endParaRPr sz="1800">
              <a:solidFill>
                <a:srgbClr val="212121"/>
              </a:solidFill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800"/>
              <a:buChar char="●"/>
            </a:pPr>
            <a:r>
              <a:rPr lang="en" sz="1800">
                <a:solidFill>
                  <a:srgbClr val="212121"/>
                </a:solidFill>
              </a:rPr>
              <a:t>Be sure to start the class with identifying their needs and make the presentation about THEM! Practice the way you speak</a:t>
            </a:r>
            <a:endParaRPr>
              <a:solidFill>
                <a:srgbClr val="21212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53" name="Shape 10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4" name="Google Shape;10354;p413"/>
          <p:cNvSpPr txBox="1"/>
          <p:nvPr>
            <p:ph idx="21" type="title"/>
          </p:nvPr>
        </p:nvSpPr>
        <p:spPr>
          <a:xfrm>
            <a:off x="783375" y="39077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Booking and Recruiting “Seeds”- let it be their idea!</a:t>
            </a:r>
            <a:endParaRPr b="1" sz="2700"/>
          </a:p>
        </p:txBody>
      </p:sp>
      <p:sp>
        <p:nvSpPr>
          <p:cNvPr id="10355" name="Google Shape;10355;p413"/>
          <p:cNvSpPr txBox="1"/>
          <p:nvPr/>
        </p:nvSpPr>
        <p:spPr>
          <a:xfrm>
            <a:off x="284150" y="1238025"/>
            <a:ext cx="4447500" cy="357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457200" lvl="0" marL="13716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</a:rPr>
              <a:t>Booking</a:t>
            </a:r>
            <a:r>
              <a:rPr lang="en" sz="1600">
                <a:solidFill>
                  <a:srgbClr val="595959"/>
                </a:solidFill>
              </a:rPr>
              <a:t>: </a:t>
            </a:r>
            <a:endParaRPr sz="1600">
              <a:solidFill>
                <a:srgbClr val="595959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Share about all  the kinds of  people you thought of when you first learned about doTERRA</a:t>
            </a:r>
            <a:endParaRPr sz="1500">
              <a:solidFill>
                <a:srgbClr val="212121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Teach from the keychain when you talk about the oils in it</a:t>
            </a:r>
            <a:endParaRPr sz="1500">
              <a:solidFill>
                <a:srgbClr val="212121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Talk about what you do to make it easy to have a workshop in home or online</a:t>
            </a:r>
            <a:endParaRPr sz="1500">
              <a:solidFill>
                <a:srgbClr val="212121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Play the ticket game and show people what they can earn for hosting (referral bonus)</a:t>
            </a:r>
            <a:endParaRPr sz="1500">
              <a:solidFill>
                <a:srgbClr val="212121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**Always do the 3 Question close**</a:t>
            </a:r>
            <a:endParaRPr sz="1500">
              <a:solidFill>
                <a:srgbClr val="212121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1500"/>
              <a:buChar char="●"/>
            </a:pPr>
            <a:r>
              <a:rPr lang="en" sz="1500">
                <a:solidFill>
                  <a:srgbClr val="212121"/>
                </a:solidFill>
              </a:rPr>
              <a:t>Keep it to an hour and make it FUN</a:t>
            </a:r>
            <a:endParaRPr sz="1500">
              <a:solidFill>
                <a:srgbClr val="212121"/>
              </a:solidFill>
            </a:endParaRPr>
          </a:p>
        </p:txBody>
      </p:sp>
      <p:sp>
        <p:nvSpPr>
          <p:cNvPr id="10356" name="Google Shape;10356;p413"/>
          <p:cNvSpPr txBox="1"/>
          <p:nvPr/>
        </p:nvSpPr>
        <p:spPr>
          <a:xfrm>
            <a:off x="4485975" y="1238025"/>
            <a:ext cx="4447500" cy="357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4572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2"/>
                </a:solidFill>
              </a:rPr>
              <a:t>Recruiting</a:t>
            </a:r>
            <a:r>
              <a:rPr lang="en">
                <a:solidFill>
                  <a:srgbClr val="595959"/>
                </a:solidFill>
              </a:rPr>
              <a:t>:</a:t>
            </a:r>
            <a:endParaRPr>
              <a:solidFill>
                <a:srgbClr val="595959"/>
              </a:solidFill>
            </a:endParaRPr>
          </a:p>
          <a:p>
            <a:pPr indent="-323850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Be duolicatable- slides or flip chart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Make it look easy- simple set up and use the book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Do  a 30 Second gratitude share - how the doTERRA business has blessed my life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Prompt recruiting questions in ticket game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**Always do the 3 Question close **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Emphasize there is no risk or cost in beginning a wellness advocate- worst case scenario  is….</a:t>
            </a:r>
            <a:endParaRPr sz="1500"/>
          </a:p>
          <a:p>
            <a:pPr indent="-3238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Char char="●"/>
            </a:pPr>
            <a:r>
              <a:rPr lang="en" sz="1500"/>
              <a:t>Follow up within 24 hours if possible</a:t>
            </a:r>
            <a:endParaRPr sz="15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60" name="Shape 10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1" name="Google Shape;10361;p414"/>
          <p:cNvSpPr txBox="1"/>
          <p:nvPr>
            <p:ph idx="1" type="subTitle"/>
          </p:nvPr>
        </p:nvSpPr>
        <p:spPr>
          <a:xfrm>
            <a:off x="1206550" y="1782250"/>
            <a:ext cx="57273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2100">
                <a:solidFill>
                  <a:srgbClr val="274E13"/>
                </a:solidFill>
              </a:rPr>
              <a:t>The Goal is to share what people will relate to, so it’s important to touch on different specific topics- Be Sincere and Excited!</a:t>
            </a:r>
            <a:endParaRPr sz="2100">
              <a:solidFill>
                <a:srgbClr val="274E13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Impact and purpose</a:t>
            </a:r>
            <a:endParaRPr sz="2100">
              <a:solidFill>
                <a:srgbClr val="212121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Time Flexibilty</a:t>
            </a:r>
            <a:endParaRPr sz="2100">
              <a:solidFill>
                <a:srgbClr val="212121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Financial Benefits</a:t>
            </a:r>
            <a:endParaRPr sz="2100">
              <a:solidFill>
                <a:srgbClr val="212121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Friends</a:t>
            </a:r>
            <a:endParaRPr sz="2100">
              <a:solidFill>
                <a:srgbClr val="212121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Team support and success</a:t>
            </a:r>
            <a:endParaRPr sz="2100">
              <a:solidFill>
                <a:srgbClr val="212121"/>
              </a:solidFill>
            </a:endParaRPr>
          </a:p>
          <a:p>
            <a:pPr indent="-361950" lvl="0" marL="4572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12121"/>
              </a:buClr>
              <a:buSzPts val="2100"/>
              <a:buFont typeface="Asap"/>
              <a:buChar char="•"/>
            </a:pPr>
            <a:r>
              <a:rPr lang="en" sz="2100">
                <a:solidFill>
                  <a:srgbClr val="212121"/>
                </a:solidFill>
              </a:rPr>
              <a:t>Trips</a:t>
            </a:r>
            <a:endParaRPr sz="2000">
              <a:solidFill>
                <a:srgbClr val="212121"/>
              </a:solidFill>
            </a:endParaRPr>
          </a:p>
        </p:txBody>
      </p:sp>
      <p:sp>
        <p:nvSpPr>
          <p:cNvPr id="10362" name="Google Shape;10362;p414"/>
          <p:cNvSpPr txBox="1"/>
          <p:nvPr>
            <p:ph idx="2" type="title"/>
          </p:nvPr>
        </p:nvSpPr>
        <p:spPr>
          <a:xfrm>
            <a:off x="0" y="1226875"/>
            <a:ext cx="72051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300"/>
              <a:t>30 Second Gratitude Share</a:t>
            </a:r>
            <a:endParaRPr sz="3400"/>
          </a:p>
        </p:txBody>
      </p:sp>
      <p:sp>
        <p:nvSpPr>
          <p:cNvPr id="10363" name="Google Shape;10363;p414"/>
          <p:cNvSpPr/>
          <p:nvPr/>
        </p:nvSpPr>
        <p:spPr>
          <a:xfrm>
            <a:off x="6408725" y="1353013"/>
            <a:ext cx="885550" cy="792350"/>
          </a:xfrm>
          <a:custGeom>
            <a:rect b="b" l="l" r="r" t="t"/>
            <a:pathLst>
              <a:path extrusionOk="0" h="31694" w="35422">
                <a:moveTo>
                  <a:pt x="19100" y="0"/>
                </a:moveTo>
                <a:cubicBezTo>
                  <a:pt x="14313" y="0"/>
                  <a:pt x="9640" y="1587"/>
                  <a:pt x="6978" y="4887"/>
                </a:cubicBezTo>
                <a:cubicBezTo>
                  <a:pt x="155" y="13353"/>
                  <a:pt x="1" y="27664"/>
                  <a:pt x="12121" y="31010"/>
                </a:cubicBezTo>
                <a:lnTo>
                  <a:pt x="12121" y="31022"/>
                </a:lnTo>
                <a:cubicBezTo>
                  <a:pt x="13786" y="31479"/>
                  <a:pt x="15506" y="31694"/>
                  <a:pt x="17231" y="31694"/>
                </a:cubicBezTo>
                <a:cubicBezTo>
                  <a:pt x="19994" y="31694"/>
                  <a:pt x="22768" y="31142"/>
                  <a:pt x="25349" y="30152"/>
                </a:cubicBezTo>
                <a:cubicBezTo>
                  <a:pt x="26980" y="29521"/>
                  <a:pt x="28564" y="28712"/>
                  <a:pt x="29802" y="27497"/>
                </a:cubicBezTo>
                <a:cubicBezTo>
                  <a:pt x="33302" y="24045"/>
                  <a:pt x="35422" y="16603"/>
                  <a:pt x="35195" y="11829"/>
                </a:cubicBezTo>
                <a:cubicBezTo>
                  <a:pt x="34828" y="4121"/>
                  <a:pt x="26816" y="0"/>
                  <a:pt x="191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4" name="Google Shape;10364;p414"/>
          <p:cNvSpPr/>
          <p:nvPr/>
        </p:nvSpPr>
        <p:spPr>
          <a:xfrm rot="1760258">
            <a:off x="7305762" y="1881368"/>
            <a:ext cx="413469" cy="304274"/>
          </a:xfrm>
          <a:custGeom>
            <a:rect b="b" l="l" r="r" t="t"/>
            <a:pathLst>
              <a:path extrusionOk="0" h="8549" w="11586">
                <a:moveTo>
                  <a:pt x="5798" y="1"/>
                </a:moveTo>
                <a:cubicBezTo>
                  <a:pt x="5759" y="1"/>
                  <a:pt x="5719" y="2"/>
                  <a:pt x="5680" y="3"/>
                </a:cubicBezTo>
                <a:cubicBezTo>
                  <a:pt x="2298" y="134"/>
                  <a:pt x="0" y="4456"/>
                  <a:pt x="2334" y="7135"/>
                </a:cubicBezTo>
                <a:cubicBezTo>
                  <a:pt x="3181" y="8110"/>
                  <a:pt x="4537" y="8549"/>
                  <a:pt x="5930" y="8549"/>
                </a:cubicBezTo>
                <a:cubicBezTo>
                  <a:pt x="7648" y="8549"/>
                  <a:pt x="9424" y="7881"/>
                  <a:pt x="10371" y="6730"/>
                </a:cubicBezTo>
                <a:cubicBezTo>
                  <a:pt x="11418" y="5456"/>
                  <a:pt x="11585" y="3420"/>
                  <a:pt x="10514" y="2170"/>
                </a:cubicBezTo>
                <a:cubicBezTo>
                  <a:pt x="10025" y="1598"/>
                  <a:pt x="9359" y="1229"/>
                  <a:pt x="8692" y="896"/>
                </a:cubicBezTo>
                <a:cubicBezTo>
                  <a:pt x="7786" y="437"/>
                  <a:pt x="6815" y="1"/>
                  <a:pt x="579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0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1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2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9.xml><?xml version="1.0" encoding="utf-8"?>
<a:theme xmlns:a="http://schemas.openxmlformats.org/drawingml/2006/main" xmlns:r="http://schemas.openxmlformats.org/officeDocument/2006/relationships" name="Herbalist's Shop Business Plan by Slidesgo">
  <a:themeElements>
    <a:clrScheme name="Simple Light">
      <a:dk1>
        <a:srgbClr val="FFFFFF"/>
      </a:dk1>
      <a:lt1>
        <a:srgbClr val="EEF3DB"/>
      </a:lt1>
      <a:dk2>
        <a:srgbClr val="2A5717"/>
      </a:dk2>
      <a:lt2>
        <a:srgbClr val="41571E"/>
      </a:lt2>
      <a:accent1>
        <a:srgbClr val="748E1E"/>
      </a:accent1>
      <a:accent2>
        <a:srgbClr val="8A9F53"/>
      </a:accent2>
      <a:accent3>
        <a:srgbClr val="D2E296"/>
      </a:accent3>
      <a:accent4>
        <a:srgbClr val="D0AF84"/>
      </a:accent4>
      <a:accent5>
        <a:srgbClr val="DDC29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