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66.xml"/>
  <Override ContentType="application/vnd.openxmlformats-officedocument.presentationml.slideLayout+xml" PartName="/ppt/slideLayouts/slideLayout96.xml"/>
  <Override ContentType="application/vnd.openxmlformats-officedocument.presentationml.slideLayout+xml" PartName="/ppt/slideLayouts/slideLayout358.xml"/>
  <Override ContentType="application/vnd.openxmlformats-officedocument.presentationml.slideLayout+xml" PartName="/ppt/slideLayouts/slideLayout269.xml"/>
  <Override ContentType="application/vnd.openxmlformats-officedocument.presentationml.slideLayout+xml" PartName="/ppt/slideLayouts/slideLayout285.xml"/>
  <Override ContentType="application/vnd.openxmlformats-officedocument.presentationml.slideLayout+xml" PartName="/ppt/slideLayouts/slideLayout110.xml"/>
  <Override ContentType="application/vnd.openxmlformats-officedocument.presentationml.slideLayout+xml" PartName="/ppt/slideLayouts/slideLayout382.xml"/>
  <Override ContentType="application/vnd.openxmlformats-officedocument.presentationml.slideLayout+xml" PartName="/ppt/slideLayouts/slideLayout277.xml"/>
  <Override ContentType="application/vnd.openxmlformats-officedocument.presentationml.slideLayout+xml" PartName="/ppt/slideLayouts/slideLayout196.xml"/>
  <Override ContentType="application/vnd.openxmlformats-officedocument.presentationml.slideLayout+xml" PartName="/ppt/slideLayouts/slideLayout102.xml"/>
  <Override ContentType="application/vnd.openxmlformats-officedocument.presentationml.slideLayout+xml" PartName="/ppt/slideLayouts/slideLayout188.xml"/>
  <Override ContentType="application/vnd.openxmlformats-officedocument.presentationml.slideLayout+xml" PartName="/ppt/slideLayouts/slideLayout374.xml"/>
  <Override ContentType="application/vnd.openxmlformats-officedocument.presentationml.slideLayout+xml" PartName="/ppt/slideLayouts/slideLayout165.xml"/>
  <Override ContentType="application/vnd.openxmlformats-officedocument.presentationml.slideLayout+xml" PartName="/ppt/slideLayouts/slideLayout343.xml"/>
  <Override ContentType="application/vnd.openxmlformats-officedocument.presentationml.slideLayout+xml" PartName="/ppt/slideLayouts/slideLayout262.xml"/>
  <Override ContentType="application/vnd.openxmlformats-officedocument.presentationml.slideLayout+xml" PartName="/ppt/slideLayouts/slideLayout65.xml"/>
  <Override ContentType="application/vnd.openxmlformats-officedocument.presentationml.slideLayout+xml" PartName="/ppt/slideLayouts/slideLayout390.xml"/>
  <Override ContentType="application/vnd.openxmlformats-officedocument.presentationml.slideLayout+xml" PartName="/ppt/slideLayouts/slideLayout293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319.xml"/>
  <Override ContentType="application/vnd.openxmlformats-officedocument.presentationml.slideLayout+xml" PartName="/ppt/slideLayouts/slideLayout117.xml"/>
  <Override ContentType="application/vnd.openxmlformats-officedocument.presentationml.slideLayout+xml" PartName="/ppt/slideLayouts/slideLayout181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311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214.xml"/>
  <Override ContentType="application/vnd.openxmlformats-officedocument.presentationml.slideLayout+xml" PartName="/ppt/slideLayouts/slideLayout150.xml"/>
  <Override ContentType="application/vnd.openxmlformats-officedocument.presentationml.slideLayout+xml" PartName="/ppt/slideLayouts/slideLayout133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149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8.xml"/>
  <Override ContentType="application/vnd.openxmlformats-officedocument.presentationml.slideLayout+xml" PartName="/ppt/slideLayouts/slideLayout73.xml"/>
  <Override ContentType="application/vnd.openxmlformats-officedocument.presentationml.slideLayout+xml" PartName="/ppt/slideLayouts/slideLayout351.xml"/>
  <Override ContentType="application/vnd.openxmlformats-officedocument.presentationml.slideLayout+xml" PartName="/ppt/slideLayouts/slideLayout56.xml"/>
  <Override ContentType="application/vnd.openxmlformats-officedocument.presentationml.slideLayout+xml" PartName="/ppt/slideLayouts/slideLayout81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57.xml"/>
  <Override ContentType="application/vnd.openxmlformats-officedocument.presentationml.slideLayout+xml" PartName="/ppt/slideLayouts/slideLayout304.xml"/>
  <Override ContentType="application/vnd.openxmlformats-officedocument.presentationml.slideLayout+xml" PartName="/ppt/slideLayouts/slideLayout334.xml"/>
  <Override ContentType="application/vnd.openxmlformats-officedocument.presentationml.slideLayout+xml" PartName="/ppt/slideLayouts/slideLayout172.xml"/>
  <Override ContentType="application/vnd.openxmlformats-officedocument.presentationml.slideLayout+xml" PartName="/ppt/slideLayouts/slideLayout206.xml"/>
  <Override ContentType="application/vnd.openxmlformats-officedocument.presentationml.slideLayout+xml" PartName="/ppt/slideLayouts/slideLayout223.xml"/>
  <Override ContentType="application/vnd.openxmlformats-officedocument.presentationml.slideLayout+xml" PartName="/ppt/slideLayouts/slideLayout142.xml"/>
  <Override ContentType="application/vnd.openxmlformats-officedocument.presentationml.slideLayout+xml" PartName="/ppt/slideLayouts/slideLayout125.xml"/>
  <Override ContentType="application/vnd.openxmlformats-officedocument.presentationml.slideLayout+xml" PartName="/ppt/slideLayouts/slideLayout88.xml"/>
  <Override ContentType="application/vnd.openxmlformats-officedocument.presentationml.slideLayout+xml" PartName="/ppt/slideLayouts/slideLayout270.xml"/>
  <Override ContentType="application/vnd.openxmlformats-officedocument.presentationml.slideLayout+xml" PartName="/ppt/slideLayouts/slideLayout253.xml"/>
  <Override ContentType="application/vnd.openxmlformats-officedocument.presentationml.slideLayout+xml" PartName="/ppt/slideLayouts/slideLayout189.xml"/>
  <Override ContentType="application/vnd.openxmlformats-officedocument.presentationml.slideLayout+xml" PartName="/ppt/slideLayouts/slideLayout278.xml"/>
  <Override ContentType="application/vnd.openxmlformats-officedocument.presentationml.slideLayout+xml" PartName="/ppt/slideLayouts/slideLayout367.xml"/>
  <Override ContentType="application/vnd.openxmlformats-officedocument.presentationml.slideLayout+xml" PartName="/ppt/slideLayouts/slideLayout103.xml"/>
  <Override ContentType="application/vnd.openxmlformats-officedocument.presentationml.slideLayout+xml" PartName="/ppt/slideLayouts/slideLayout89.xml"/>
  <Override ContentType="application/vnd.openxmlformats-officedocument.presentationml.slideLayout+xml" PartName="/ppt/slideLayouts/slideLayout357.xml"/>
  <Override ContentType="application/vnd.openxmlformats-officedocument.presentationml.slideLayout+xml" PartName="/ppt/slideLayouts/slideLayout180.xml"/>
  <Override ContentType="application/vnd.openxmlformats-officedocument.presentationml.slideLayout+xml" PartName="/ppt/slideLayouts/slideLayout95.xml"/>
  <Override ContentType="application/vnd.openxmlformats-officedocument.presentationml.slideLayout+xml" PartName="/ppt/slideLayouts/slideLayout64.xml"/>
  <Override ContentType="application/vnd.openxmlformats-officedocument.presentationml.slideLayout+xml" PartName="/ppt/slideLayouts/slideLayout391.xml"/>
  <Override ContentType="application/vnd.openxmlformats-officedocument.presentationml.slideLayout+xml" PartName="/ppt/slideLayouts/slideLayout268.xml"/>
  <Override ContentType="application/vnd.openxmlformats-officedocument.presentationml.slideLayout+xml" PartName="/ppt/slideLayouts/slideLayout294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318.xml"/>
  <Override ContentType="application/vnd.openxmlformats-officedocument.presentationml.slideLayout+xml" PartName="/ppt/slideLayouts/slideLayout118.xml"/>
  <Override ContentType="application/vnd.openxmlformats-officedocument.presentationml.slideLayout+xml" PartName="/ppt/slideLayouts/slideLayout195.xml"/>
  <Override ContentType="application/vnd.openxmlformats-officedocument.presentationml.slideLayout+xml" PartName="/ppt/slideLayouts/slideLayout245.xml"/>
  <Override ContentType="application/vnd.openxmlformats-officedocument.presentationml.slideLayout+xml" PartName="/ppt/slideLayouts/slideLayout373.xml"/>
  <Override ContentType="application/vnd.openxmlformats-officedocument.presentationml.slideLayout+xml" PartName="/ppt/slideLayouts/slideLayout79.xml"/>
  <Override ContentType="application/vnd.openxmlformats-officedocument.presentationml.slideLayout+xml" PartName="/ppt/slideLayouts/slideLayout134.xml"/>
  <Override ContentType="application/vnd.openxmlformats-officedocument.presentationml.slideLayout+xml" PartName="/ppt/slideLayouts/slideLayout231.xml"/>
  <Override ContentType="application/vnd.openxmlformats-officedocument.presentationml.slideLayout+xml" PartName="/ppt/slideLayouts/slideLayout342.xml"/>
  <Override ContentType="application/vnd.openxmlformats-officedocument.presentationml.slideLayout+xml" PartName="/ppt/slideLayouts/slideLayout230.xml"/>
  <Override ContentType="application/vnd.openxmlformats-officedocument.presentationml.slideLayout+xml" PartName="/ppt/slideLayouts/slideLayout141.xml"/>
  <Override ContentType="application/vnd.openxmlformats-officedocument.presentationml.slideLayout+xml" PartName="/ppt/slideLayouts/slideLayout23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299.xml"/>
  <Override ContentType="application/vnd.openxmlformats-officedocument.presentationml.slideLayout+xml" PartName="/ppt/slideLayouts/slideLayout124.xml"/>
  <Override ContentType="application/vnd.openxmlformats-officedocument.presentationml.slideLayout+xml" PartName="/ppt/slideLayouts/slideLayout21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74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263.xml"/>
  <Override ContentType="application/vnd.openxmlformats-officedocument.presentationml.slideLayout+xml" PartName="/ppt/slideLayouts/slideLayout352.xml"/>
  <Override ContentType="application/vnd.openxmlformats-officedocument.presentationml.slideLayout+xml" PartName="/ppt/slideLayouts/slideLayout335.xml"/>
  <Override ContentType="application/vnd.openxmlformats-officedocument.presentationml.slideLayout+xml" PartName="/ppt/slideLayouts/slideLayout246.xml"/>
  <Override ContentType="application/vnd.openxmlformats-officedocument.presentationml.slideLayout+xml" PartName="/ppt/slideLayouts/slideLayout229.xml"/>
  <Override ContentType="application/vnd.openxmlformats-officedocument.presentationml.slideLayout+xml" PartName="/ppt/slideLayouts/slideLayout190.xml"/>
  <Override ContentType="application/vnd.openxmlformats-officedocument.presentationml.slideLayout+xml" PartName="/ppt/slideLayouts/slideLayout224.xml"/>
  <Override ContentType="application/vnd.openxmlformats-officedocument.presentationml.slideLayout+xml" PartName="/ppt/slideLayouts/slideLayout284.xml"/>
  <Override ContentType="application/vnd.openxmlformats-officedocument.presentationml.slideLayout+xml" PartName="/ppt/slideLayouts/slideLayout207.xml"/>
  <Override ContentType="application/vnd.openxmlformats-officedocument.presentationml.slideLayout+xml" PartName="/ppt/slideLayouts/slideLayout57.xml"/>
  <Override ContentType="application/vnd.openxmlformats-officedocument.presentationml.slideLayout+xml" PartName="/ppt/slideLayouts/slideLayout80.xml"/>
  <Override ContentType="application/vnd.openxmlformats-officedocument.presentationml.slideLayout+xml" PartName="/ppt/slideLayouts/slideLayout139.xml"/>
  <Override ContentType="application/vnd.openxmlformats-officedocument.presentationml.slideLayout+xml" PartName="/ppt/slideLayouts/slideLayout63.xml"/>
  <Override ContentType="application/vnd.openxmlformats-officedocument.presentationml.slideLayout+xml" PartName="/ppt/slideLayouts/slideLayout303.xml"/>
  <Override ContentType="application/vnd.openxmlformats-officedocument.presentationml.slideLayout+xml" PartName="/ppt/slideLayouts/slideLayout156.xml"/>
  <Override ContentType="application/vnd.openxmlformats-officedocument.presentationml.slideLayout+xml" PartName="/ppt/slideLayouts/slideLayout173.xml"/>
  <Override ContentType="application/vnd.openxmlformats-officedocument.presentationml.slideLayout+xml" PartName="/ppt/slideLayouts/slideLayout389.xml"/>
  <Override ContentType="application/vnd.openxmlformats-officedocument.presentationml.slideLayout+xml" PartName="/ppt/slideLayouts/slideLayout320.xml"/>
  <Override ContentType="application/vnd.openxmlformats-officedocument.presentationml.slideLayout+xml" PartName="/ppt/slideLayouts/slideLayout260.xml"/>
  <Override ContentType="application/vnd.openxmlformats-officedocument.presentationml.slideLayout+xml" PartName="/ppt/slideLayouts/slideLayout198.xml"/>
  <Override ContentType="application/vnd.openxmlformats-officedocument.presentationml.slideLayout+xml" PartName="/ppt/slideLayouts/slideLayout252.xml"/>
  <Override ContentType="application/vnd.openxmlformats-officedocument.presentationml.slideLayout+xml" PartName="/ppt/slideLayouts/slideLayout384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95.xml"/>
  <Override ContentType="application/vnd.openxmlformats-officedocument.presentationml.slideLayout+xml" PartName="/ppt/slideLayouts/slideLayout55.xml"/>
  <Override ContentType="application/vnd.openxmlformats-officedocument.presentationml.slideLayout+xml" PartName="/ppt/slideLayouts/slideLayout98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19.xml"/>
  <Override ContentType="application/vnd.openxmlformats-officedocument.presentationml.slideLayout+xml" PartName="/ppt/slideLayouts/slideLayout305.xml"/>
  <Override ContentType="application/vnd.openxmlformats-officedocument.presentationml.slideLayout+xml" PartName="/ppt/slideLayouts/slideLayout348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356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78.xml"/>
  <Override ContentType="application/vnd.openxmlformats-officedocument.presentationml.slideLayout+xml" PartName="/ppt/slideLayouts/slideLayout232.xml"/>
  <Override ContentType="application/vnd.openxmlformats-officedocument.presentationml.slideLayout+xml" PartName="/ppt/slideLayouts/slideLayout313.xml"/>
  <Override ContentType="application/vnd.openxmlformats-officedocument.presentationml.slideLayout+xml" PartName="/ppt/slideLayouts/slideLayout275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228.xml"/>
  <Override ContentType="application/vnd.openxmlformats-officedocument.presentationml.slideLayout+xml" PartName="/ppt/slideLayouts/slideLayout280.xml"/>
  <Override ContentType="application/vnd.openxmlformats-officedocument.presentationml.slideLayout+xml" PartName="/ppt/slideLayouts/slideLayout104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147.xml"/>
  <Override ContentType="application/vnd.openxmlformats-officedocument.presentationml.slideLayout+xml" PartName="/ppt/slideLayouts/slideLayout325.xml"/>
  <Override ContentType="application/vnd.openxmlformats-officedocument.presentationml.slideLayout+xml" PartName="/ppt/slideLayouts/slideLayout341.xml"/>
  <Override ContentType="application/vnd.openxmlformats-officedocument.presentationml.slideLayout+xml" PartName="/ppt/slideLayouts/slideLayout368.xml"/>
  <Override ContentType="application/vnd.openxmlformats-officedocument.presentationml.slideLayout+xml" PartName="/ppt/slideLayouts/slideLayout328.xml"/>
  <Override ContentType="application/vnd.openxmlformats-officedocument.presentationml.slideLayout+xml" PartName="/ppt/slideLayouts/slideLayout353.xml"/>
  <Override ContentType="application/vnd.openxmlformats-officedocument.presentationml.slideLayout+xml" PartName="/ppt/slideLayouts/slideLayout83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310.xml"/>
  <Override ContentType="application/vnd.openxmlformats-officedocument.presentationml.slideLayout+xml" PartName="/ppt/slideLayouts/slideLayout204.xml"/>
  <Override ContentType="application/vnd.openxmlformats-officedocument.presentationml.slideLayout+xml" PartName="/ppt/slideLayouts/slideLayout212.xml"/>
  <Override ContentType="application/vnd.openxmlformats-officedocument.presentationml.slideLayout+xml" PartName="/ppt/slideLayouts/slideLayout183.xml"/>
  <Override ContentType="application/vnd.openxmlformats-officedocument.presentationml.slideLayout+xml" PartName="/ppt/slideLayouts/slideLayout298.xml"/>
  <Override ContentType="application/vnd.openxmlformats-officedocument.presentationml.slideLayout+xml" PartName="/ppt/slideLayouts/slideLayout247.xml"/>
  <Override ContentType="application/vnd.openxmlformats-officedocument.presentationml.slideLayout+xml" PartName="/ppt/slideLayouts/slideLayout140.xml"/>
  <Override ContentType="application/vnd.openxmlformats-officedocument.presentationml.slideLayout+xml" PartName="/ppt/slideLayouts/slideLayout90.xml"/>
  <Override ContentType="application/vnd.openxmlformats-officedocument.presentationml.slideLayout+xml" PartName="/ppt/slideLayouts/slideLayout255.xml"/>
  <Override ContentType="application/vnd.openxmlformats-officedocument.presentationml.slideLayout+xml" PartName="/ppt/slideLayouts/slideLayout381.xml"/>
  <Override ContentType="application/vnd.openxmlformats-officedocument.presentationml.slideLayout+xml" PartName="/ppt/slideLayouts/slideLayout127.xml"/>
  <Override ContentType="application/vnd.openxmlformats-officedocument.presentationml.slideLayout+xml" PartName="/ppt/slideLayouts/slideLayout174.xml"/>
  <Override ContentType="application/vnd.openxmlformats-officedocument.presentationml.slideLayout+xml" PartName="/ppt/slideLayouts/slideLayout131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155.xml"/>
  <Override ContentType="application/vnd.openxmlformats-officedocument.presentationml.slideLayout+xml" PartName="/ppt/slideLayouts/slideLayout240.xml"/>
  <Override ContentType="application/vnd.openxmlformats-officedocument.presentationml.slideLayout+xml" PartName="/ppt/slideLayouts/slideLayout283.xml"/>
  <Override ContentType="application/vnd.openxmlformats-officedocument.presentationml.slideLayout+xml" PartName="/ppt/slideLayouts/slideLayout112.xml"/>
  <Override ContentType="application/vnd.openxmlformats-officedocument.presentationml.slideLayout+xml" PartName="/ppt/slideLayouts/slideLayout75.xml"/>
  <Override ContentType="application/vnd.openxmlformats-officedocument.presentationml.slideLayout+xml" PartName="/ppt/slideLayouts/slideLayout32.xml"/>
  <Override ContentType="application/vnd.openxmlformats-officedocument.presentationml.slideLayout+xml" PartName="/ppt/slideLayouts/slideLayout375.xml"/>
  <Override ContentType="application/vnd.openxmlformats-officedocument.presentationml.slideLayout+xml" PartName="/ppt/slideLayouts/slideLayout332.xml"/>
  <Override ContentType="application/vnd.openxmlformats-officedocument.presentationml.slideLayout+xml" PartName="/ppt/slideLayouts/slideLayout97.xml"/>
  <Override ContentType="application/vnd.openxmlformats-officedocument.presentationml.slideLayout+xml" PartName="/ppt/slideLayouts/slideLayout111.xml"/>
  <Override ContentType="application/vnd.openxmlformats-officedocument.presentationml.slideLayout+xml" PartName="/ppt/slideLayouts/slideLayout5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54.xml"/>
  <Override ContentType="application/vnd.openxmlformats-officedocument.presentationml.slideLayout+xml" PartName="/ppt/slideLayouts/slideLayout197.xml"/>
  <Override ContentType="application/vnd.openxmlformats-officedocument.presentationml.slideLayout+xml" PartName="/ppt/slideLayouts/slideLayout340.xml"/>
  <Override ContentType="application/vnd.openxmlformats-officedocument.presentationml.slideLayout+xml" PartName="/ppt/slideLayouts/slideLayout306.xml"/>
  <Override ContentType="application/vnd.openxmlformats-officedocument.presentationml.slideLayout+xml" PartName="/ppt/slideLayouts/slideLayout349.xml"/>
  <Override ContentType="application/vnd.openxmlformats-officedocument.presentationml.slideLayout+xml" PartName="/ppt/slideLayouts/slideLayout233.xml"/>
  <Override ContentType="application/vnd.openxmlformats-officedocument.presentationml.slideLayout+xml" PartName="/ppt/slideLayouts/slideLayout383.xml"/>
  <Override ContentType="application/vnd.openxmlformats-officedocument.presentationml.slideLayout+xml" PartName="/ppt/slideLayouts/slideLayout60.xml"/>
  <Override ContentType="application/vnd.openxmlformats-officedocument.presentationml.slideLayout+xml" PartName="/ppt/slideLayouts/slideLayout326.xml"/>
  <Override ContentType="application/vnd.openxmlformats-officedocument.presentationml.slideLayout+xml" PartName="/ppt/slideLayouts/slideLayout105.xml"/>
  <Override ContentType="application/vnd.openxmlformats-officedocument.presentationml.slideLayout+xml" PartName="/ppt/slideLayouts/slideLayout182.xml"/>
  <Override ContentType="application/vnd.openxmlformats-officedocument.presentationml.slideLayout+xml" PartName="/ppt/slideLayouts/slideLayout369.xml"/>
  <Override ContentType="application/vnd.openxmlformats-officedocument.presentationml.slideLayout+xml" PartName="/ppt/slideLayouts/slideLayout276.xml"/>
  <Override ContentType="application/vnd.openxmlformats-officedocument.presentationml.slideLayout+xml" PartName="/ppt/slideLayouts/slideLayout148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360.xml"/>
  <Override ContentType="application/vnd.openxmlformats-officedocument.presentationml.slideLayout+xml" PartName="/ppt/slideLayouts/slideLayout261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355.xml"/>
  <Override ContentType="application/vnd.openxmlformats-officedocument.presentationml.slideLayout+xml" PartName="/ppt/slideLayouts/slideLayout312.xml"/>
  <Override ContentType="application/vnd.openxmlformats-officedocument.presentationml.slideLayout+xml" PartName="/ppt/slideLayouts/slideLayout227.xml"/>
  <Override ContentType="application/vnd.openxmlformats-officedocument.presentationml.slideLayout+xml" PartName="/ppt/slideLayouts/slideLayout248.xml"/>
  <Override ContentType="application/vnd.openxmlformats-officedocument.presentationml.slideLayout+xml" PartName="/ppt/slideLayouts/slideLayout205.xml"/>
  <Override ContentType="application/vnd.openxmlformats-officedocument.presentationml.slideLayout+xml" PartName="/ppt/slideLayouts/slideLayout354.xml"/>
  <Override ContentType="application/vnd.openxmlformats-officedocument.presentationml.slideLayout+xml" PartName="/ppt/slideLayouts/slideLayout282.xml"/>
  <Override ContentType="application/vnd.openxmlformats-officedocument.presentationml.slideLayout+xml" PartName="/ppt/slideLayouts/slideLayout76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327.xml"/>
  <Override ContentType="application/vnd.openxmlformats-officedocument.presentationml.slideLayout+xml" PartName="/ppt/slideLayouts/slideLayout82.xml"/>
  <Override ContentType="application/vnd.openxmlformats-officedocument.presentationml.slideLayout+xml" PartName="/ppt/slideLayouts/slideLayout132.xml"/>
  <Override ContentType="application/vnd.openxmlformats-officedocument.presentationml.slideLayout+xml" PartName="/ppt/slideLayouts/slideLayout361.xml"/>
  <Override ContentType="application/vnd.openxmlformats-officedocument.presentationml.slideLayout+xml" PartName="/ppt/slideLayouts/slideLayout175.xml"/>
  <Override ContentType="application/vnd.openxmlformats-officedocument.presentationml.slideLayout+xml" PartName="/ppt/slideLayouts/slideLayout297.xml"/>
  <Override ContentType="application/vnd.openxmlformats-officedocument.presentationml.slideLayout+xml" PartName="/ppt/slideLayouts/slideLayout211.xml"/>
  <Override ContentType="application/vnd.openxmlformats-officedocument.presentationml.slideLayout+xml" PartName="/ppt/slideLayouts/slideLayout126.xml"/>
  <Override ContentType="application/vnd.openxmlformats-officedocument.presentationml.slideLayout+xml" PartName="/ppt/slideLayouts/slideLayout254.xml"/>
  <Override ContentType="application/vnd.openxmlformats-officedocument.presentationml.slideLayout+xml" PartName="/ppt/slideLayouts/slideLayout169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376.xml"/>
  <Override ContentType="application/vnd.openxmlformats-officedocument.presentationml.slideLayout+xml" PartName="/ppt/slideLayouts/slideLayout160.xml"/>
  <Override ContentType="application/vnd.openxmlformats-officedocument.presentationml.slideLayout+xml" PartName="/ppt/slideLayouts/slideLayout333.xml"/>
  <Override ContentType="application/vnd.openxmlformats-officedocument.presentationml.slideLayout+xml" PartName="/ppt/slideLayouts/slideLayout218.xml"/>
  <Override ContentType="application/vnd.openxmlformats-officedocument.presentationml.slideLayout+xml" PartName="/ppt/slideLayouts/slideLayout307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29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315.xml"/>
  <Override ContentType="application/vnd.openxmlformats-officedocument.presentationml.slideLayout+xml" PartName="/ppt/slideLayouts/slideLayout137.xml"/>
  <Override ContentType="application/vnd.openxmlformats-officedocument.presentationml.slideLayout+xml" PartName="/ppt/slideLayouts/slideLayout323.xml"/>
  <Override ContentType="application/vnd.openxmlformats-officedocument.presentationml.slideLayout+xml" PartName="/ppt/slideLayouts/slideLayout226.xml"/>
  <Override ContentType="application/vnd.openxmlformats-officedocument.presentationml.slideLayout+xml" PartName="/ppt/slideLayouts/slideLayout153.xml"/>
  <Override ContentType="application/vnd.openxmlformats-officedocument.presentationml.slideLayout+xml" PartName="/ppt/slideLayouts/slideLayout61.xml"/>
  <Override ContentType="application/vnd.openxmlformats-officedocument.presentationml.slideLayout+xml" PartName="/ppt/slideLayouts/slideLayout250.xml"/>
  <Override ContentType="application/vnd.openxmlformats-officedocument.presentationml.slideLayout+xml" PartName="/ppt/slideLayouts/slideLayout145.xml"/>
  <Override ContentType="application/vnd.openxmlformats-officedocument.presentationml.slideLayout+xml" PartName="/ppt/slideLayouts/slideLayout234.xml"/>
  <Override ContentType="application/vnd.openxmlformats-officedocument.presentationml.slideLayout+xml" PartName="/ppt/slideLayouts/slideLayout331.xml"/>
  <Override ContentType="application/vnd.openxmlformats-officedocument.presentationml.slideLayout+xml" PartName="/ppt/slideLayouts/slideLayout242.xml"/>
  <Override ContentType="application/vnd.openxmlformats-officedocument.presentationml.slideLayout+xml" PartName="/ppt/slideLayouts/slideLayout289.xml"/>
  <Override ContentType="application/vnd.openxmlformats-officedocument.presentationml.slideLayout+xml" PartName="/ppt/slideLayouts/slideLayout300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86.xml"/>
  <Override ContentType="application/vnd.openxmlformats-officedocument.presentationml.slideLayout+xml" PartName="/ppt/slideLayouts/slideLayout122.xml"/>
  <Override ContentType="application/vnd.openxmlformats-officedocument.presentationml.slideLayout+xml" PartName="/ppt/slideLayouts/slideLayout338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257.xml"/>
  <Override ContentType="application/vnd.openxmlformats-officedocument.presentationml.slideLayout+xml" PartName="/ppt/slideLayouts/slideLayout84.xml"/>
  <Override ContentType="application/vnd.openxmlformats-officedocument.presentationml.slideLayout+xml" PartName="/ppt/slideLayouts/slideLayout370.xml"/>
  <Override ContentType="application/vnd.openxmlformats-officedocument.presentationml.slideLayout+xml" PartName="/ppt/slideLayouts/slideLayout92.xml"/>
  <Override ContentType="application/vnd.openxmlformats-officedocument.presentationml.slideLayout+xml" PartName="/ppt/slideLayouts/slideLayout193.xml"/>
  <Override ContentType="application/vnd.openxmlformats-officedocument.presentationml.slideLayout+xml" PartName="/ppt/slideLayouts/slideLayout185.xml"/>
  <Override ContentType="application/vnd.openxmlformats-officedocument.presentationml.slideLayout+xml" PartName="/ppt/slideLayouts/slideLayout362.xml"/>
  <Override ContentType="application/vnd.openxmlformats-officedocument.presentationml.slideLayout+xml" PartName="/ppt/slideLayouts/slideLayout176.xml"/>
  <Override ContentType="application/vnd.openxmlformats-officedocument.presentationml.slideLayout+xml" PartName="/ppt/slideLayouts/slideLayout106.xml"/>
  <Override ContentType="application/vnd.openxmlformats-officedocument.presentationml.slideLayout+xml" PartName="/ppt/slideLayouts/slideLayout77.xml"/>
  <Override ContentType="application/vnd.openxmlformats-officedocument.presentationml.slideLayout+xml" PartName="/ppt/slideLayouts/slideLayout28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69.xml"/>
  <Override ContentType="application/vnd.openxmlformats-officedocument.presentationml.slideLayout+xml" PartName="/ppt/slideLayouts/slideLayout114.xml"/>
  <Override ContentType="application/vnd.openxmlformats-officedocument.presentationml.slideLayout+xml" PartName="/ppt/slideLayouts/slideLayout394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347.xml"/>
  <Override ContentType="application/vnd.openxmlformats-officedocument.presentationml.slideLayout+xml" PartName="/ppt/slideLayouts/slideLayout377.xml"/>
  <Override ContentType="application/vnd.openxmlformats-officedocument.presentationml.slideLayout+xml" PartName="/ppt/slideLayouts/slideLayout161.xml"/>
  <Override ContentType="application/vnd.openxmlformats-officedocument.presentationml.slideLayout+xml" PartName="/ppt/slideLayouts/slideLayout266.xml"/>
  <Override ContentType="application/vnd.openxmlformats-officedocument.presentationml.slideLayout+xml" PartName="/ppt/slideLayouts/slideLayout249.xml"/>
  <Override ContentType="application/vnd.openxmlformats-officedocument.presentationml.slideLayout+xml" PartName="/ppt/slideLayouts/slideLayout168.xml"/>
  <Override ContentType="application/vnd.openxmlformats-officedocument.presentationml.slideLayout+xml" PartName="/ppt/slideLayouts/slideLayout210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296.xml"/>
  <Override ContentType="application/vnd.openxmlformats-officedocument.presentationml.slideLayout+xml" PartName="/ppt/slideLayouts/slideLayout62.xml"/>
  <Override ContentType="application/vnd.openxmlformats-officedocument.presentationml.slideLayout+xml" PartName="/ppt/slideLayouts/slideLayout146.xml"/>
  <Override ContentType="application/vnd.openxmlformats-officedocument.presentationml.slideLayout+xml" PartName="/ppt/slideLayouts/slideLayout235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219.xml"/>
  <Override ContentType="application/vnd.openxmlformats-officedocument.presentationml.slideLayout+xml" PartName="/ppt/slideLayouts/slideLayout70.xml"/>
  <Override ContentType="application/vnd.openxmlformats-officedocument.presentationml.slideLayout+xml" PartName="/ppt/slideLayouts/slideLayout217.xml"/>
  <Override ContentType="application/vnd.openxmlformats-officedocument.presentationml.slideLayout+xml" PartName="/ppt/slideLayouts/slideLayout308.xml"/>
  <Override ContentType="application/vnd.openxmlformats-officedocument.presentationml.slideLayout+xml" PartName="/ppt/slideLayouts/slideLayout314.xml"/>
  <Override ContentType="application/vnd.openxmlformats-officedocument.presentationml.slideLayout+xml" PartName="/ppt/slideLayouts/slideLayout128.xml"/>
  <Override ContentType="application/vnd.openxmlformats-officedocument.presentationml.slideLayout+xml" PartName="/ppt/slideLayouts/slideLayout22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162.xml"/>
  <Override ContentType="application/vnd.openxmlformats-officedocument.presentationml.slideLayout+xml" PartName="/ppt/slideLayouts/slideLayout251.xml"/>
  <Override ContentType="application/vnd.openxmlformats-officedocument.presentationml.slideLayout+xml" PartName="/ppt/slideLayouts/slideLayout99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152.xml"/>
  <Override ContentType="application/vnd.openxmlformats-officedocument.presentationml.slideLayout+xml" PartName="/ppt/slideLayouts/slideLayout339.xml"/>
  <Override ContentType="application/vnd.openxmlformats-officedocument.presentationml.slideLayout+xml" PartName="/ppt/slideLayouts/slideLayout288.xml"/>
  <Override ContentType="application/vnd.openxmlformats-officedocument.presentationml.slideLayout+xml" PartName="/ppt/slideLayouts/slideLayout330.xml"/>
  <Override ContentType="application/vnd.openxmlformats-officedocument.presentationml.slideLayout+xml" PartName="/ppt/slideLayouts/slideLayout85.xml"/>
  <Override ContentType="application/vnd.openxmlformats-officedocument.presentationml.slideLayout+xml" PartName="/ppt/slideLayouts/slideLayout202.xml"/>
  <Override ContentType="application/vnd.openxmlformats-officedocument.presentationml.slideLayout+xml" PartName="/ppt/slideLayouts/slideLayout177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274.xml"/>
  <Override ContentType="application/vnd.openxmlformats-officedocument.presentationml.slideLayout+xml" PartName="/ppt/slideLayouts/slideLayout385.xml"/>
  <Override ContentType="application/vnd.openxmlformats-officedocument.presentationml.slideLayout+xml" PartName="/ppt/slideLayouts/slideLayout324.xml"/>
  <Override ContentType="application/vnd.openxmlformats-officedocument.presentationml.slideLayout+xml" PartName="/ppt/slideLayouts/slideLayout273.xml"/>
  <Override ContentType="application/vnd.openxmlformats-officedocument.presentationml.slideLayout+xml" PartName="/ppt/slideLayouts/slideLayout184.xml"/>
  <Override ContentType="application/vnd.openxmlformats-officedocument.presentationml.slideLayout+xml" PartName="/ppt/slideLayouts/slideLayout329.xml"/>
  <Override ContentType="application/vnd.openxmlformats-officedocument.presentationml.slideLayout+xml" PartName="/ppt/slideLayouts/slideLayout167.xml"/>
  <Override ContentType="application/vnd.openxmlformats-officedocument.presentationml.slideLayout+xml" PartName="/ppt/slideLayouts/slideLayout107.xml"/>
  <Override ContentType="application/vnd.openxmlformats-officedocument.presentationml.slideLayout+xml" PartName="/ppt/slideLayouts/slideLayout256.xml"/>
  <Override ContentType="application/vnd.openxmlformats-officedocument.presentationml.slideLayout+xml" PartName="/ppt/slideLayouts/slideLayout91.xml"/>
  <Override ContentType="application/vnd.openxmlformats-officedocument.presentationml.slideLayout+xml" PartName="/ppt/slideLayouts/slideLayout220.xml"/>
  <Override ContentType="application/vnd.openxmlformats-officedocument.presentationml.slideLayout+xml" PartName="/ppt/slideLayouts/slideLayout68.xml"/>
  <Override ContentType="application/vnd.openxmlformats-officedocument.presentationml.slideLayout+xml" PartName="/ppt/slideLayouts/slideLayout203.xml"/>
  <Override ContentType="application/vnd.openxmlformats-officedocument.presentationml.slideLayout+xml" PartName="/ppt/slideLayouts/slideLayout290.xml"/>
  <Override ContentType="application/vnd.openxmlformats-officedocument.presentationml.slideLayout+xml" PartName="/ppt/slideLayouts/slideLayout378.xml"/>
  <Override ContentType="application/vnd.openxmlformats-officedocument.presentationml.slideLayout+xml" PartName="/ppt/slideLayouts/slideLayout267.xml"/>
  <Override ContentType="application/vnd.openxmlformats-officedocument.presentationml.slideLayout+xml" PartName="/ppt/slideLayouts/slideLayout130.xml"/>
  <Override ContentType="application/vnd.openxmlformats-officedocument.presentationml.slideLayout+xml" PartName="/ppt/slideLayouts/slideLayout113.xml"/>
  <Override ContentType="application/vnd.openxmlformats-officedocument.presentationml.slideLayout+xml" PartName="/ppt/slideLayouts/slideLayout241.xml"/>
  <Override ContentType="application/vnd.openxmlformats-officedocument.presentationml.slideLayout+xml" PartName="/ppt/slideLayouts/slideLayout363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380.xml"/>
  <Override ContentType="application/vnd.openxmlformats-officedocument.presentationml.slideLayout+xml" PartName="/ppt/slideLayouts/slideLayout199.xml"/>
  <Override ContentType="application/vnd.openxmlformats-officedocument.presentationml.slideLayout+xml" PartName="/ppt/slideLayouts/slideLayout346.xml"/>
  <Override ContentType="application/vnd.openxmlformats-officedocument.presentationml.slideLayout+xml" PartName="/ppt/slideLayouts/slideLayout171.xml"/>
  <Override ContentType="application/vnd.openxmlformats-officedocument.presentationml.slideLayout+xml" PartName="/ppt/slideLayouts/slideLayout392.xml"/>
  <Override ContentType="application/vnd.openxmlformats-officedocument.presentationml.slideLayout+xml" PartName="/ppt/slideLayouts/slideLayout120.xml"/>
  <Override ContentType="application/vnd.openxmlformats-officedocument.presentationml.slideLayout+xml" PartName="/ppt/slideLayouts/slideLayout163.xml"/>
  <Override ContentType="application/vnd.openxmlformats-officedocument.presentationml.slideLayout+xml" PartName="/ppt/slideLayouts/slideLayout216.xml"/>
  <Override ContentType="application/vnd.openxmlformats-officedocument.presentationml.slideLayout+xml" PartName="/ppt/slideLayouts/slideLayout309.xml"/>
  <Override ContentType="application/vnd.openxmlformats-officedocument.presentationml.slideLayout+xml" PartName="/ppt/slideLayouts/slideLayout259.xml"/>
  <Override ContentType="application/vnd.openxmlformats-officedocument.presentationml.slideLayout+xml" PartName="/ppt/slideLayouts/slideLayout208.xml"/>
  <Override ContentType="application/vnd.openxmlformats-officedocument.presentationml.slideLayout+xml" PartName="/ppt/slideLayouts/slideLayout178.xml"/>
  <Override ContentType="application/vnd.openxmlformats-officedocument.presentationml.slideLayout+xml" PartName="/ppt/slideLayouts/slideLayout135.xml"/>
  <Override ContentType="application/vnd.openxmlformats-officedocument.presentationml.slideLayout+xml" PartName="/ppt/slideLayouts/slideLayout291.xml"/>
  <Override ContentType="application/vnd.openxmlformats-officedocument.presentationml.slideLayout+xml" PartName="/ppt/slideLayouts/slideLayout194.xml"/>
  <Override ContentType="application/vnd.openxmlformats-officedocument.presentationml.slideLayout+xml" PartName="/ppt/slideLayouts/slideLayout287.xml"/>
  <Override ContentType="application/vnd.openxmlformats-officedocument.presentationml.slideLayout+xml" PartName="/ppt/slideLayouts/slideLayout71.xml"/>
  <Override ContentType="application/vnd.openxmlformats-officedocument.presentationml.slideLayout+xml" PartName="/ppt/slideLayouts/slideLayout372.xml"/>
  <Override ContentType="application/vnd.openxmlformats-officedocument.presentationml.slideLayout+xml" PartName="/ppt/slideLayouts/slideLayout151.xml"/>
  <Override ContentType="application/vnd.openxmlformats-officedocument.presentationml.slideLayout+xml" PartName="/ppt/slideLayouts/slideLayout244.xml"/>
  <Override ContentType="application/vnd.openxmlformats-officedocument.presentationml.slideLayout+xml" PartName="/ppt/slideLayouts/slideLayout201.xml"/>
  <Override ContentType="application/vnd.openxmlformats-officedocument.presentationml.slideLayout+xml" PartName="/ppt/slideLayouts/slideLayout302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59.xml"/>
  <Override ContentType="application/vnd.openxmlformats-officedocument.presentationml.slideLayout+xml" PartName="/ppt/slideLayouts/slideLayout345.xml"/>
  <Override ContentType="application/vnd.openxmlformats-officedocument.presentationml.slideLayout+xml" PartName="/ppt/slideLayouts/slideLayout67.xml"/>
  <Override ContentType="application/vnd.openxmlformats-officedocument.presentationml.slideLayout+xml" PartName="/ppt/slideLayouts/slideLayout116.xml"/>
  <Override ContentType="application/vnd.openxmlformats-officedocument.presentationml.slideLayout+xml" PartName="/ppt/slideLayouts/slideLayout221.xml"/>
  <Override ContentType="application/vnd.openxmlformats-officedocument.presentationml.slideLayout+xml" PartName="/ppt/slideLayouts/slideLayout336.xml"/>
  <Override ContentType="application/vnd.openxmlformats-officedocument.presentationml.slideLayout+xml" PartName="/ppt/slideLayouts/slideLayout388.xml"/>
  <Override ContentType="application/vnd.openxmlformats-officedocument.presentationml.slideLayout+xml" PartName="/ppt/slideLayouts/slideLayout166.xml"/>
  <Override ContentType="application/vnd.openxmlformats-officedocument.presentationml.slideLayout+xml" PartName="/ppt/slideLayouts/slideLayout379.xml"/>
  <Override ContentType="application/vnd.openxmlformats-officedocument.presentationml.slideLayout+xml" PartName="/ppt/slideLayouts/slideLayout272.xml"/>
  <Override ContentType="application/vnd.openxmlformats-officedocument.presentationml.slideLayout+xml" PartName="/ppt/slideLayouts/slideLayout264.xml"/>
  <Override ContentType="application/vnd.openxmlformats-officedocument.presentationml.slideLayout+xml" PartName="/ppt/slideLayouts/slideLayout123.xml"/>
  <Override ContentType="application/vnd.openxmlformats-officedocument.presentationml.slideLayout+xml" PartName="/ppt/slideLayouts/slideLayout86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364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94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144.xml"/>
  <Override ContentType="application/vnd.openxmlformats-officedocument.presentationml.slideLayout+xml" PartName="/ppt/slideLayouts/slideLayout317.xml"/>
  <Override ContentType="application/vnd.openxmlformats-officedocument.presentationml.slideLayout+xml" PartName="/ppt/slideLayouts/slideLayout187.xml"/>
  <Override ContentType="application/vnd.openxmlformats-officedocument.presentationml.slideLayout+xml" PartName="/ppt/slideLayouts/slideLayout321.xml"/>
  <Override ContentType="application/vnd.openxmlformats-officedocument.presentationml.slideLayout+xml" PartName="/ppt/slideLayouts/slideLayout236.xml"/>
  <Override ContentType="application/vnd.openxmlformats-officedocument.presentationml.slideLayout+xml" PartName="/ppt/slideLayouts/slideLayout191.xml"/>
  <Override ContentType="application/vnd.openxmlformats-officedocument.presentationml.slideLayout+xml" PartName="/ppt/slideLayouts/slideLayout279.xml"/>
  <Override ContentType="application/vnd.openxmlformats-officedocument.presentationml.slideLayout+xml" PartName="/ppt/slideLayouts/slideLayout58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108.xml"/>
  <Override ContentType="application/vnd.openxmlformats-officedocument.presentationml.slideLayout+xml" PartName="/ppt/slideLayouts/slideLayout138.xml"/>
  <Override ContentType="application/vnd.openxmlformats-officedocument.presentationml.slideLayout+xml" PartName="/ppt/slideLayouts/slideLayout200.xml"/>
  <Override ContentType="application/vnd.openxmlformats-officedocument.presentationml.slideLayout+xml" PartName="/ppt/slideLayouts/slideLayout243.xml"/>
  <Override ContentType="application/vnd.openxmlformats-officedocument.presentationml.slideLayout+xml" PartName="/ppt/slideLayouts/slideLayout286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170.xml"/>
  <Override ContentType="application/vnd.openxmlformats-officedocument.presentationml.slideLayout+xml" PartName="/ppt/slideLayouts/slideLayout101.xml"/>
  <Override ContentType="application/vnd.openxmlformats-officedocument.presentationml.slideLayout+xml" PartName="/ppt/slideLayouts/slideLayout179.xml"/>
  <Override ContentType="application/vnd.openxmlformats-officedocument.presentationml.slideLayout+xml" PartName="/ppt/slideLayouts/slideLayout365.xml"/>
  <Override ContentType="application/vnd.openxmlformats-officedocument.presentationml.slideLayout+xml" PartName="/ppt/slideLayouts/slideLayout322.xml"/>
  <Override ContentType="application/vnd.openxmlformats-officedocument.presentationml.slideLayout+xml" PartName="/ppt/slideLayouts/slideLayout136.xml"/>
  <Override ContentType="application/vnd.openxmlformats-officedocument.presentationml.slideLayout+xml" PartName="/ppt/slideLayouts/slideLayout292.xml"/>
  <Override ContentType="application/vnd.openxmlformats-officedocument.presentationml.slideLayout+xml" PartName="/ppt/slideLayouts/slideLayout215.xml"/>
  <Override ContentType="application/vnd.openxmlformats-officedocument.presentationml.slideLayout+xml" PartName="/ppt/slideLayouts/slideLayout258.xml"/>
  <Override ContentType="application/vnd.openxmlformats-officedocument.presentationml.slideLayout+xml" PartName="/ppt/slideLayouts/slideLayout72.xml"/>
  <Override ContentType="application/vnd.openxmlformats-officedocument.presentationml.slideLayout+xml" PartName="/ppt/slideLayouts/slideLayout164.xml"/>
  <Override ContentType="application/vnd.openxmlformats-officedocument.presentationml.slideLayout+xml" PartName="/ppt/slideLayouts/slideLayout66.xml"/>
  <Override ContentType="application/vnd.openxmlformats-officedocument.presentationml.slideLayout+xml" PartName="/ppt/slideLayouts/slideLayout209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121.xml"/>
  <Override ContentType="application/vnd.openxmlformats-officedocument.presentationml.slideLayout+xml" PartName="/ppt/slideLayouts/slideLayout337.xml"/>
  <Override ContentType="application/vnd.openxmlformats-officedocument.presentationml.slideLayout+xml" PartName="/ppt/slideLayouts/slideLayout222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65.xml"/>
  <Override ContentType="application/vnd.openxmlformats-officedocument.presentationml.slideLayout+xml" PartName="/ppt/slideLayouts/slideLayout59.xml"/>
  <Override ContentType="application/vnd.openxmlformats-officedocument.presentationml.slideLayout+xml" PartName="/ppt/slideLayouts/slideLayout371.xml"/>
  <Override ContentType="application/vnd.openxmlformats-officedocument.presentationml.slideLayout+xml" PartName="/ppt/slideLayouts/slideLayout387.xml"/>
  <Override ContentType="application/vnd.openxmlformats-officedocument.presentationml.slideLayout+xml" PartName="/ppt/slideLayouts/slideLayout109.xml"/>
  <Override ContentType="application/vnd.openxmlformats-officedocument.presentationml.slideLayout+xml" PartName="/ppt/slideLayouts/slideLayout158.xml"/>
  <Override ContentType="application/vnd.openxmlformats-officedocument.presentationml.slideLayout+xml" PartName="/ppt/slideLayouts/slideLayout344.xml"/>
  <Override ContentType="application/vnd.openxmlformats-officedocument.presentationml.slideLayout+xml" PartName="/ppt/slideLayouts/slideLayout115.xml"/>
  <Override ContentType="application/vnd.openxmlformats-officedocument.presentationml.slideLayout+xml" PartName="/ppt/slideLayouts/slideLayout301.xml"/>
  <Override ContentType="application/vnd.openxmlformats-officedocument.presentationml.slideLayout+xml" PartName="/ppt/slideLayouts/slideLayout192.xml"/>
  <Override ContentType="application/vnd.openxmlformats-officedocument.presentationml.slideLayout+xml" PartName="/ppt/slideLayouts/slideLayout100.xml"/>
  <Override ContentType="application/vnd.openxmlformats-officedocument.presentationml.slideLayout+xml" PartName="/ppt/slideLayouts/slideLayout237.xml"/>
  <Override ContentType="application/vnd.openxmlformats-officedocument.presentationml.slideLayout+xml" PartName="/ppt/slideLayouts/slideLayout143.xml"/>
  <Override ContentType="application/vnd.openxmlformats-officedocument.presentationml.slideLayout+xml" PartName="/ppt/slideLayouts/slideLayout271.xml"/>
  <Override ContentType="application/vnd.openxmlformats-officedocument.presentationml.slideLayout+xml" PartName="/ppt/slideLayouts/slideLayout8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350.xml"/>
  <Override ContentType="application/vnd.openxmlformats-officedocument.presentationml.slideLayout+xml" PartName="/ppt/slideLayouts/slideLayout93.xml"/>
  <Override ContentType="application/vnd.openxmlformats-officedocument.presentationml.slideLayout+xml" PartName="/ppt/slideLayouts/slideLayout316.xml"/>
  <Override ContentType="application/vnd.openxmlformats-officedocument.presentationml.slideLayout+xml" PartName="/ppt/slideLayouts/slideLayout393.xml"/>
  <Override ContentType="application/vnd.openxmlformats-officedocument.presentationml.slideLayout+xml" PartName="/ppt/slideLayouts/slideLayout186.xml"/>
  <Override ContentType="application/vnd.openxmlformats-officedocument.presentationml.slideLayout+xml" PartName="/ppt/slideLayouts/slideLayout359.xml"/>
  <Override ContentType="application/vnd.openxmlformats-officedocument.presentationml.slideMaster+xml" PartName="/ppt/slideMasters/slideMaster8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9.xml"/>
  <Override ContentType="application/vnd.openxmlformats-officedocument.presentationml.slideMaster+xml" PartName="/ppt/slideMasters/slideMaster11.xml"/>
  <Override ContentType="application/vnd.openxmlformats-officedocument.presentationml.slideMaster+xml" PartName="/ppt/slideMasters/slideMaster10.xml"/>
  <Override ContentType="application/vnd.openxmlformats-officedocument.presentationml.slideMaster+xml" PartName="/ppt/slideMasters/slideMaster1.xml"/>
  <Override ContentType="application/vnd.openxmlformats-officedocument.presentationml.slideMaster+xml" PartName="/ppt/slideMasters/slideMaster4.xml"/>
  <Override ContentType="application/vnd.openxmlformats-officedocument.presentationml.slideMaster+xml" PartName="/ppt/slideMasters/slideMaster7.xml"/>
  <Override ContentType="application/vnd.openxmlformats-officedocument.presentationml.slideMaster+xml" PartName="/ppt/slideMasters/slideMaster6.xml"/>
  <Override ContentType="application/vnd.openxmlformats-officedocument.presentationml.slideMaster+xml" PartName="/ppt/slideMasters/slideMaster5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2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8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7.xml"/>
  <Override ContentType="application/vnd.openxmlformats-officedocument.theme+xml" PartName="/ppt/theme/theme6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  <Override ContentType="application/vnd.openxmlformats-officedocument.theme+xml" PartName="/ppt/theme/theme11.xml"/>
  <Override ContentType="application/vnd.openxmlformats-officedocument.theme+xml" PartName="/ppt/theme/theme5.xml"/>
  <Override ContentType="application/vnd.openxmlformats-officedocument.theme+xml" PartName="/ppt/theme/theme8.xml"/>
  <Override ContentType="application/vnd.openxmlformats-officedocument.theme+xml" PartName="/ppt/theme/theme10.xml"/>
  <Override ContentType="application/vnd.openxmlformats-officedocument.theme+xml" PartName="/ppt/theme/theme12.xml"/>
  <Override ContentType="application/vnd.openxmlformats-officedocument.theme+xml" PartName="/ppt/theme/theme9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4042" r:id="rId4"/>
    <p:sldMasterId id="2147484043" r:id="rId5"/>
    <p:sldMasterId id="2147484044" r:id="rId6"/>
    <p:sldMasterId id="2147484045" r:id="rId7"/>
    <p:sldMasterId id="2147484046" r:id="rId8"/>
    <p:sldMasterId id="2147484047" r:id="rId9"/>
    <p:sldMasterId id="2147484048" r:id="rId10"/>
    <p:sldMasterId id="2147484049" r:id="rId11"/>
    <p:sldMasterId id="2147484050" r:id="rId12"/>
    <p:sldMasterId id="2147484051" r:id="rId13"/>
    <p:sldMasterId id="2147484052" r:id="rId14"/>
  </p:sldMasterIdLst>
  <p:notesMasterIdLst>
    <p:notesMasterId r:id="rId15"/>
  </p:notesMasterIdLst>
  <p:sldIdLst>
    <p:sldId id="256" r:id="rId16"/>
    <p:sldId id="257" r:id="rId17"/>
    <p:sldId id="258" r:id="rId18"/>
    <p:sldId id="259" r:id="rId19"/>
    <p:sldId id="260" r:id="rId20"/>
    <p:sldId id="261" r:id="rId21"/>
    <p:sldId id="262" r:id="rId22"/>
    <p:sldId id="263" r:id="rId23"/>
    <p:sldId id="264" r:id="rId24"/>
    <p:sldId id="265" r:id="rId25"/>
    <p:sldId id="266" r:id="rId26"/>
    <p:sldId id="267" r:id="rId27"/>
    <p:sldId id="268" r:id="rId28"/>
  </p:sldIdLst>
  <p:sldSz cy="5143500" cx="9144000"/>
  <p:notesSz cx="6858000" cy="9144000"/>
  <p:embeddedFontLst>
    <p:embeddedFont>
      <p:font typeface="Libre Bodoni"/>
      <p:regular r:id="rId29"/>
      <p:bold r:id="rId30"/>
      <p:italic r:id="rId31"/>
      <p:boldItalic r:id="rId32"/>
    </p:embeddedFont>
    <p:embeddedFont>
      <p:font typeface="Asap"/>
      <p:regular r:id="rId33"/>
      <p:bold r:id="rId34"/>
      <p:italic r:id="rId35"/>
      <p:boldItalic r:id="rId36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slide" Target="slides/slide5.xml"/><Relationship Id="rId22" Type="http://schemas.openxmlformats.org/officeDocument/2006/relationships/slide" Target="slides/slide7.xml"/><Relationship Id="rId21" Type="http://schemas.openxmlformats.org/officeDocument/2006/relationships/slide" Target="slides/slide6.xml"/><Relationship Id="rId24" Type="http://schemas.openxmlformats.org/officeDocument/2006/relationships/slide" Target="slides/slide9.xml"/><Relationship Id="rId23" Type="http://schemas.openxmlformats.org/officeDocument/2006/relationships/slide" Target="slides/slide8.xml"/><Relationship Id="rId1" Type="http://schemas.openxmlformats.org/officeDocument/2006/relationships/theme" Target="theme/theme6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26" Type="http://schemas.openxmlformats.org/officeDocument/2006/relationships/slide" Target="slides/slide11.xml"/><Relationship Id="rId25" Type="http://schemas.openxmlformats.org/officeDocument/2006/relationships/slide" Target="slides/slide10.xml"/><Relationship Id="rId28" Type="http://schemas.openxmlformats.org/officeDocument/2006/relationships/slide" Target="slides/slide13.xml"/><Relationship Id="rId27" Type="http://schemas.openxmlformats.org/officeDocument/2006/relationships/slide" Target="slides/slide12.xml"/><Relationship Id="rId5" Type="http://schemas.openxmlformats.org/officeDocument/2006/relationships/slideMaster" Target="slideMasters/slideMaster2.xml"/><Relationship Id="rId6" Type="http://schemas.openxmlformats.org/officeDocument/2006/relationships/slideMaster" Target="slideMasters/slideMaster3.xml"/><Relationship Id="rId29" Type="http://schemas.openxmlformats.org/officeDocument/2006/relationships/font" Target="fonts/LibreBodoni-regular.fntdata"/><Relationship Id="rId7" Type="http://schemas.openxmlformats.org/officeDocument/2006/relationships/slideMaster" Target="slideMasters/slideMaster4.xml"/><Relationship Id="rId8" Type="http://schemas.openxmlformats.org/officeDocument/2006/relationships/slideMaster" Target="slideMasters/slideMaster5.xml"/><Relationship Id="rId31" Type="http://schemas.openxmlformats.org/officeDocument/2006/relationships/font" Target="fonts/LibreBodoni-italic.fntdata"/><Relationship Id="rId30" Type="http://schemas.openxmlformats.org/officeDocument/2006/relationships/font" Target="fonts/LibreBodoni-bold.fntdata"/><Relationship Id="rId11" Type="http://schemas.openxmlformats.org/officeDocument/2006/relationships/slideMaster" Target="slideMasters/slideMaster8.xml"/><Relationship Id="rId33" Type="http://schemas.openxmlformats.org/officeDocument/2006/relationships/font" Target="fonts/Asap-regular.fntdata"/><Relationship Id="rId10" Type="http://schemas.openxmlformats.org/officeDocument/2006/relationships/slideMaster" Target="slideMasters/slideMaster7.xml"/><Relationship Id="rId32" Type="http://schemas.openxmlformats.org/officeDocument/2006/relationships/font" Target="fonts/LibreBodoni-boldItalic.fntdata"/><Relationship Id="rId13" Type="http://schemas.openxmlformats.org/officeDocument/2006/relationships/slideMaster" Target="slideMasters/slideMaster10.xml"/><Relationship Id="rId35" Type="http://schemas.openxmlformats.org/officeDocument/2006/relationships/font" Target="fonts/Asap-italic.fntdata"/><Relationship Id="rId12" Type="http://schemas.openxmlformats.org/officeDocument/2006/relationships/slideMaster" Target="slideMasters/slideMaster9.xml"/><Relationship Id="rId34" Type="http://schemas.openxmlformats.org/officeDocument/2006/relationships/font" Target="fonts/Asap-bold.fntdata"/><Relationship Id="rId15" Type="http://schemas.openxmlformats.org/officeDocument/2006/relationships/notesMaster" Target="notesMasters/notesMaster1.xml"/><Relationship Id="rId14" Type="http://schemas.openxmlformats.org/officeDocument/2006/relationships/slideMaster" Target="slideMasters/slideMaster11.xml"/><Relationship Id="rId36" Type="http://schemas.openxmlformats.org/officeDocument/2006/relationships/font" Target="fonts/Asap-boldItalic.fntdata"/><Relationship Id="rId17" Type="http://schemas.openxmlformats.org/officeDocument/2006/relationships/slide" Target="slides/slide2.xml"/><Relationship Id="rId16" Type="http://schemas.openxmlformats.org/officeDocument/2006/relationships/slide" Target="slides/slide1.xml"/><Relationship Id="rId19" Type="http://schemas.openxmlformats.org/officeDocument/2006/relationships/slide" Target="slides/slide4.xml"/><Relationship Id="rId18" Type="http://schemas.openxmlformats.org/officeDocument/2006/relationships/slide" Target="slides/slide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00" name="Shape 10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1" name="Google Shape;10301;g27cf5fe4717_0_21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02" name="Google Shape;10302;g27cf5fe4717_0_21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65" name="Shape 10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6" name="Google Shape;10366;g27cf5fe4717_0_228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67" name="Google Shape;10367;g27cf5fe4717_0_228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71" name="Shape 10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2" name="Google Shape;10372;g27cf5fe4717_0_238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73" name="Google Shape;10373;g27cf5fe4717_0_238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77" name="Shape 10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8" name="Google Shape;10378;g27cf5fe4717_0_240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79" name="Google Shape;10379;g27cf5fe4717_0_240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83" name="Shape 10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84" name="Google Shape;10384;g27cf5fe4717_0_238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85" name="Google Shape;10385;g27cf5fe4717_0_238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06" name="Shape 10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7" name="Google Shape;10307;g27cf5fe4717_0_41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08" name="Google Shape;10308;g27cf5fe4717_0_41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11" name="Shape 10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2" name="Google Shape;10312;g27cf5fe4717_0_62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13" name="Google Shape;10313;g27cf5fe4717_0_62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16" name="Shape 10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7" name="Google Shape;10317;g27cf5fe4717_0_9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18" name="Google Shape;10318;g27cf5fe4717_0_9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21" name="Shape 10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2" name="Google Shape;10322;g27cf5fe4717_0_114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23" name="Google Shape;10323;g27cf5fe4717_0_114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36" name="Shape 10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37" name="Google Shape;10337;g27cf5fe4717_0_134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38" name="Google Shape;10338;g27cf5fe4717_0_134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43" name="Shape 10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4" name="Google Shape;10344;g27cf5fe4717_0_165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45" name="Google Shape;10345;g27cf5fe4717_0_165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50" name="Shape 10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1" name="Google Shape;10351;g27cf5fe4717_0_186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52" name="Google Shape;10352;g27cf5fe4717_0_186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57" name="Shape 10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8" name="Google Shape;10358;g27cf5fe4717_0_207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59" name="Google Shape;10359;g27cf5fe4717_0_207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1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1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2" name="Google Shape;12;p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/>
          <p:nvPr>
            <p:ph idx="1" type="body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 rtl="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rtl="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7" name="Google Shape;47;p1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431" name="Shape 2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2" name="Google Shape;2432;p104"/>
          <p:cNvSpPr/>
          <p:nvPr/>
        </p:nvSpPr>
        <p:spPr>
          <a:xfrm flipH="1">
            <a:off x="8335482" y="408827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3" name="Google Shape;2433;p104"/>
          <p:cNvSpPr/>
          <p:nvPr/>
        </p:nvSpPr>
        <p:spPr>
          <a:xfrm flipH="1">
            <a:off x="77382" y="108902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34" name="Google Shape;2434;p104"/>
          <p:cNvGrpSpPr/>
          <p:nvPr/>
        </p:nvGrpSpPr>
        <p:grpSpPr>
          <a:xfrm flipH="1" rot="10800000">
            <a:off x="7071392" y="3762325"/>
            <a:ext cx="2101775" cy="1341250"/>
            <a:chOff x="4946725" y="3223150"/>
            <a:chExt cx="2101775" cy="1341250"/>
          </a:xfrm>
        </p:grpSpPr>
        <p:sp>
          <p:nvSpPr>
            <p:cNvPr id="2435" name="Google Shape;2435;p104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104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104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104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104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104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104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104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104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104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104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104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104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104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104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104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104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104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104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104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104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6" name="Google Shape;2456;p104"/>
          <p:cNvGrpSpPr/>
          <p:nvPr/>
        </p:nvGrpSpPr>
        <p:grpSpPr>
          <a:xfrm>
            <a:off x="0" y="224325"/>
            <a:ext cx="1746675" cy="1445450"/>
            <a:chOff x="763475" y="1235400"/>
            <a:chExt cx="1746675" cy="1445450"/>
          </a:xfrm>
        </p:grpSpPr>
        <p:sp>
          <p:nvSpPr>
            <p:cNvPr id="2457" name="Google Shape;2457;p10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10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10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10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10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10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63" name="Google Shape;2463;p104"/>
          <p:cNvSpPr/>
          <p:nvPr/>
        </p:nvSpPr>
        <p:spPr>
          <a:xfrm rot="10800000">
            <a:off x="7808700" y="-1"/>
            <a:ext cx="1335300" cy="1466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4" name="Google Shape;2464;p104"/>
          <p:cNvSpPr/>
          <p:nvPr/>
        </p:nvSpPr>
        <p:spPr>
          <a:xfrm>
            <a:off x="7598250" y="1825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5" name="Google Shape;2465;p104"/>
          <p:cNvSpPr/>
          <p:nvPr/>
        </p:nvSpPr>
        <p:spPr>
          <a:xfrm flipH="1" rot="5400000">
            <a:off x="256161" y="3748408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6" name="Google Shape;2466;p104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67" name="Google Shape;2467;p104"/>
          <p:cNvGrpSpPr/>
          <p:nvPr/>
        </p:nvGrpSpPr>
        <p:grpSpPr>
          <a:xfrm flipH="1">
            <a:off x="7199525" y="176375"/>
            <a:ext cx="972750" cy="956100"/>
            <a:chOff x="8099625" y="4181100"/>
            <a:chExt cx="972750" cy="956100"/>
          </a:xfrm>
        </p:grpSpPr>
        <p:sp>
          <p:nvSpPr>
            <p:cNvPr id="2468" name="Google Shape;2468;p104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104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104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104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104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104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104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104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76" name="Google Shape;2476;p104"/>
          <p:cNvSpPr txBox="1"/>
          <p:nvPr>
            <p:ph hasCustomPrompt="1" type="title"/>
          </p:nvPr>
        </p:nvSpPr>
        <p:spPr>
          <a:xfrm>
            <a:off x="1284000" y="1636458"/>
            <a:ext cx="65760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477" name="Google Shape;2477;p104"/>
          <p:cNvSpPr txBox="1"/>
          <p:nvPr>
            <p:ph idx="1" type="subTitle"/>
          </p:nvPr>
        </p:nvSpPr>
        <p:spPr>
          <a:xfrm>
            <a:off x="1284000" y="3042639"/>
            <a:ext cx="6576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2478" name="Shape 247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2479" name="Shape 2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0" name="Google Shape;2480;p106"/>
          <p:cNvSpPr txBox="1"/>
          <p:nvPr>
            <p:ph type="title"/>
          </p:nvPr>
        </p:nvSpPr>
        <p:spPr>
          <a:xfrm>
            <a:off x="1559464" y="1148650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481" name="Google Shape;2481;p106"/>
          <p:cNvSpPr txBox="1"/>
          <p:nvPr>
            <p:ph hasCustomPrompt="1" idx="2" type="title"/>
          </p:nvPr>
        </p:nvSpPr>
        <p:spPr>
          <a:xfrm>
            <a:off x="4684774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82" name="Google Shape;2482;p106"/>
          <p:cNvSpPr txBox="1"/>
          <p:nvPr>
            <p:ph idx="1" type="subTitle"/>
          </p:nvPr>
        </p:nvSpPr>
        <p:spPr>
          <a:xfrm>
            <a:off x="1559464" y="165166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2483" name="Google Shape;2483;p106"/>
          <p:cNvSpPr txBox="1"/>
          <p:nvPr>
            <p:ph idx="3" type="title"/>
          </p:nvPr>
        </p:nvSpPr>
        <p:spPr>
          <a:xfrm>
            <a:off x="1556785" y="23524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484" name="Google Shape;2484;p106"/>
          <p:cNvSpPr txBox="1"/>
          <p:nvPr>
            <p:ph hasCustomPrompt="1" idx="4" type="title"/>
          </p:nvPr>
        </p:nvSpPr>
        <p:spPr>
          <a:xfrm>
            <a:off x="787850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85" name="Google Shape;2485;p106"/>
          <p:cNvSpPr txBox="1"/>
          <p:nvPr>
            <p:ph idx="5" type="subTitle"/>
          </p:nvPr>
        </p:nvSpPr>
        <p:spPr>
          <a:xfrm>
            <a:off x="1556762" y="2859881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2486" name="Google Shape;2486;p106"/>
          <p:cNvSpPr txBox="1"/>
          <p:nvPr>
            <p:ph idx="6" type="title"/>
          </p:nvPr>
        </p:nvSpPr>
        <p:spPr>
          <a:xfrm>
            <a:off x="1559464" y="35562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487" name="Google Shape;2487;p106"/>
          <p:cNvSpPr txBox="1"/>
          <p:nvPr>
            <p:ph hasCustomPrompt="1" idx="7" type="title"/>
          </p:nvPr>
        </p:nvSpPr>
        <p:spPr>
          <a:xfrm>
            <a:off x="794337" y="3886283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88" name="Google Shape;2488;p106"/>
          <p:cNvSpPr txBox="1"/>
          <p:nvPr>
            <p:ph idx="8" type="subTitle"/>
          </p:nvPr>
        </p:nvSpPr>
        <p:spPr>
          <a:xfrm>
            <a:off x="1556761" y="406147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2489" name="Google Shape;2489;p106"/>
          <p:cNvSpPr txBox="1"/>
          <p:nvPr>
            <p:ph idx="9" type="title"/>
          </p:nvPr>
        </p:nvSpPr>
        <p:spPr>
          <a:xfrm>
            <a:off x="5456465" y="1148650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490" name="Google Shape;2490;p106"/>
          <p:cNvSpPr txBox="1"/>
          <p:nvPr>
            <p:ph hasCustomPrompt="1" idx="13" type="title"/>
          </p:nvPr>
        </p:nvSpPr>
        <p:spPr>
          <a:xfrm>
            <a:off x="4687536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91" name="Google Shape;2491;p106"/>
          <p:cNvSpPr txBox="1"/>
          <p:nvPr>
            <p:ph idx="14" type="subTitle"/>
          </p:nvPr>
        </p:nvSpPr>
        <p:spPr>
          <a:xfrm>
            <a:off x="5456465" y="16516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2492" name="Google Shape;2492;p106"/>
          <p:cNvSpPr txBox="1"/>
          <p:nvPr>
            <p:ph idx="15" type="title"/>
          </p:nvPr>
        </p:nvSpPr>
        <p:spPr>
          <a:xfrm>
            <a:off x="5453760" y="23524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493" name="Google Shape;2493;p106"/>
          <p:cNvSpPr txBox="1"/>
          <p:nvPr>
            <p:ph hasCustomPrompt="1" idx="16" type="title"/>
          </p:nvPr>
        </p:nvSpPr>
        <p:spPr>
          <a:xfrm>
            <a:off x="790612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94" name="Google Shape;2494;p106"/>
          <p:cNvSpPr txBox="1"/>
          <p:nvPr>
            <p:ph idx="17" type="subTitle"/>
          </p:nvPr>
        </p:nvSpPr>
        <p:spPr>
          <a:xfrm>
            <a:off x="5453687" y="28598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2495" name="Google Shape;2495;p106"/>
          <p:cNvSpPr txBox="1"/>
          <p:nvPr>
            <p:ph idx="18" type="title"/>
          </p:nvPr>
        </p:nvSpPr>
        <p:spPr>
          <a:xfrm>
            <a:off x="5456465" y="35562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496" name="Google Shape;2496;p106"/>
          <p:cNvSpPr txBox="1"/>
          <p:nvPr>
            <p:ph hasCustomPrompt="1" idx="19" type="title"/>
          </p:nvPr>
        </p:nvSpPr>
        <p:spPr>
          <a:xfrm>
            <a:off x="4687536" y="3873458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497" name="Google Shape;2497;p106"/>
          <p:cNvSpPr txBox="1"/>
          <p:nvPr>
            <p:ph idx="20" type="subTitle"/>
          </p:nvPr>
        </p:nvSpPr>
        <p:spPr>
          <a:xfrm>
            <a:off x="5453686" y="4061478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2498" name="Google Shape;2498;p106"/>
          <p:cNvSpPr txBox="1"/>
          <p:nvPr>
            <p:ph idx="21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499" name="Google Shape;2499;p106"/>
          <p:cNvSpPr/>
          <p:nvPr/>
        </p:nvSpPr>
        <p:spPr>
          <a:xfrm rot="10800000">
            <a:off x="-860775" y="-14584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0" name="Google Shape;2500;p106"/>
          <p:cNvSpPr/>
          <p:nvPr/>
        </p:nvSpPr>
        <p:spPr>
          <a:xfrm>
            <a:off x="8650275" y="3410800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1" name="Google Shape;2501;p106"/>
          <p:cNvSpPr/>
          <p:nvPr/>
        </p:nvSpPr>
        <p:spPr>
          <a:xfrm>
            <a:off x="6917701" y="0"/>
            <a:ext cx="2234045" cy="878948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2" name="Google Shape;2502;p106"/>
          <p:cNvSpPr/>
          <p:nvPr/>
        </p:nvSpPr>
        <p:spPr>
          <a:xfrm>
            <a:off x="8785050" y="532300"/>
            <a:ext cx="184575" cy="254125"/>
          </a:xfrm>
          <a:custGeom>
            <a:rect b="b" l="l" r="r" t="t"/>
            <a:pathLst>
              <a:path extrusionOk="0" h="10165" w="7383">
                <a:moveTo>
                  <a:pt x="4212" y="0"/>
                </a:moveTo>
                <a:cubicBezTo>
                  <a:pt x="3444" y="0"/>
                  <a:pt x="2709" y="427"/>
                  <a:pt x="2215" y="1028"/>
                </a:cubicBezTo>
                <a:cubicBezTo>
                  <a:pt x="1667" y="1683"/>
                  <a:pt x="1370" y="2504"/>
                  <a:pt x="1131" y="3338"/>
                </a:cubicBezTo>
                <a:cubicBezTo>
                  <a:pt x="643" y="5100"/>
                  <a:pt x="0" y="7517"/>
                  <a:pt x="1239" y="9136"/>
                </a:cubicBezTo>
                <a:lnTo>
                  <a:pt x="1227" y="9136"/>
                </a:lnTo>
                <a:cubicBezTo>
                  <a:pt x="1752" y="9820"/>
                  <a:pt x="2612" y="10164"/>
                  <a:pt x="3481" y="10164"/>
                </a:cubicBezTo>
                <a:cubicBezTo>
                  <a:pt x="3911" y="10164"/>
                  <a:pt x="4344" y="10080"/>
                  <a:pt x="4739" y="9910"/>
                </a:cubicBezTo>
                <a:cubicBezTo>
                  <a:pt x="5918" y="9386"/>
                  <a:pt x="6727" y="8231"/>
                  <a:pt x="7049" y="6981"/>
                </a:cubicBezTo>
                <a:cubicBezTo>
                  <a:pt x="7382" y="5731"/>
                  <a:pt x="7263" y="4409"/>
                  <a:pt x="6977" y="3147"/>
                </a:cubicBezTo>
                <a:cubicBezTo>
                  <a:pt x="6811" y="2457"/>
                  <a:pt x="6596" y="1754"/>
                  <a:pt x="6192" y="1171"/>
                </a:cubicBezTo>
                <a:cubicBezTo>
                  <a:pt x="5787" y="575"/>
                  <a:pt x="5168" y="111"/>
                  <a:pt x="4465" y="16"/>
                </a:cubicBezTo>
                <a:cubicBezTo>
                  <a:pt x="4381" y="5"/>
                  <a:pt x="4296" y="0"/>
                  <a:pt x="421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3" name="Google Shape;2503;p106"/>
          <p:cNvSpPr/>
          <p:nvPr/>
        </p:nvSpPr>
        <p:spPr>
          <a:xfrm>
            <a:off x="8500125" y="661500"/>
            <a:ext cx="190475" cy="139725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4" name="Google Shape;2504;p106"/>
          <p:cNvSpPr/>
          <p:nvPr/>
        </p:nvSpPr>
        <p:spPr>
          <a:xfrm>
            <a:off x="8360613" y="291202"/>
            <a:ext cx="289660" cy="296556"/>
          </a:xfrm>
          <a:custGeom>
            <a:rect b="b" l="l" r="r" t="t"/>
            <a:pathLst>
              <a:path extrusionOk="0" h="8558" w="8359">
                <a:moveTo>
                  <a:pt x="4034" y="1"/>
                </a:moveTo>
                <a:cubicBezTo>
                  <a:pt x="2734" y="1"/>
                  <a:pt x="1488" y="1001"/>
                  <a:pt x="858" y="2200"/>
                </a:cubicBezTo>
                <a:cubicBezTo>
                  <a:pt x="84" y="3665"/>
                  <a:pt x="1" y="5474"/>
                  <a:pt x="620" y="7010"/>
                </a:cubicBezTo>
                <a:cubicBezTo>
                  <a:pt x="1066" y="8116"/>
                  <a:pt x="2125" y="8557"/>
                  <a:pt x="3289" y="8557"/>
                </a:cubicBezTo>
                <a:cubicBezTo>
                  <a:pt x="4732" y="8557"/>
                  <a:pt x="6335" y="7880"/>
                  <a:pt x="7132" y="6951"/>
                </a:cubicBezTo>
                <a:cubicBezTo>
                  <a:pt x="8204" y="5701"/>
                  <a:pt x="8359" y="3748"/>
                  <a:pt x="7513" y="2343"/>
                </a:cubicBezTo>
                <a:cubicBezTo>
                  <a:pt x="7109" y="1676"/>
                  <a:pt x="6525" y="1141"/>
                  <a:pt x="5894" y="700"/>
                </a:cubicBezTo>
                <a:cubicBezTo>
                  <a:pt x="5525" y="438"/>
                  <a:pt x="5132" y="212"/>
                  <a:pt x="4703" y="93"/>
                </a:cubicBezTo>
                <a:cubicBezTo>
                  <a:pt x="4481" y="30"/>
                  <a:pt x="4257" y="1"/>
                  <a:pt x="403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05" name="Google Shape;2505;p106"/>
          <p:cNvGrpSpPr/>
          <p:nvPr/>
        </p:nvGrpSpPr>
        <p:grpSpPr>
          <a:xfrm>
            <a:off x="8219649" y="4324805"/>
            <a:ext cx="932106" cy="818695"/>
            <a:chOff x="3575725" y="3248450"/>
            <a:chExt cx="1110575" cy="975450"/>
          </a:xfrm>
        </p:grpSpPr>
        <p:sp>
          <p:nvSpPr>
            <p:cNvPr id="2506" name="Google Shape;2506;p106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106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2508" name="Shape 2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9" name="Google Shape;2509;p107"/>
          <p:cNvSpPr txBox="1"/>
          <p:nvPr>
            <p:ph type="title"/>
          </p:nvPr>
        </p:nvSpPr>
        <p:spPr>
          <a:xfrm>
            <a:off x="3114600" y="2362075"/>
            <a:ext cx="4464000" cy="118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510" name="Google Shape;2510;p107"/>
          <p:cNvSpPr txBox="1"/>
          <p:nvPr>
            <p:ph hasCustomPrompt="1" idx="2" type="title"/>
          </p:nvPr>
        </p:nvSpPr>
        <p:spPr>
          <a:xfrm>
            <a:off x="6204425" y="1274317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11" name="Google Shape;2511;p107"/>
          <p:cNvSpPr txBox="1"/>
          <p:nvPr>
            <p:ph idx="1" type="subTitle"/>
          </p:nvPr>
        </p:nvSpPr>
        <p:spPr>
          <a:xfrm>
            <a:off x="3114600" y="3462174"/>
            <a:ext cx="4464000" cy="4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512" name="Google Shape;2512;p107"/>
          <p:cNvSpPr/>
          <p:nvPr/>
        </p:nvSpPr>
        <p:spPr>
          <a:xfrm rot="5400000">
            <a:off x="73200" y="3591724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3" name="Google Shape;2513;p107"/>
          <p:cNvSpPr/>
          <p:nvPr/>
        </p:nvSpPr>
        <p:spPr>
          <a:xfrm>
            <a:off x="721905" y="448351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14" name="Google Shape;2514;p107"/>
          <p:cNvGrpSpPr/>
          <p:nvPr/>
        </p:nvGrpSpPr>
        <p:grpSpPr>
          <a:xfrm rot="-7361883">
            <a:off x="371984" y="3074734"/>
            <a:ext cx="1004345" cy="991737"/>
            <a:chOff x="623875" y="3501825"/>
            <a:chExt cx="1129625" cy="1115550"/>
          </a:xfrm>
        </p:grpSpPr>
        <p:sp>
          <p:nvSpPr>
            <p:cNvPr id="2515" name="Google Shape;2515;p107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107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107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107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107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107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107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107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107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107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107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26" name="Google Shape;2526;p107"/>
          <p:cNvSpPr/>
          <p:nvPr/>
        </p:nvSpPr>
        <p:spPr>
          <a:xfrm flipH="1" rot="10800000">
            <a:off x="8466525" y="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27" name="Google Shape;2527;p107"/>
          <p:cNvGrpSpPr/>
          <p:nvPr/>
        </p:nvGrpSpPr>
        <p:grpSpPr>
          <a:xfrm rot="10800000">
            <a:off x="-43625" y="71645"/>
            <a:ext cx="2101775" cy="1341250"/>
            <a:chOff x="4946725" y="3223150"/>
            <a:chExt cx="2101775" cy="1341250"/>
          </a:xfrm>
        </p:grpSpPr>
        <p:sp>
          <p:nvSpPr>
            <p:cNvPr id="2528" name="Google Shape;2528;p107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107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107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107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107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107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107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107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107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107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107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107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107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107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107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107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107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107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107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107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107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9" name="Google Shape;2549;p107"/>
          <p:cNvGrpSpPr/>
          <p:nvPr/>
        </p:nvGrpSpPr>
        <p:grpSpPr>
          <a:xfrm rot="10800000">
            <a:off x="7455525" y="4215500"/>
            <a:ext cx="1655900" cy="875425"/>
            <a:chOff x="1680550" y="2806125"/>
            <a:chExt cx="1655900" cy="875425"/>
          </a:xfrm>
        </p:grpSpPr>
        <p:sp>
          <p:nvSpPr>
            <p:cNvPr id="2550" name="Google Shape;2550;p107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107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2552" name="Shape 2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3" name="Google Shape;2553;p108"/>
          <p:cNvSpPr/>
          <p:nvPr/>
        </p:nvSpPr>
        <p:spPr>
          <a:xfrm flipH="1" rot="5400000">
            <a:off x="79161" y="3571408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4" name="Google Shape;2554;p108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5" name="Google Shape;2555;p108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6" name="Google Shape;2556;p108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57" name="Google Shape;2557;p108"/>
          <p:cNvGrpSpPr/>
          <p:nvPr/>
        </p:nvGrpSpPr>
        <p:grpSpPr>
          <a:xfrm flipH="1" rot="-3438117">
            <a:off x="7231484" y="490864"/>
            <a:ext cx="1004345" cy="991737"/>
            <a:chOff x="623875" y="3501825"/>
            <a:chExt cx="1129625" cy="1115550"/>
          </a:xfrm>
        </p:grpSpPr>
        <p:sp>
          <p:nvSpPr>
            <p:cNvPr id="2558" name="Google Shape;2558;p108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108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108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108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108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108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108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108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108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108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108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9" name="Google Shape;2569;p108"/>
          <p:cNvGrpSpPr/>
          <p:nvPr/>
        </p:nvGrpSpPr>
        <p:grpSpPr>
          <a:xfrm flipH="1" rot="5400000">
            <a:off x="108167" y="-93596"/>
            <a:ext cx="1373725" cy="1575500"/>
            <a:chOff x="3306050" y="1157725"/>
            <a:chExt cx="1373725" cy="1575500"/>
          </a:xfrm>
        </p:grpSpPr>
        <p:sp>
          <p:nvSpPr>
            <p:cNvPr id="2570" name="Google Shape;2570;p108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108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108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108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108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108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108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108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8" name="Google Shape;2578;p108"/>
          <p:cNvGrpSpPr/>
          <p:nvPr/>
        </p:nvGrpSpPr>
        <p:grpSpPr>
          <a:xfrm flipH="1">
            <a:off x="7364750" y="3698050"/>
            <a:ext cx="1746675" cy="1445450"/>
            <a:chOff x="763475" y="1235400"/>
            <a:chExt cx="1746675" cy="1445450"/>
          </a:xfrm>
        </p:grpSpPr>
        <p:sp>
          <p:nvSpPr>
            <p:cNvPr id="2579" name="Google Shape;2579;p108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108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108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108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108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108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85" name="Google Shape;2585;p108"/>
          <p:cNvSpPr/>
          <p:nvPr/>
        </p:nvSpPr>
        <p:spPr>
          <a:xfrm flipH="1" rot="10800000">
            <a:off x="264281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6" name="Google Shape;2586;p108"/>
          <p:cNvSpPr/>
          <p:nvPr/>
        </p:nvSpPr>
        <p:spPr>
          <a:xfrm flipH="1" rot="9039692">
            <a:off x="472060" y="39791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7" name="Google Shape;2587;p108"/>
          <p:cNvSpPr/>
          <p:nvPr/>
        </p:nvSpPr>
        <p:spPr>
          <a:xfrm flipH="1" rot="-9620968">
            <a:off x="800871" y="422675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8" name="Google Shape;2588;p108"/>
          <p:cNvSpPr txBox="1"/>
          <p:nvPr>
            <p:ph type="title"/>
          </p:nvPr>
        </p:nvSpPr>
        <p:spPr>
          <a:xfrm>
            <a:off x="1901900" y="2573068"/>
            <a:ext cx="5405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589" name="Google Shape;2589;p108"/>
          <p:cNvSpPr txBox="1"/>
          <p:nvPr>
            <p:ph hasCustomPrompt="1" idx="2" type="title"/>
          </p:nvPr>
        </p:nvSpPr>
        <p:spPr>
          <a:xfrm>
            <a:off x="3917600" y="15297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90" name="Google Shape;2590;p108"/>
          <p:cNvSpPr txBox="1"/>
          <p:nvPr>
            <p:ph idx="1" type="subTitle"/>
          </p:nvPr>
        </p:nvSpPr>
        <p:spPr>
          <a:xfrm>
            <a:off x="1901900" y="3128958"/>
            <a:ext cx="54054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1">
    <p:spTree>
      <p:nvGrpSpPr>
        <p:cNvPr id="2591" name="Shape 2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2" name="Google Shape;2592;p109"/>
          <p:cNvSpPr/>
          <p:nvPr/>
        </p:nvSpPr>
        <p:spPr>
          <a:xfrm flipH="1">
            <a:off x="6288692" y="-7292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3" name="Google Shape;2593;p109"/>
          <p:cNvSpPr/>
          <p:nvPr/>
        </p:nvSpPr>
        <p:spPr>
          <a:xfrm flipH="1" rot="10800000">
            <a:off x="6853096" y="14619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4" name="Google Shape;2594;p109"/>
          <p:cNvSpPr/>
          <p:nvPr/>
        </p:nvSpPr>
        <p:spPr>
          <a:xfrm rot="-5400000">
            <a:off x="7111350" y="3138850"/>
            <a:ext cx="1650300" cy="2415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5" name="Google Shape;2595;p109"/>
          <p:cNvSpPr/>
          <p:nvPr/>
        </p:nvSpPr>
        <p:spPr>
          <a:xfrm rot="-5400000">
            <a:off x="-899989" y="8614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96" name="Google Shape;2596;p109"/>
          <p:cNvGrpSpPr/>
          <p:nvPr/>
        </p:nvGrpSpPr>
        <p:grpSpPr>
          <a:xfrm>
            <a:off x="158725" y="154258"/>
            <a:ext cx="985850" cy="708025"/>
            <a:chOff x="158725" y="154258"/>
            <a:chExt cx="985850" cy="708025"/>
          </a:xfrm>
        </p:grpSpPr>
        <p:sp>
          <p:nvSpPr>
            <p:cNvPr id="2597" name="Google Shape;2597;p109"/>
            <p:cNvSpPr/>
            <p:nvPr/>
          </p:nvSpPr>
          <p:spPr>
            <a:xfrm flipH="1" rot="10800000">
              <a:off x="747775" y="490833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109"/>
            <p:cNvSpPr/>
            <p:nvPr/>
          </p:nvSpPr>
          <p:spPr>
            <a:xfrm flipH="1" rot="10800000">
              <a:off x="957050" y="280983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109"/>
            <p:cNvSpPr/>
            <p:nvPr/>
          </p:nvSpPr>
          <p:spPr>
            <a:xfrm flipH="1" rot="10800000">
              <a:off x="628425" y="154258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109"/>
            <p:cNvSpPr/>
            <p:nvPr/>
          </p:nvSpPr>
          <p:spPr>
            <a:xfrm flipH="1" rot="10800000">
              <a:off x="482275" y="47218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109"/>
            <p:cNvSpPr/>
            <p:nvPr/>
          </p:nvSpPr>
          <p:spPr>
            <a:xfrm flipH="1" rot="10800000">
              <a:off x="158725" y="681908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109"/>
            <p:cNvSpPr/>
            <p:nvPr/>
          </p:nvSpPr>
          <p:spPr>
            <a:xfrm flipH="1" rot="10800000">
              <a:off x="260225" y="311933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3" name="Google Shape;2603;p109"/>
          <p:cNvGrpSpPr/>
          <p:nvPr/>
        </p:nvGrpSpPr>
        <p:grpSpPr>
          <a:xfrm flipH="1" rot="-1787720">
            <a:off x="6772464" y="629542"/>
            <a:ext cx="1736238" cy="814119"/>
            <a:chOff x="503325" y="3713675"/>
            <a:chExt cx="1736250" cy="814125"/>
          </a:xfrm>
        </p:grpSpPr>
        <p:sp>
          <p:nvSpPr>
            <p:cNvPr id="2604" name="Google Shape;2604;p109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109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6" name="Google Shape;2606;p109"/>
          <p:cNvGrpSpPr/>
          <p:nvPr/>
        </p:nvGrpSpPr>
        <p:grpSpPr>
          <a:xfrm rot="10800000">
            <a:off x="-20619" y="3982492"/>
            <a:ext cx="1863224" cy="1189018"/>
            <a:chOff x="4946725" y="3223150"/>
            <a:chExt cx="2101775" cy="1341250"/>
          </a:xfrm>
        </p:grpSpPr>
        <p:sp>
          <p:nvSpPr>
            <p:cNvPr id="2607" name="Google Shape;2607;p109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109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109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109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109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109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109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109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109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109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109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109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109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109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109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109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109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109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109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109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109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8" name="Google Shape;2628;p109"/>
          <p:cNvGrpSpPr/>
          <p:nvPr/>
        </p:nvGrpSpPr>
        <p:grpSpPr>
          <a:xfrm flipH="1">
            <a:off x="7390025" y="3698050"/>
            <a:ext cx="1746675" cy="1445450"/>
            <a:chOff x="763475" y="1235400"/>
            <a:chExt cx="1746675" cy="1445450"/>
          </a:xfrm>
        </p:grpSpPr>
        <p:sp>
          <p:nvSpPr>
            <p:cNvPr id="2629" name="Google Shape;2629;p109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109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109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109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109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109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35" name="Google Shape;2635;p109"/>
          <p:cNvSpPr txBox="1"/>
          <p:nvPr>
            <p:ph type="title"/>
          </p:nvPr>
        </p:nvSpPr>
        <p:spPr>
          <a:xfrm>
            <a:off x="1075750" y="2785850"/>
            <a:ext cx="4596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636" name="Google Shape;2636;p109"/>
          <p:cNvSpPr txBox="1"/>
          <p:nvPr>
            <p:ph hasCustomPrompt="1" idx="2" type="title"/>
          </p:nvPr>
        </p:nvSpPr>
        <p:spPr>
          <a:xfrm>
            <a:off x="1075750" y="16339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637" name="Google Shape;2637;p109"/>
          <p:cNvSpPr txBox="1"/>
          <p:nvPr>
            <p:ph idx="1" type="subTitle"/>
          </p:nvPr>
        </p:nvSpPr>
        <p:spPr>
          <a:xfrm>
            <a:off x="1075750" y="3308352"/>
            <a:ext cx="45969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1_1_1_1">
    <p:spTree>
      <p:nvGrpSpPr>
        <p:cNvPr id="2638" name="Shape 2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9" name="Google Shape;2639;p110"/>
          <p:cNvSpPr txBox="1"/>
          <p:nvPr>
            <p:ph type="title"/>
          </p:nvPr>
        </p:nvSpPr>
        <p:spPr>
          <a:xfrm flipH="1">
            <a:off x="2853950" y="2785849"/>
            <a:ext cx="4608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640" name="Google Shape;2640;p110"/>
          <p:cNvSpPr txBox="1"/>
          <p:nvPr>
            <p:ph hasCustomPrompt="1" idx="2" type="title"/>
          </p:nvPr>
        </p:nvSpPr>
        <p:spPr>
          <a:xfrm flipH="1">
            <a:off x="6087950" y="164660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641" name="Google Shape;2641;p110"/>
          <p:cNvSpPr txBox="1"/>
          <p:nvPr>
            <p:ph idx="1" type="subTitle"/>
          </p:nvPr>
        </p:nvSpPr>
        <p:spPr>
          <a:xfrm flipH="1">
            <a:off x="2853950" y="3308350"/>
            <a:ext cx="4608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42" name="Google Shape;2642;p110"/>
          <p:cNvSpPr/>
          <p:nvPr/>
        </p:nvSpPr>
        <p:spPr>
          <a:xfrm flipH="1">
            <a:off x="1669" y="3114600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3" name="Google Shape;2643;p110"/>
          <p:cNvSpPr/>
          <p:nvPr/>
        </p:nvSpPr>
        <p:spPr>
          <a:xfrm flipH="1" rot="5400000">
            <a:off x="-947152" y="2082059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44" name="Google Shape;2644;p110"/>
          <p:cNvGrpSpPr/>
          <p:nvPr/>
        </p:nvGrpSpPr>
        <p:grpSpPr>
          <a:xfrm flipH="1" rot="-8838117">
            <a:off x="269836" y="1685531"/>
            <a:ext cx="1004345" cy="991737"/>
            <a:chOff x="623875" y="3501825"/>
            <a:chExt cx="1129625" cy="1115550"/>
          </a:xfrm>
        </p:grpSpPr>
        <p:sp>
          <p:nvSpPr>
            <p:cNvPr id="2645" name="Google Shape;2645;p110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110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110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110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110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110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110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110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110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110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110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56" name="Google Shape;2656;p110"/>
          <p:cNvSpPr/>
          <p:nvPr/>
        </p:nvSpPr>
        <p:spPr>
          <a:xfrm rot="10800000">
            <a:off x="5386950" y="-14584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57" name="Google Shape;2657;p110"/>
          <p:cNvGrpSpPr/>
          <p:nvPr/>
        </p:nvGrpSpPr>
        <p:grpSpPr>
          <a:xfrm>
            <a:off x="7770275" y="3553404"/>
            <a:ext cx="1373725" cy="1575500"/>
            <a:chOff x="3306050" y="1157725"/>
            <a:chExt cx="1373725" cy="1575500"/>
          </a:xfrm>
        </p:grpSpPr>
        <p:sp>
          <p:nvSpPr>
            <p:cNvPr id="2658" name="Google Shape;2658;p110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110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110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110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110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110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110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110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6" name="Google Shape;2666;p110"/>
          <p:cNvGrpSpPr/>
          <p:nvPr/>
        </p:nvGrpSpPr>
        <p:grpSpPr>
          <a:xfrm flipH="1" rot="10800000">
            <a:off x="1211325" y="0"/>
            <a:ext cx="1746675" cy="1445450"/>
            <a:chOff x="763475" y="1235400"/>
            <a:chExt cx="1746675" cy="1445450"/>
          </a:xfrm>
        </p:grpSpPr>
        <p:sp>
          <p:nvSpPr>
            <p:cNvPr id="2667" name="Google Shape;2667;p110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110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110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110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110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110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2673" name="Shape 2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4" name="Google Shape;2674;p111"/>
          <p:cNvSpPr/>
          <p:nvPr/>
        </p:nvSpPr>
        <p:spPr>
          <a:xfrm flipH="1" rot="10800000">
            <a:off x="7784875" y="167751"/>
            <a:ext cx="1274661" cy="74322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5" name="Google Shape;2675;p11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676" name="Google Shape;2676;p111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7" name="Google Shape;2677;p111"/>
          <p:cNvSpPr/>
          <p:nvPr/>
        </p:nvSpPr>
        <p:spPr>
          <a:xfrm rot="10800000">
            <a:off x="-11987" y="-7292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78" name="Google Shape;2678;p111"/>
          <p:cNvGrpSpPr/>
          <p:nvPr/>
        </p:nvGrpSpPr>
        <p:grpSpPr>
          <a:xfrm>
            <a:off x="72608" y="4329917"/>
            <a:ext cx="751864" cy="747525"/>
            <a:chOff x="72608" y="4329917"/>
            <a:chExt cx="751864" cy="747525"/>
          </a:xfrm>
        </p:grpSpPr>
        <p:sp>
          <p:nvSpPr>
            <p:cNvPr id="2679" name="Google Shape;2679;p111"/>
            <p:cNvSpPr/>
            <p:nvPr/>
          </p:nvSpPr>
          <p:spPr>
            <a:xfrm flipH="1" rot="-5937786">
              <a:off x="465448" y="4877564"/>
              <a:ext cx="187527" cy="185602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111"/>
            <p:cNvSpPr/>
            <p:nvPr/>
          </p:nvSpPr>
          <p:spPr>
            <a:xfrm flipH="1" rot="-5937786">
              <a:off x="576837" y="4593255"/>
              <a:ext cx="230403" cy="23180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111"/>
            <p:cNvSpPr/>
            <p:nvPr/>
          </p:nvSpPr>
          <p:spPr>
            <a:xfrm flipH="1" rot="-5937786">
              <a:off x="102447" y="4873239"/>
              <a:ext cx="156602" cy="194252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111"/>
            <p:cNvSpPr/>
            <p:nvPr/>
          </p:nvSpPr>
          <p:spPr>
            <a:xfrm flipH="1" rot="-5937786">
              <a:off x="139490" y="4344966"/>
              <a:ext cx="184627" cy="180377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111"/>
            <p:cNvSpPr/>
            <p:nvPr/>
          </p:nvSpPr>
          <p:spPr>
            <a:xfrm flipH="1" rot="-5937786">
              <a:off x="247650" y="4628888"/>
              <a:ext cx="158227" cy="160527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84" name="Google Shape;2684;p111"/>
          <p:cNvSpPr/>
          <p:nvPr/>
        </p:nvSpPr>
        <p:spPr>
          <a:xfrm flipH="1" rot="10800000">
            <a:off x="3934675" y="4770891"/>
            <a:ext cx="1274661" cy="114050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spTree>
      <p:nvGrpSpPr>
        <p:cNvPr id="2685" name="Shape 2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6" name="Google Shape;2686;p112"/>
          <p:cNvSpPr/>
          <p:nvPr/>
        </p:nvSpPr>
        <p:spPr>
          <a:xfrm>
            <a:off x="0" y="4819921"/>
            <a:ext cx="3757050" cy="33009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7" name="Google Shape;2687;p112"/>
          <p:cNvSpPr/>
          <p:nvPr/>
        </p:nvSpPr>
        <p:spPr>
          <a:xfrm flipH="1" rot="-5400000">
            <a:off x="7756200" y="-250200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8" name="Google Shape;2688;p112"/>
          <p:cNvSpPr/>
          <p:nvPr/>
        </p:nvSpPr>
        <p:spPr>
          <a:xfrm>
            <a:off x="6250493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89" name="Google Shape;2689;p112"/>
          <p:cNvGrpSpPr/>
          <p:nvPr/>
        </p:nvGrpSpPr>
        <p:grpSpPr>
          <a:xfrm>
            <a:off x="219713" y="133350"/>
            <a:ext cx="1004350" cy="797900"/>
            <a:chOff x="219713" y="133350"/>
            <a:chExt cx="1004350" cy="797900"/>
          </a:xfrm>
        </p:grpSpPr>
        <p:sp>
          <p:nvSpPr>
            <p:cNvPr id="2690" name="Google Shape;2690;p112"/>
            <p:cNvSpPr/>
            <p:nvPr/>
          </p:nvSpPr>
          <p:spPr>
            <a:xfrm>
              <a:off x="1026988" y="4319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112"/>
            <p:cNvSpPr/>
            <p:nvPr/>
          </p:nvSpPr>
          <p:spPr>
            <a:xfrm>
              <a:off x="842413" y="1333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112"/>
            <p:cNvSpPr/>
            <p:nvPr/>
          </p:nvSpPr>
          <p:spPr>
            <a:xfrm>
              <a:off x="712588" y="57647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112"/>
            <p:cNvSpPr/>
            <p:nvPr/>
          </p:nvSpPr>
          <p:spPr>
            <a:xfrm>
              <a:off x="478550" y="347300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112"/>
            <p:cNvSpPr/>
            <p:nvPr/>
          </p:nvSpPr>
          <p:spPr>
            <a:xfrm>
              <a:off x="307613" y="133350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112"/>
            <p:cNvSpPr/>
            <p:nvPr/>
          </p:nvSpPr>
          <p:spPr>
            <a:xfrm>
              <a:off x="219713" y="46430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112"/>
            <p:cNvSpPr/>
            <p:nvPr/>
          </p:nvSpPr>
          <p:spPr>
            <a:xfrm>
              <a:off x="487113" y="77072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7" name="Google Shape;2697;p112"/>
          <p:cNvGrpSpPr/>
          <p:nvPr/>
        </p:nvGrpSpPr>
        <p:grpSpPr>
          <a:xfrm>
            <a:off x="8032088" y="4143953"/>
            <a:ext cx="1110575" cy="975450"/>
            <a:chOff x="3575725" y="3248450"/>
            <a:chExt cx="1110575" cy="975450"/>
          </a:xfrm>
        </p:grpSpPr>
        <p:sp>
          <p:nvSpPr>
            <p:cNvPr id="2698" name="Google Shape;2698;p112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112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00" name="Google Shape;2700;p11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spTree>
      <p:nvGrpSpPr>
        <p:cNvPr id="2701" name="Shape 2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2" name="Google Shape;2702;p113"/>
          <p:cNvSpPr/>
          <p:nvPr/>
        </p:nvSpPr>
        <p:spPr>
          <a:xfrm rot="10800000">
            <a:off x="-27300" y="-14708"/>
            <a:ext cx="721800" cy="1378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3" name="Google Shape;2703;p113"/>
          <p:cNvSpPr/>
          <p:nvPr/>
        </p:nvSpPr>
        <p:spPr>
          <a:xfrm rot="5400000">
            <a:off x="-795691" y="902580"/>
            <a:ext cx="2089671" cy="55291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4" name="Google Shape;2704;p113"/>
          <p:cNvSpPr/>
          <p:nvPr/>
        </p:nvSpPr>
        <p:spPr>
          <a:xfrm flipH="1" rot="-5400000">
            <a:off x="7686188" y="3674339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5" name="Google Shape;2705;p113"/>
          <p:cNvSpPr/>
          <p:nvPr/>
        </p:nvSpPr>
        <p:spPr>
          <a:xfrm flipH="1" rot="10800000">
            <a:off x="8079656" y="4128373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6" name="Google Shape;2706;p113"/>
          <p:cNvSpPr/>
          <p:nvPr/>
        </p:nvSpPr>
        <p:spPr>
          <a:xfrm flipH="1" rot="9039692">
            <a:off x="8267460" y="380980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7" name="Google Shape;2707;p113"/>
          <p:cNvSpPr/>
          <p:nvPr/>
        </p:nvSpPr>
        <p:spPr>
          <a:xfrm flipH="1" rot="-9620968">
            <a:off x="8655321" y="405740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08" name="Google Shape;2708;p113"/>
          <p:cNvGrpSpPr/>
          <p:nvPr/>
        </p:nvGrpSpPr>
        <p:grpSpPr>
          <a:xfrm rot="-5400000">
            <a:off x="7669375" y="-85537"/>
            <a:ext cx="1373725" cy="1575500"/>
            <a:chOff x="3306050" y="1157725"/>
            <a:chExt cx="1373725" cy="1575500"/>
          </a:xfrm>
        </p:grpSpPr>
        <p:sp>
          <p:nvSpPr>
            <p:cNvPr id="2709" name="Google Shape;2709;p113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113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113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113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113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113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113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113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17" name="Google Shape;2717;p113"/>
          <p:cNvSpPr/>
          <p:nvPr/>
        </p:nvSpPr>
        <p:spPr>
          <a:xfrm flipH="1" rot="10800000">
            <a:off x="249202" y="4186256"/>
            <a:ext cx="423824" cy="37921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8" name="Google Shape;2718;p113"/>
          <p:cNvSpPr/>
          <p:nvPr/>
        </p:nvSpPr>
        <p:spPr>
          <a:xfrm flipH="1" rot="9039692">
            <a:off x="94410" y="4654740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9" name="Google Shape;2719;p113"/>
          <p:cNvSpPr/>
          <p:nvPr/>
        </p:nvSpPr>
        <p:spPr>
          <a:xfrm flipH="1" rot="-9620968">
            <a:off x="413096" y="484026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0" name="Google Shape;2720;p1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spTree>
      <p:nvGrpSpPr>
        <p:cNvPr id="2721" name="Shape 2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2" name="Google Shape;2722;p114"/>
          <p:cNvSpPr/>
          <p:nvPr/>
        </p:nvSpPr>
        <p:spPr>
          <a:xfrm rot="5400000">
            <a:off x="364950" y="3979338"/>
            <a:ext cx="15888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3" name="Google Shape;2723;p114"/>
          <p:cNvSpPr/>
          <p:nvPr/>
        </p:nvSpPr>
        <p:spPr>
          <a:xfrm flipH="1">
            <a:off x="7706574" y="-7292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4" name="Google Shape;2724;p114"/>
          <p:cNvSpPr/>
          <p:nvPr/>
        </p:nvSpPr>
        <p:spPr>
          <a:xfrm rot="10800000">
            <a:off x="-6513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25" name="Google Shape;2725;p114"/>
          <p:cNvGrpSpPr/>
          <p:nvPr/>
        </p:nvGrpSpPr>
        <p:grpSpPr>
          <a:xfrm rot="-5400000">
            <a:off x="8030570" y="-24593"/>
            <a:ext cx="783251" cy="1016811"/>
            <a:chOff x="8159226" y="4035013"/>
            <a:chExt cx="783251" cy="1016811"/>
          </a:xfrm>
        </p:grpSpPr>
        <p:sp>
          <p:nvSpPr>
            <p:cNvPr id="2726" name="Google Shape;2726;p114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114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114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114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114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114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114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114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4" name="Google Shape;2734;p114"/>
          <p:cNvGrpSpPr/>
          <p:nvPr/>
        </p:nvGrpSpPr>
        <p:grpSpPr>
          <a:xfrm>
            <a:off x="8034550" y="4168050"/>
            <a:ext cx="1110575" cy="975450"/>
            <a:chOff x="3575725" y="3248450"/>
            <a:chExt cx="1110575" cy="975450"/>
          </a:xfrm>
        </p:grpSpPr>
        <p:sp>
          <p:nvSpPr>
            <p:cNvPr id="2735" name="Google Shape;2735;p114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114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37" name="Google Shape;2737;p114"/>
          <p:cNvSpPr/>
          <p:nvPr/>
        </p:nvSpPr>
        <p:spPr>
          <a:xfrm>
            <a:off x="58725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38" name="Google Shape;2738;p114"/>
          <p:cNvGrpSpPr/>
          <p:nvPr/>
        </p:nvGrpSpPr>
        <p:grpSpPr>
          <a:xfrm flipH="1" rot="10800000">
            <a:off x="-52614" y="431999"/>
            <a:ext cx="1655900" cy="875425"/>
            <a:chOff x="1680550" y="2806125"/>
            <a:chExt cx="1655900" cy="875425"/>
          </a:xfrm>
        </p:grpSpPr>
        <p:sp>
          <p:nvSpPr>
            <p:cNvPr id="2739" name="Google Shape;2739;p114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114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41" name="Google Shape;2741;p11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TITLE_ONLY_1_1_1_1_1">
    <p:spTree>
      <p:nvGrpSpPr>
        <p:cNvPr id="2742" name="Shape 2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3" name="Google Shape;2743;p115"/>
          <p:cNvSpPr/>
          <p:nvPr/>
        </p:nvSpPr>
        <p:spPr>
          <a:xfrm flipH="1" rot="10800000">
            <a:off x="6" y="-10"/>
            <a:ext cx="1110600" cy="1219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4" name="Google Shape;2744;p115"/>
          <p:cNvSpPr/>
          <p:nvPr/>
        </p:nvSpPr>
        <p:spPr>
          <a:xfrm flipH="1">
            <a:off x="-7248" y="-5923"/>
            <a:ext cx="1285600" cy="1379416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5" name="Google Shape;2745;p115"/>
          <p:cNvSpPr/>
          <p:nvPr/>
        </p:nvSpPr>
        <p:spPr>
          <a:xfrm flipH="1">
            <a:off x="7390017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46" name="Google Shape;2746;p115"/>
          <p:cNvGrpSpPr/>
          <p:nvPr/>
        </p:nvGrpSpPr>
        <p:grpSpPr>
          <a:xfrm flipH="1" rot="-3438117">
            <a:off x="7761196" y="439439"/>
            <a:ext cx="1004345" cy="991737"/>
            <a:chOff x="623875" y="3501825"/>
            <a:chExt cx="1129625" cy="1115550"/>
          </a:xfrm>
        </p:grpSpPr>
        <p:sp>
          <p:nvSpPr>
            <p:cNvPr id="2747" name="Google Shape;2747;p115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115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115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115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115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115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115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115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115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115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115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58" name="Google Shape;2758;p115"/>
          <p:cNvSpPr/>
          <p:nvPr/>
        </p:nvSpPr>
        <p:spPr>
          <a:xfrm flipH="1" rot="10800000">
            <a:off x="90373" y="4704245"/>
            <a:ext cx="368035" cy="32938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9" name="Google Shape;2759;p115"/>
          <p:cNvSpPr/>
          <p:nvPr/>
        </p:nvSpPr>
        <p:spPr>
          <a:xfrm flipH="1" rot="9039692">
            <a:off x="212885" y="42573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0" name="Google Shape;2760;p115"/>
          <p:cNvSpPr/>
          <p:nvPr/>
        </p:nvSpPr>
        <p:spPr>
          <a:xfrm flipH="1" rot="-9620968">
            <a:off x="516821" y="46533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1" name="Google Shape;2761;p11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762" name="Google Shape;2762;p115"/>
          <p:cNvSpPr/>
          <p:nvPr/>
        </p:nvSpPr>
        <p:spPr>
          <a:xfrm flipH="1" rot="10800000">
            <a:off x="8625698" y="4741724"/>
            <a:ext cx="326237" cy="29190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3" name="Google Shape;2763;p115"/>
          <p:cNvSpPr/>
          <p:nvPr/>
        </p:nvSpPr>
        <p:spPr>
          <a:xfrm flipH="1" rot="9039692">
            <a:off x="8606510" y="43295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4" name="Google Shape;2764;p115"/>
          <p:cNvSpPr/>
          <p:nvPr/>
        </p:nvSpPr>
        <p:spPr>
          <a:xfrm flipH="1" rot="-9620968">
            <a:off x="8365771" y="45811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TITLE_ONLY_1_1_1_1_1_1">
    <p:spTree>
      <p:nvGrpSpPr>
        <p:cNvPr id="2765" name="Shape 2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6" name="Google Shape;2766;p116"/>
          <p:cNvSpPr/>
          <p:nvPr/>
        </p:nvSpPr>
        <p:spPr>
          <a:xfrm flipH="1" rot="5400000">
            <a:off x="-39199" y="15358"/>
            <a:ext cx="1137600" cy="10923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7" name="Google Shape;2767;p116"/>
          <p:cNvSpPr/>
          <p:nvPr/>
        </p:nvSpPr>
        <p:spPr>
          <a:xfrm>
            <a:off x="7780650" y="-50"/>
            <a:ext cx="1363352" cy="1462841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8" name="Google Shape;2768;p116"/>
          <p:cNvSpPr/>
          <p:nvPr/>
        </p:nvSpPr>
        <p:spPr>
          <a:xfrm>
            <a:off x="3021650" y="4918525"/>
            <a:ext cx="3100693" cy="22497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69" name="Google Shape;2769;p116"/>
          <p:cNvGrpSpPr/>
          <p:nvPr/>
        </p:nvGrpSpPr>
        <p:grpSpPr>
          <a:xfrm>
            <a:off x="0" y="8650"/>
            <a:ext cx="1746675" cy="1445450"/>
            <a:chOff x="763475" y="1235400"/>
            <a:chExt cx="1746675" cy="1445450"/>
          </a:xfrm>
        </p:grpSpPr>
        <p:sp>
          <p:nvSpPr>
            <p:cNvPr id="2770" name="Google Shape;2770;p116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116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116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116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116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116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76" name="Google Shape;2776;p116"/>
          <p:cNvSpPr/>
          <p:nvPr/>
        </p:nvSpPr>
        <p:spPr>
          <a:xfrm>
            <a:off x="8344718" y="323138"/>
            <a:ext cx="640076" cy="57271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7" name="Google Shape;2777;p116"/>
          <p:cNvSpPr txBox="1"/>
          <p:nvPr>
            <p:ph type="title"/>
          </p:nvPr>
        </p:nvSpPr>
        <p:spPr>
          <a:xfrm>
            <a:off x="720000" y="45460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2778" name="Shape 2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9" name="Google Shape;2779;p117"/>
          <p:cNvSpPr txBox="1"/>
          <p:nvPr>
            <p:ph type="title"/>
          </p:nvPr>
        </p:nvSpPr>
        <p:spPr>
          <a:xfrm>
            <a:off x="1458150" y="2966790"/>
            <a:ext cx="6227700" cy="495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780" name="Google Shape;2780;p117"/>
          <p:cNvSpPr txBox="1"/>
          <p:nvPr>
            <p:ph idx="1" type="subTitle"/>
          </p:nvPr>
        </p:nvSpPr>
        <p:spPr>
          <a:xfrm>
            <a:off x="1458150" y="1699591"/>
            <a:ext cx="6227700" cy="1267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781" name="Google Shape;2781;p117"/>
          <p:cNvSpPr/>
          <p:nvPr/>
        </p:nvSpPr>
        <p:spPr>
          <a:xfrm flipH="1" rot="-5400000">
            <a:off x="7156350" y="-359550"/>
            <a:ext cx="1628100" cy="23472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2" name="Google Shape;2782;p117"/>
          <p:cNvSpPr/>
          <p:nvPr/>
        </p:nvSpPr>
        <p:spPr>
          <a:xfrm flipH="1">
            <a:off x="-174" y="2523775"/>
            <a:ext cx="1491600" cy="2621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3" name="Google Shape;2783;p117"/>
          <p:cNvSpPr/>
          <p:nvPr/>
        </p:nvSpPr>
        <p:spPr>
          <a:xfrm flipH="1" rot="5400000">
            <a:off x="-954801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84" name="Google Shape;2784;p117"/>
          <p:cNvGrpSpPr/>
          <p:nvPr/>
        </p:nvGrpSpPr>
        <p:grpSpPr>
          <a:xfrm flipH="1" rot="-8838117">
            <a:off x="354292" y="1339356"/>
            <a:ext cx="1004345" cy="991737"/>
            <a:chOff x="623875" y="3501825"/>
            <a:chExt cx="1129625" cy="1115550"/>
          </a:xfrm>
        </p:grpSpPr>
        <p:sp>
          <p:nvSpPr>
            <p:cNvPr id="2785" name="Google Shape;2785;p117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117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117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117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117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117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117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117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117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117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117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96" name="Google Shape;2796;p117"/>
          <p:cNvSpPr/>
          <p:nvPr/>
        </p:nvSpPr>
        <p:spPr>
          <a:xfrm rot="-5400000">
            <a:off x="7686188" y="-732270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97" name="Google Shape;2797;p117"/>
          <p:cNvGrpSpPr/>
          <p:nvPr/>
        </p:nvGrpSpPr>
        <p:grpSpPr>
          <a:xfrm rot="-2573076">
            <a:off x="381" y="4372147"/>
            <a:ext cx="1655842" cy="875394"/>
            <a:chOff x="1680550" y="2806125"/>
            <a:chExt cx="1655900" cy="875425"/>
          </a:xfrm>
        </p:grpSpPr>
        <p:sp>
          <p:nvSpPr>
            <p:cNvPr id="2798" name="Google Shape;2798;p117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117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0" name="Google Shape;2800;p117"/>
          <p:cNvGrpSpPr/>
          <p:nvPr/>
        </p:nvGrpSpPr>
        <p:grpSpPr>
          <a:xfrm flipH="1">
            <a:off x="7397337" y="3690200"/>
            <a:ext cx="1746675" cy="1445450"/>
            <a:chOff x="763475" y="1235400"/>
            <a:chExt cx="1746675" cy="1445450"/>
          </a:xfrm>
        </p:grpSpPr>
        <p:sp>
          <p:nvSpPr>
            <p:cNvPr id="2801" name="Google Shape;2801;p117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117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117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117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117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117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07" name="Google Shape;2807;p117"/>
          <p:cNvSpPr/>
          <p:nvPr/>
        </p:nvSpPr>
        <p:spPr>
          <a:xfrm>
            <a:off x="7994056" y="481214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8" name="Google Shape;2808;p117"/>
          <p:cNvSpPr/>
          <p:nvPr/>
        </p:nvSpPr>
        <p:spPr>
          <a:xfrm rot="1760308">
            <a:off x="7683385" y="814361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9" name="Google Shape;2809;p117"/>
          <p:cNvSpPr/>
          <p:nvPr/>
        </p:nvSpPr>
        <p:spPr>
          <a:xfrm rot="-1179032">
            <a:off x="8003046" y="109485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">
    <p:spTree>
      <p:nvGrpSpPr>
        <p:cNvPr id="2810" name="Shape 2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1" name="Google Shape;2811;p118"/>
          <p:cNvSpPr/>
          <p:nvPr>
            <p:ph idx="2" type="pic"/>
          </p:nvPr>
        </p:nvSpPr>
        <p:spPr>
          <a:xfrm>
            <a:off x="1184637" y="1323300"/>
            <a:ext cx="2143800" cy="24969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812" name="Google Shape;2812;p118"/>
          <p:cNvSpPr txBox="1"/>
          <p:nvPr>
            <p:ph idx="1" type="subTitle"/>
          </p:nvPr>
        </p:nvSpPr>
        <p:spPr>
          <a:xfrm>
            <a:off x="3804692" y="2662854"/>
            <a:ext cx="4633800" cy="8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813" name="Google Shape;2813;p118"/>
          <p:cNvSpPr txBox="1"/>
          <p:nvPr>
            <p:ph type="title"/>
          </p:nvPr>
        </p:nvSpPr>
        <p:spPr>
          <a:xfrm>
            <a:off x="3802792" y="1636446"/>
            <a:ext cx="4633800" cy="105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814" name="Google Shape;2814;p118"/>
          <p:cNvSpPr/>
          <p:nvPr/>
        </p:nvSpPr>
        <p:spPr>
          <a:xfrm flipH="1" rot="-5400000">
            <a:off x="7576200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5" name="Google Shape;2815;p118"/>
          <p:cNvSpPr/>
          <p:nvPr/>
        </p:nvSpPr>
        <p:spPr>
          <a:xfrm>
            <a:off x="-6500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6" name="Google Shape;2816;p118"/>
          <p:cNvSpPr/>
          <p:nvPr/>
        </p:nvSpPr>
        <p:spPr>
          <a:xfrm flipH="1" rot="10800000">
            <a:off x="7599375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17" name="Google Shape;2817;p118"/>
          <p:cNvGrpSpPr/>
          <p:nvPr/>
        </p:nvGrpSpPr>
        <p:grpSpPr>
          <a:xfrm flipH="1" rot="5400000">
            <a:off x="324792" y="-24593"/>
            <a:ext cx="783251" cy="1016811"/>
            <a:chOff x="8159226" y="4035013"/>
            <a:chExt cx="783251" cy="1016811"/>
          </a:xfrm>
        </p:grpSpPr>
        <p:sp>
          <p:nvSpPr>
            <p:cNvPr id="2818" name="Google Shape;2818;p118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118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118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118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118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118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118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118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6" name="Google Shape;2826;p118"/>
          <p:cNvGrpSpPr/>
          <p:nvPr/>
        </p:nvGrpSpPr>
        <p:grpSpPr>
          <a:xfrm flipH="1">
            <a:off x="-21097" y="4175342"/>
            <a:ext cx="1110575" cy="975450"/>
            <a:chOff x="3575725" y="3248450"/>
            <a:chExt cx="1110575" cy="975450"/>
          </a:xfrm>
        </p:grpSpPr>
        <p:sp>
          <p:nvSpPr>
            <p:cNvPr id="2827" name="Google Shape;2827;p118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118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29" name="Google Shape;2829;p118"/>
          <p:cNvSpPr/>
          <p:nvPr/>
        </p:nvSpPr>
        <p:spPr>
          <a:xfrm flipH="1">
            <a:off x="8194337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30" name="Google Shape;2830;p118"/>
          <p:cNvGrpSpPr/>
          <p:nvPr/>
        </p:nvGrpSpPr>
        <p:grpSpPr>
          <a:xfrm rot="10800000">
            <a:off x="7531315" y="431999"/>
            <a:ext cx="1655900" cy="875425"/>
            <a:chOff x="1680550" y="2806125"/>
            <a:chExt cx="1655900" cy="875425"/>
          </a:xfrm>
        </p:grpSpPr>
        <p:sp>
          <p:nvSpPr>
            <p:cNvPr id="2831" name="Google Shape;2831;p118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118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 1">
  <p:cSld name="CUSTOM_1_1">
    <p:spTree>
      <p:nvGrpSpPr>
        <p:cNvPr id="2833" name="Shape 2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4" name="Google Shape;2834;p119"/>
          <p:cNvSpPr txBox="1"/>
          <p:nvPr>
            <p:ph idx="1" type="subTitle"/>
          </p:nvPr>
        </p:nvSpPr>
        <p:spPr>
          <a:xfrm>
            <a:off x="850275" y="2216300"/>
            <a:ext cx="3246300" cy="14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835" name="Google Shape;2835;p119"/>
          <p:cNvSpPr/>
          <p:nvPr/>
        </p:nvSpPr>
        <p:spPr>
          <a:xfrm rot="5400000">
            <a:off x="783819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6" name="Google Shape;2836;p119"/>
          <p:cNvSpPr/>
          <p:nvPr/>
        </p:nvSpPr>
        <p:spPr>
          <a:xfrm flipH="1">
            <a:off x="7726788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7" name="Google Shape;2837;p119"/>
          <p:cNvSpPr/>
          <p:nvPr/>
        </p:nvSpPr>
        <p:spPr>
          <a:xfrm rot="10800000">
            <a:off x="20994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38" name="Google Shape;2838;p119"/>
          <p:cNvGrpSpPr/>
          <p:nvPr/>
        </p:nvGrpSpPr>
        <p:grpSpPr>
          <a:xfrm rot="-5400000">
            <a:off x="8058077" y="-24593"/>
            <a:ext cx="783251" cy="1016811"/>
            <a:chOff x="8159226" y="4035013"/>
            <a:chExt cx="783251" cy="1016811"/>
          </a:xfrm>
        </p:grpSpPr>
        <p:sp>
          <p:nvSpPr>
            <p:cNvPr id="2839" name="Google Shape;2839;p119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119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119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119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119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119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119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119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47" name="Google Shape;2847;p119"/>
          <p:cNvGrpSpPr/>
          <p:nvPr/>
        </p:nvGrpSpPr>
        <p:grpSpPr>
          <a:xfrm>
            <a:off x="8076640" y="4175342"/>
            <a:ext cx="1110575" cy="975450"/>
            <a:chOff x="3575725" y="3248450"/>
            <a:chExt cx="1110575" cy="975450"/>
          </a:xfrm>
        </p:grpSpPr>
        <p:sp>
          <p:nvSpPr>
            <p:cNvPr id="2848" name="Google Shape;2848;p119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119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50" name="Google Shape;2850;p119"/>
          <p:cNvSpPr/>
          <p:nvPr/>
        </p:nvSpPr>
        <p:spPr>
          <a:xfrm>
            <a:off x="86232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51" name="Google Shape;2851;p119"/>
          <p:cNvGrpSpPr/>
          <p:nvPr/>
        </p:nvGrpSpPr>
        <p:grpSpPr>
          <a:xfrm flipH="1" rot="10800000">
            <a:off x="-21097" y="431999"/>
            <a:ext cx="1655900" cy="875425"/>
            <a:chOff x="1680550" y="2806125"/>
            <a:chExt cx="1655900" cy="875425"/>
          </a:xfrm>
        </p:grpSpPr>
        <p:sp>
          <p:nvSpPr>
            <p:cNvPr id="2852" name="Google Shape;2852;p119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119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54" name="Google Shape;2854;p11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2855" name="Shape 2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" name="Google Shape;2856;p120"/>
          <p:cNvSpPr/>
          <p:nvPr/>
        </p:nvSpPr>
        <p:spPr>
          <a:xfrm flipH="1" rot="10800000">
            <a:off x="3176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7" name="Google Shape;2857;p120"/>
          <p:cNvSpPr/>
          <p:nvPr/>
        </p:nvSpPr>
        <p:spPr>
          <a:xfrm flipH="1">
            <a:off x="807445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8" name="Google Shape;2858;p120"/>
          <p:cNvSpPr/>
          <p:nvPr/>
        </p:nvSpPr>
        <p:spPr>
          <a:xfrm flipH="1">
            <a:off x="-24458" y="-145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9" name="Google Shape;2859;p120"/>
          <p:cNvSpPr/>
          <p:nvPr/>
        </p:nvSpPr>
        <p:spPr>
          <a:xfrm flipH="1">
            <a:off x="8074450" y="1361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0" name="Google Shape;2860;p120"/>
          <p:cNvSpPr/>
          <p:nvPr/>
        </p:nvSpPr>
        <p:spPr>
          <a:xfrm rot="5400000">
            <a:off x="7549142" y="354963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61" name="Google Shape;2861;p120"/>
          <p:cNvGrpSpPr/>
          <p:nvPr/>
        </p:nvGrpSpPr>
        <p:grpSpPr>
          <a:xfrm flipH="1">
            <a:off x="235525" y="4082125"/>
            <a:ext cx="972750" cy="956100"/>
            <a:chOff x="8099625" y="4181100"/>
            <a:chExt cx="972750" cy="956100"/>
          </a:xfrm>
        </p:grpSpPr>
        <p:sp>
          <p:nvSpPr>
            <p:cNvPr id="2862" name="Google Shape;2862;p120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120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120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120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120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120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120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120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70" name="Google Shape;2870;p120"/>
          <p:cNvGrpSpPr/>
          <p:nvPr/>
        </p:nvGrpSpPr>
        <p:grpSpPr>
          <a:xfrm flipH="1" rot="10800000">
            <a:off x="8033425" y="7675"/>
            <a:ext cx="1110575" cy="975450"/>
            <a:chOff x="3575725" y="3248450"/>
            <a:chExt cx="1110575" cy="975450"/>
          </a:xfrm>
        </p:grpSpPr>
        <p:sp>
          <p:nvSpPr>
            <p:cNvPr id="2871" name="Google Shape;2871;p120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120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73" name="Google Shape;2873;p120"/>
          <p:cNvSpPr txBox="1"/>
          <p:nvPr>
            <p:ph idx="1" type="subTitle"/>
          </p:nvPr>
        </p:nvSpPr>
        <p:spPr>
          <a:xfrm>
            <a:off x="5068389" y="3226090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874" name="Google Shape;2874;p120"/>
          <p:cNvSpPr txBox="1"/>
          <p:nvPr>
            <p:ph idx="2" type="subTitle"/>
          </p:nvPr>
        </p:nvSpPr>
        <p:spPr>
          <a:xfrm>
            <a:off x="1209372" y="3226112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875" name="Google Shape;2875;p120"/>
          <p:cNvSpPr txBox="1"/>
          <p:nvPr>
            <p:ph idx="3" type="subTitle"/>
          </p:nvPr>
        </p:nvSpPr>
        <p:spPr>
          <a:xfrm>
            <a:off x="5068397" y="3590100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76" name="Google Shape;2876;p120"/>
          <p:cNvSpPr txBox="1"/>
          <p:nvPr>
            <p:ph idx="4" type="subTitle"/>
          </p:nvPr>
        </p:nvSpPr>
        <p:spPr>
          <a:xfrm>
            <a:off x="1209375" y="3593284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77" name="Google Shape;2877;p120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2878" name="Shape 2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9" name="Google Shape;2879;p121"/>
          <p:cNvSpPr/>
          <p:nvPr/>
        </p:nvSpPr>
        <p:spPr>
          <a:xfrm flipH="1">
            <a:off x="7397309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0" name="Google Shape;2880;p121"/>
          <p:cNvSpPr/>
          <p:nvPr/>
        </p:nvSpPr>
        <p:spPr>
          <a:xfrm flipH="1">
            <a:off x="3143166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1" name="Google Shape;2881;p121"/>
          <p:cNvSpPr/>
          <p:nvPr/>
        </p:nvSpPr>
        <p:spPr>
          <a:xfrm flipH="1">
            <a:off x="-14584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82" name="Google Shape;2882;p121"/>
          <p:cNvGrpSpPr/>
          <p:nvPr/>
        </p:nvGrpSpPr>
        <p:grpSpPr>
          <a:xfrm flipH="1" rot="10800000">
            <a:off x="11" y="-5"/>
            <a:ext cx="1339874" cy="1108805"/>
            <a:chOff x="763475" y="1235400"/>
            <a:chExt cx="1746675" cy="1445450"/>
          </a:xfrm>
        </p:grpSpPr>
        <p:sp>
          <p:nvSpPr>
            <p:cNvPr id="2883" name="Google Shape;2883;p121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121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121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121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121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121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89" name="Google Shape;2889;p121"/>
          <p:cNvSpPr/>
          <p:nvPr/>
        </p:nvSpPr>
        <p:spPr>
          <a:xfrm flipH="1">
            <a:off x="8740339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0" name="Google Shape;2890;p121"/>
          <p:cNvSpPr/>
          <p:nvPr/>
        </p:nvSpPr>
        <p:spPr>
          <a:xfrm flipH="1">
            <a:off x="8646030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1" name="Google Shape;2891;p121"/>
          <p:cNvSpPr/>
          <p:nvPr/>
        </p:nvSpPr>
        <p:spPr>
          <a:xfrm flipH="1">
            <a:off x="8344595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2" name="Google Shape;2892;p121"/>
          <p:cNvSpPr/>
          <p:nvPr/>
        </p:nvSpPr>
        <p:spPr>
          <a:xfrm flipH="1">
            <a:off x="7971436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3" name="Google Shape;2893;p121"/>
          <p:cNvSpPr txBox="1"/>
          <p:nvPr>
            <p:ph idx="1" type="subTitle"/>
          </p:nvPr>
        </p:nvSpPr>
        <p:spPr>
          <a:xfrm>
            <a:off x="45720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894" name="Google Shape;2894;p121"/>
          <p:cNvSpPr txBox="1"/>
          <p:nvPr>
            <p:ph idx="2" type="subTitle"/>
          </p:nvPr>
        </p:nvSpPr>
        <p:spPr>
          <a:xfrm>
            <a:off x="7219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895" name="Google Shape;2895;p121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BLANK_1_1_1_2">
    <p:spTree>
      <p:nvGrpSpPr>
        <p:cNvPr id="2896" name="Shape 2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" name="Google Shape;2897;p122"/>
          <p:cNvSpPr txBox="1"/>
          <p:nvPr>
            <p:ph type="title"/>
          </p:nvPr>
        </p:nvSpPr>
        <p:spPr>
          <a:xfrm>
            <a:off x="992625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898" name="Google Shape;2898;p122"/>
          <p:cNvSpPr txBox="1"/>
          <p:nvPr>
            <p:ph idx="1" type="subTitle"/>
          </p:nvPr>
        </p:nvSpPr>
        <p:spPr>
          <a:xfrm>
            <a:off x="992625" y="2943777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99" name="Google Shape;2899;p122"/>
          <p:cNvSpPr txBox="1"/>
          <p:nvPr>
            <p:ph idx="2" type="title"/>
          </p:nvPr>
        </p:nvSpPr>
        <p:spPr>
          <a:xfrm>
            <a:off x="4835300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00" name="Google Shape;2900;p122"/>
          <p:cNvSpPr txBox="1"/>
          <p:nvPr>
            <p:ph idx="3" type="subTitle"/>
          </p:nvPr>
        </p:nvSpPr>
        <p:spPr>
          <a:xfrm>
            <a:off x="4835300" y="2943779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901" name="Google Shape;2901;p122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2" name="Google Shape;2902;p122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3" name="Google Shape;2903;p122"/>
          <p:cNvSpPr/>
          <p:nvPr/>
        </p:nvSpPr>
        <p:spPr>
          <a:xfrm rot="10800000">
            <a:off x="-7292" y="3492242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04" name="Google Shape;2904;p122"/>
          <p:cNvGrpSpPr/>
          <p:nvPr/>
        </p:nvGrpSpPr>
        <p:grpSpPr>
          <a:xfrm flipH="1" rot="10800000">
            <a:off x="-31100" y="0"/>
            <a:ext cx="1746675" cy="1445450"/>
            <a:chOff x="763475" y="1235400"/>
            <a:chExt cx="1746675" cy="1445450"/>
          </a:xfrm>
        </p:grpSpPr>
        <p:sp>
          <p:nvSpPr>
            <p:cNvPr id="2905" name="Google Shape;2905;p122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122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122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122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122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122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1" name="Google Shape;2911;p122"/>
          <p:cNvGrpSpPr/>
          <p:nvPr/>
        </p:nvGrpSpPr>
        <p:grpSpPr>
          <a:xfrm>
            <a:off x="8033425" y="4168050"/>
            <a:ext cx="1110575" cy="975450"/>
            <a:chOff x="3575725" y="3248450"/>
            <a:chExt cx="1110575" cy="975450"/>
          </a:xfrm>
        </p:grpSpPr>
        <p:sp>
          <p:nvSpPr>
            <p:cNvPr id="2912" name="Google Shape;2912;p122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122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14" name="Google Shape;2914;p122"/>
          <p:cNvSpPr/>
          <p:nvPr/>
        </p:nvSpPr>
        <p:spPr>
          <a:xfrm rot="2541252">
            <a:off x="4371160" y="274498"/>
            <a:ext cx="239882" cy="297553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5" name="Google Shape;2915;p122"/>
          <p:cNvSpPr/>
          <p:nvPr/>
        </p:nvSpPr>
        <p:spPr>
          <a:xfrm>
            <a:off x="3866649" y="-153477"/>
            <a:ext cx="611422" cy="451131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6" name="Google Shape;2916;p122"/>
          <p:cNvSpPr/>
          <p:nvPr/>
        </p:nvSpPr>
        <p:spPr>
          <a:xfrm rot="-1277784">
            <a:off x="4020081" y="360252"/>
            <a:ext cx="208517" cy="229466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spTree>
      <p:nvGrpSpPr>
        <p:cNvPr id="2917" name="Shape 2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" name="Google Shape;2918;p123"/>
          <p:cNvSpPr txBox="1"/>
          <p:nvPr>
            <p:ph hasCustomPrompt="1" type="title"/>
          </p:nvPr>
        </p:nvSpPr>
        <p:spPr>
          <a:xfrm flipH="1">
            <a:off x="136017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2919" name="Google Shape;2919;p123"/>
          <p:cNvSpPr txBox="1"/>
          <p:nvPr>
            <p:ph hasCustomPrompt="1" idx="2" type="title"/>
          </p:nvPr>
        </p:nvSpPr>
        <p:spPr>
          <a:xfrm flipH="1">
            <a:off x="4046850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2920" name="Google Shape;2920;p123"/>
          <p:cNvSpPr txBox="1"/>
          <p:nvPr>
            <p:ph hasCustomPrompt="1" idx="3" type="title"/>
          </p:nvPr>
        </p:nvSpPr>
        <p:spPr>
          <a:xfrm flipH="1">
            <a:off x="673802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2921" name="Google Shape;2921;p123"/>
          <p:cNvSpPr/>
          <p:nvPr/>
        </p:nvSpPr>
        <p:spPr>
          <a:xfrm rot="10800000">
            <a:off x="78240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2" name="Google Shape;2922;p123"/>
          <p:cNvSpPr/>
          <p:nvPr/>
        </p:nvSpPr>
        <p:spPr>
          <a:xfrm>
            <a:off x="6730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3" name="Google Shape;2923;p123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4" name="Google Shape;2924;p123"/>
          <p:cNvSpPr/>
          <p:nvPr/>
        </p:nvSpPr>
        <p:spPr>
          <a:xfrm>
            <a:off x="279125" y="174188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5" name="Google Shape;2925;p123"/>
          <p:cNvSpPr/>
          <p:nvPr/>
        </p:nvSpPr>
        <p:spPr>
          <a:xfrm flipH="1" rot="-5400000">
            <a:off x="24650" y="35350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26" name="Google Shape;2926;p123"/>
          <p:cNvGrpSpPr/>
          <p:nvPr/>
        </p:nvGrpSpPr>
        <p:grpSpPr>
          <a:xfrm>
            <a:off x="-29167" y="57700"/>
            <a:ext cx="1655900" cy="875425"/>
            <a:chOff x="1680550" y="2806125"/>
            <a:chExt cx="1655900" cy="875425"/>
          </a:xfrm>
        </p:grpSpPr>
        <p:sp>
          <p:nvSpPr>
            <p:cNvPr id="2927" name="Google Shape;2927;p123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123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29" name="Google Shape;2929;p123"/>
          <p:cNvGrpSpPr/>
          <p:nvPr/>
        </p:nvGrpSpPr>
        <p:grpSpPr>
          <a:xfrm>
            <a:off x="7935825" y="4140450"/>
            <a:ext cx="972750" cy="956100"/>
            <a:chOff x="8099625" y="4181100"/>
            <a:chExt cx="972750" cy="956100"/>
          </a:xfrm>
        </p:grpSpPr>
        <p:sp>
          <p:nvSpPr>
            <p:cNvPr id="2930" name="Google Shape;2930;p123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123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123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123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123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123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123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123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38" name="Google Shape;2938;p123"/>
          <p:cNvSpPr txBox="1"/>
          <p:nvPr>
            <p:ph idx="4" type="title"/>
          </p:nvPr>
        </p:nvSpPr>
        <p:spPr>
          <a:xfrm>
            <a:off x="714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39" name="Google Shape;2939;p123"/>
          <p:cNvSpPr txBox="1"/>
          <p:nvPr>
            <p:ph idx="1" type="subTitle"/>
          </p:nvPr>
        </p:nvSpPr>
        <p:spPr>
          <a:xfrm>
            <a:off x="714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940" name="Google Shape;2940;p123"/>
          <p:cNvSpPr txBox="1"/>
          <p:nvPr>
            <p:ph idx="5" type="title"/>
          </p:nvPr>
        </p:nvSpPr>
        <p:spPr>
          <a:xfrm>
            <a:off x="3403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41" name="Google Shape;2941;p123"/>
          <p:cNvSpPr txBox="1"/>
          <p:nvPr>
            <p:ph idx="6" type="subTitle"/>
          </p:nvPr>
        </p:nvSpPr>
        <p:spPr>
          <a:xfrm>
            <a:off x="3403799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942" name="Google Shape;2942;p123"/>
          <p:cNvSpPr txBox="1"/>
          <p:nvPr>
            <p:ph idx="7" type="title"/>
          </p:nvPr>
        </p:nvSpPr>
        <p:spPr>
          <a:xfrm>
            <a:off x="6092803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43" name="Google Shape;2943;p123"/>
          <p:cNvSpPr txBox="1"/>
          <p:nvPr>
            <p:ph idx="8" type="subTitle"/>
          </p:nvPr>
        </p:nvSpPr>
        <p:spPr>
          <a:xfrm>
            <a:off x="6092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944" name="Google Shape;2944;p123"/>
          <p:cNvSpPr txBox="1"/>
          <p:nvPr>
            <p:ph idx="9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Content" type="obj">
  <p:cSld name="OBJECT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3"/>
          <p:cNvSpPr txBox="1"/>
          <p:nvPr>
            <p:ph type="title"/>
          </p:nvPr>
        </p:nvSpPr>
        <p:spPr>
          <a:xfrm>
            <a:off x="628650" y="273844"/>
            <a:ext cx="7886700" cy="99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rmAutofit/>
          </a:bodyPr>
          <a:lstStyle>
            <a:lvl1pPr lvl="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/>
        </p:txBody>
      </p:sp>
      <p:sp>
        <p:nvSpPr>
          <p:cNvPr id="52" name="Google Shape;52;p13"/>
          <p:cNvSpPr txBox="1"/>
          <p:nvPr>
            <p:ph idx="1" type="body"/>
          </p:nvPr>
        </p:nvSpPr>
        <p:spPr>
          <a:xfrm>
            <a:off x="628650" y="1369219"/>
            <a:ext cx="7886700" cy="3263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rmAutofit/>
          </a:bodyPr>
          <a:lstStyle>
            <a:lvl1pPr indent="-3175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1pPr>
            <a:lvl2pPr indent="-317500" lvl="1" marL="914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2pPr>
            <a:lvl3pPr indent="-317500" lvl="2" marL="1371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3pPr>
            <a:lvl4pPr indent="-317500" lvl="3" marL="1828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4pPr>
            <a:lvl5pPr indent="-317500" lvl="4" marL="22860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5pPr>
            <a:lvl6pPr indent="-317500" lvl="5" marL="27432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6pPr>
            <a:lvl7pPr indent="-317500" lvl="6" marL="32004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7pPr>
            <a:lvl8pPr indent="-317500" lvl="7" marL="36576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8pPr>
            <a:lvl9pPr indent="-317500" lvl="8" marL="411480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Char char="•"/>
              <a:defRPr/>
            </a:lvl9pPr>
          </a:lstStyle>
          <a:p/>
        </p:txBody>
      </p:sp>
      <p:sp>
        <p:nvSpPr>
          <p:cNvPr id="53" name="Google Shape;53;p13"/>
          <p:cNvSpPr txBox="1"/>
          <p:nvPr>
            <p:ph idx="10" type="dt"/>
          </p:nvPr>
        </p:nvSpPr>
        <p:spPr>
          <a:xfrm>
            <a:off x="6286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54" name="Google Shape;54;p13"/>
          <p:cNvSpPr txBox="1"/>
          <p:nvPr>
            <p:ph idx="11" type="ftr"/>
          </p:nvPr>
        </p:nvSpPr>
        <p:spPr>
          <a:xfrm>
            <a:off x="3028950" y="4767263"/>
            <a:ext cx="30861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55" name="Google Shape;55;p13"/>
          <p:cNvSpPr txBox="1"/>
          <p:nvPr>
            <p:ph idx="12" type="sldNum"/>
          </p:nvPr>
        </p:nvSpPr>
        <p:spPr>
          <a:xfrm>
            <a:off x="6457950" y="4767263"/>
            <a:ext cx="2057400" cy="273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34275" lIns="68575" spcFirstLastPara="1" rIns="68575" wrap="square" tIns="34275">
            <a:normAutofit/>
          </a:bodyPr>
          <a:lstStyle>
            <a:lvl1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  <a:defRPr b="0" i="0" sz="900" u="none" cap="none" strike="noStrik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2_1_2">
    <p:spTree>
      <p:nvGrpSpPr>
        <p:cNvPr id="2945" name="Shape 2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6" name="Google Shape;2946;p124"/>
          <p:cNvSpPr/>
          <p:nvPr/>
        </p:nvSpPr>
        <p:spPr>
          <a:xfrm flipH="1" rot="10800000">
            <a:off x="6244018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7" name="Google Shape;2947;p124"/>
          <p:cNvSpPr/>
          <p:nvPr/>
        </p:nvSpPr>
        <p:spPr>
          <a:xfrm rot="10800000">
            <a:off x="-12991" y="-6842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8" name="Google Shape;2948;p124"/>
          <p:cNvSpPr/>
          <p:nvPr/>
        </p:nvSpPr>
        <p:spPr>
          <a:xfrm rot="5400000">
            <a:off x="-948270" y="935268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49" name="Google Shape;2949;p124"/>
          <p:cNvGrpSpPr/>
          <p:nvPr/>
        </p:nvGrpSpPr>
        <p:grpSpPr>
          <a:xfrm rot="3438117">
            <a:off x="230630" y="316289"/>
            <a:ext cx="1004345" cy="991737"/>
            <a:chOff x="623875" y="3501825"/>
            <a:chExt cx="1129625" cy="1115550"/>
          </a:xfrm>
        </p:grpSpPr>
        <p:sp>
          <p:nvSpPr>
            <p:cNvPr id="2950" name="Google Shape;2950;p12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12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12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12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12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12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12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12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12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12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12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1" name="Google Shape;2961;p124"/>
          <p:cNvGrpSpPr/>
          <p:nvPr/>
        </p:nvGrpSpPr>
        <p:grpSpPr>
          <a:xfrm rot="-5400000">
            <a:off x="7682386" y="-97287"/>
            <a:ext cx="1373725" cy="1575500"/>
            <a:chOff x="3306050" y="1157725"/>
            <a:chExt cx="1373725" cy="1575500"/>
          </a:xfrm>
        </p:grpSpPr>
        <p:sp>
          <p:nvSpPr>
            <p:cNvPr id="2962" name="Google Shape;2962;p124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124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124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124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124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124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124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124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70" name="Google Shape;2970;p124"/>
          <p:cNvSpPr/>
          <p:nvPr/>
        </p:nvSpPr>
        <p:spPr>
          <a:xfrm flipH="1" rot="10800000">
            <a:off x="168206" y="451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1" name="Google Shape;2971;p124"/>
          <p:cNvSpPr/>
          <p:nvPr/>
        </p:nvSpPr>
        <p:spPr>
          <a:xfrm flipH="1" rot="9039692">
            <a:off x="368885" y="4175927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2" name="Google Shape;2972;p124"/>
          <p:cNvSpPr/>
          <p:nvPr/>
        </p:nvSpPr>
        <p:spPr>
          <a:xfrm flipH="1" rot="-9620968">
            <a:off x="736771" y="44564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3" name="Google Shape;2973;p124"/>
          <p:cNvSpPr txBox="1"/>
          <p:nvPr>
            <p:ph type="title"/>
          </p:nvPr>
        </p:nvSpPr>
        <p:spPr>
          <a:xfrm>
            <a:off x="714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74" name="Google Shape;2974;p124"/>
          <p:cNvSpPr txBox="1"/>
          <p:nvPr>
            <p:ph idx="1" type="subTitle"/>
          </p:nvPr>
        </p:nvSpPr>
        <p:spPr>
          <a:xfrm>
            <a:off x="714800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975" name="Google Shape;2975;p124"/>
          <p:cNvSpPr txBox="1"/>
          <p:nvPr>
            <p:ph idx="2" type="title"/>
          </p:nvPr>
        </p:nvSpPr>
        <p:spPr>
          <a:xfrm>
            <a:off x="3403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76" name="Google Shape;2976;p124"/>
          <p:cNvSpPr txBox="1"/>
          <p:nvPr>
            <p:ph idx="3" type="subTitle"/>
          </p:nvPr>
        </p:nvSpPr>
        <p:spPr>
          <a:xfrm>
            <a:off x="3403799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977" name="Google Shape;2977;p124"/>
          <p:cNvSpPr txBox="1"/>
          <p:nvPr>
            <p:ph idx="4" type="title"/>
          </p:nvPr>
        </p:nvSpPr>
        <p:spPr>
          <a:xfrm>
            <a:off x="6092803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78" name="Google Shape;2978;p124"/>
          <p:cNvSpPr txBox="1"/>
          <p:nvPr>
            <p:ph idx="5" type="subTitle"/>
          </p:nvPr>
        </p:nvSpPr>
        <p:spPr>
          <a:xfrm>
            <a:off x="6092801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979" name="Google Shape;2979;p124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980" name="Google Shape;2980;p124"/>
          <p:cNvSpPr txBox="1"/>
          <p:nvPr>
            <p:ph hasCustomPrompt="1" idx="7" type="title"/>
          </p:nvPr>
        </p:nvSpPr>
        <p:spPr>
          <a:xfrm>
            <a:off x="714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2981" name="Google Shape;2981;p124"/>
          <p:cNvSpPr txBox="1"/>
          <p:nvPr>
            <p:ph hasCustomPrompt="1" idx="8" type="title"/>
          </p:nvPr>
        </p:nvSpPr>
        <p:spPr>
          <a:xfrm>
            <a:off x="3403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2982" name="Google Shape;2982;p124"/>
          <p:cNvSpPr txBox="1"/>
          <p:nvPr>
            <p:ph hasCustomPrompt="1" idx="9" type="title"/>
          </p:nvPr>
        </p:nvSpPr>
        <p:spPr>
          <a:xfrm>
            <a:off x="6092803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2_1_1">
    <p:spTree>
      <p:nvGrpSpPr>
        <p:cNvPr id="2983" name="Shape 2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4" name="Google Shape;2984;p125"/>
          <p:cNvSpPr txBox="1"/>
          <p:nvPr>
            <p:ph type="title"/>
          </p:nvPr>
        </p:nvSpPr>
        <p:spPr>
          <a:xfrm>
            <a:off x="5893562" y="14667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85" name="Google Shape;2985;p125"/>
          <p:cNvSpPr txBox="1"/>
          <p:nvPr>
            <p:ph idx="1" type="subTitle"/>
          </p:nvPr>
        </p:nvSpPr>
        <p:spPr>
          <a:xfrm>
            <a:off x="5893562" y="1913670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986" name="Google Shape;2986;p125"/>
          <p:cNvSpPr txBox="1"/>
          <p:nvPr>
            <p:ph idx="2" type="title"/>
          </p:nvPr>
        </p:nvSpPr>
        <p:spPr>
          <a:xfrm>
            <a:off x="1767336" y="32903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87" name="Google Shape;2987;p125"/>
          <p:cNvSpPr txBox="1"/>
          <p:nvPr>
            <p:ph idx="3" type="subTitle"/>
          </p:nvPr>
        </p:nvSpPr>
        <p:spPr>
          <a:xfrm>
            <a:off x="1767336" y="373224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988" name="Google Shape;2988;p125"/>
          <p:cNvSpPr txBox="1"/>
          <p:nvPr>
            <p:ph idx="4" type="title"/>
          </p:nvPr>
        </p:nvSpPr>
        <p:spPr>
          <a:xfrm>
            <a:off x="5898211" y="3290276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89" name="Google Shape;2989;p125"/>
          <p:cNvSpPr txBox="1"/>
          <p:nvPr>
            <p:ph idx="5" type="subTitle"/>
          </p:nvPr>
        </p:nvSpPr>
        <p:spPr>
          <a:xfrm>
            <a:off x="5898211" y="373202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990" name="Google Shape;2990;p125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991" name="Google Shape;2991;p125"/>
          <p:cNvSpPr txBox="1"/>
          <p:nvPr>
            <p:ph idx="7" type="title"/>
          </p:nvPr>
        </p:nvSpPr>
        <p:spPr>
          <a:xfrm>
            <a:off x="1767344" y="1475775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992" name="Google Shape;2992;p125"/>
          <p:cNvSpPr txBox="1"/>
          <p:nvPr>
            <p:ph idx="8" type="subTitle"/>
          </p:nvPr>
        </p:nvSpPr>
        <p:spPr>
          <a:xfrm>
            <a:off x="1767344" y="1922747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993" name="Google Shape;2993;p125"/>
          <p:cNvSpPr/>
          <p:nvPr/>
        </p:nvSpPr>
        <p:spPr>
          <a:xfrm flipH="1">
            <a:off x="7390034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94" name="Google Shape;2994;p125"/>
          <p:cNvGrpSpPr/>
          <p:nvPr/>
        </p:nvGrpSpPr>
        <p:grpSpPr>
          <a:xfrm flipH="1" rot="-8838117">
            <a:off x="7956998" y="4029631"/>
            <a:ext cx="1004345" cy="991737"/>
            <a:chOff x="623875" y="3501825"/>
            <a:chExt cx="1129625" cy="1115550"/>
          </a:xfrm>
        </p:grpSpPr>
        <p:sp>
          <p:nvSpPr>
            <p:cNvPr id="2995" name="Google Shape;2995;p125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125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125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125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125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125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125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125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125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125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125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06" name="Google Shape;3006;p125"/>
          <p:cNvGrpSpPr/>
          <p:nvPr/>
        </p:nvGrpSpPr>
        <p:grpSpPr>
          <a:xfrm flipH="1" rot="5400000">
            <a:off x="107869" y="-61934"/>
            <a:ext cx="1204070" cy="1380926"/>
            <a:chOff x="3306050" y="1157725"/>
            <a:chExt cx="1373725" cy="1575500"/>
          </a:xfrm>
        </p:grpSpPr>
        <p:sp>
          <p:nvSpPr>
            <p:cNvPr id="3007" name="Google Shape;3007;p125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125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125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125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125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125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125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125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15" name="Google Shape;3015;p125"/>
          <p:cNvSpPr/>
          <p:nvPr/>
        </p:nvSpPr>
        <p:spPr>
          <a:xfrm flipH="1">
            <a:off x="8018566" y="404250"/>
            <a:ext cx="436310" cy="39023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6" name="Google Shape;3016;p125"/>
          <p:cNvSpPr/>
          <p:nvPr/>
        </p:nvSpPr>
        <p:spPr>
          <a:xfrm flipH="1">
            <a:off x="8422121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7" name="Google Shape;3017;p125"/>
          <p:cNvSpPr/>
          <p:nvPr/>
        </p:nvSpPr>
        <p:spPr>
          <a:xfrm rot="10800000">
            <a:off x="-2424" y="348546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BLANK_1_1_1_2_1_1_2">
    <p:spTree>
      <p:nvGrpSpPr>
        <p:cNvPr id="3018" name="Shape 3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9" name="Google Shape;3019;p126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0" name="Google Shape;3020;p126"/>
          <p:cNvSpPr/>
          <p:nvPr/>
        </p:nvSpPr>
        <p:spPr>
          <a:xfrm>
            <a:off x="0" y="4674100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1" name="Google Shape;3021;p126"/>
          <p:cNvSpPr/>
          <p:nvPr/>
        </p:nvSpPr>
        <p:spPr>
          <a:xfrm flipH="1" rot="10800000">
            <a:off x="7632501" y="111245"/>
            <a:ext cx="1026264" cy="9182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22" name="Google Shape;3022;p126"/>
          <p:cNvGrpSpPr/>
          <p:nvPr/>
        </p:nvGrpSpPr>
        <p:grpSpPr>
          <a:xfrm flipH="1" rot="5400000">
            <a:off x="100875" y="-95037"/>
            <a:ext cx="1373725" cy="1575500"/>
            <a:chOff x="3306050" y="1157725"/>
            <a:chExt cx="1373725" cy="1575500"/>
          </a:xfrm>
        </p:grpSpPr>
        <p:sp>
          <p:nvSpPr>
            <p:cNvPr id="3023" name="Google Shape;3023;p126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126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126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126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126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126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126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126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31" name="Google Shape;3031;p126"/>
          <p:cNvGrpSpPr/>
          <p:nvPr/>
        </p:nvGrpSpPr>
        <p:grpSpPr>
          <a:xfrm>
            <a:off x="8026075" y="4168050"/>
            <a:ext cx="1110575" cy="975450"/>
            <a:chOff x="3575725" y="3248450"/>
            <a:chExt cx="1110575" cy="975450"/>
          </a:xfrm>
        </p:grpSpPr>
        <p:sp>
          <p:nvSpPr>
            <p:cNvPr id="3032" name="Google Shape;3032;p126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126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34" name="Google Shape;3034;p126"/>
          <p:cNvSpPr txBox="1"/>
          <p:nvPr>
            <p:ph type="title"/>
          </p:nvPr>
        </p:nvSpPr>
        <p:spPr>
          <a:xfrm>
            <a:off x="4718833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035" name="Google Shape;3035;p126"/>
          <p:cNvSpPr txBox="1"/>
          <p:nvPr>
            <p:ph idx="1" type="subTitle"/>
          </p:nvPr>
        </p:nvSpPr>
        <p:spPr>
          <a:xfrm>
            <a:off x="4718838" y="3274979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36" name="Google Shape;3036;p126"/>
          <p:cNvSpPr txBox="1"/>
          <p:nvPr>
            <p:ph idx="2" type="title"/>
          </p:nvPr>
        </p:nvSpPr>
        <p:spPr>
          <a:xfrm>
            <a:off x="721900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037" name="Google Shape;3037;p126"/>
          <p:cNvSpPr txBox="1"/>
          <p:nvPr>
            <p:ph idx="3" type="subTitle"/>
          </p:nvPr>
        </p:nvSpPr>
        <p:spPr>
          <a:xfrm>
            <a:off x="721900" y="3275242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38" name="Google Shape;3038;p126"/>
          <p:cNvSpPr txBox="1"/>
          <p:nvPr>
            <p:ph idx="4" type="title"/>
          </p:nvPr>
        </p:nvSpPr>
        <p:spPr>
          <a:xfrm>
            <a:off x="6717299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039" name="Google Shape;3039;p126"/>
          <p:cNvSpPr txBox="1"/>
          <p:nvPr>
            <p:ph idx="5" type="subTitle"/>
          </p:nvPr>
        </p:nvSpPr>
        <p:spPr>
          <a:xfrm>
            <a:off x="6717300" y="3274976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40" name="Google Shape;3040;p126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041" name="Google Shape;3041;p126"/>
          <p:cNvSpPr txBox="1"/>
          <p:nvPr>
            <p:ph idx="7" type="title"/>
          </p:nvPr>
        </p:nvSpPr>
        <p:spPr>
          <a:xfrm>
            <a:off x="2720366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042" name="Google Shape;3042;p126"/>
          <p:cNvSpPr txBox="1"/>
          <p:nvPr>
            <p:ph idx="8" type="subTitle"/>
          </p:nvPr>
        </p:nvSpPr>
        <p:spPr>
          <a:xfrm>
            <a:off x="2720350" y="3275011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">
    <p:spTree>
      <p:nvGrpSpPr>
        <p:cNvPr id="3043" name="Shape 3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4" name="Google Shape;3044;p127"/>
          <p:cNvSpPr txBox="1"/>
          <p:nvPr>
            <p:ph type="title"/>
          </p:nvPr>
        </p:nvSpPr>
        <p:spPr>
          <a:xfrm>
            <a:off x="32959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045" name="Google Shape;3045;p127"/>
          <p:cNvSpPr txBox="1"/>
          <p:nvPr>
            <p:ph idx="1" type="subTitle"/>
          </p:nvPr>
        </p:nvSpPr>
        <p:spPr>
          <a:xfrm>
            <a:off x="32959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46" name="Google Shape;3046;p127"/>
          <p:cNvSpPr txBox="1"/>
          <p:nvPr>
            <p:ph idx="2" type="title"/>
          </p:nvPr>
        </p:nvSpPr>
        <p:spPr>
          <a:xfrm>
            <a:off x="7150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047" name="Google Shape;3047;p127"/>
          <p:cNvSpPr txBox="1"/>
          <p:nvPr>
            <p:ph idx="3" type="subTitle"/>
          </p:nvPr>
        </p:nvSpPr>
        <p:spPr>
          <a:xfrm>
            <a:off x="7150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48" name="Google Shape;3048;p127"/>
          <p:cNvSpPr txBox="1"/>
          <p:nvPr>
            <p:ph idx="4" type="title"/>
          </p:nvPr>
        </p:nvSpPr>
        <p:spPr>
          <a:xfrm>
            <a:off x="58768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049" name="Google Shape;3049;p127"/>
          <p:cNvSpPr txBox="1"/>
          <p:nvPr>
            <p:ph idx="5" type="subTitle"/>
          </p:nvPr>
        </p:nvSpPr>
        <p:spPr>
          <a:xfrm>
            <a:off x="58768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50" name="Google Shape;3050;p127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051" name="Google Shape;3051;p127"/>
          <p:cNvSpPr/>
          <p:nvPr/>
        </p:nvSpPr>
        <p:spPr>
          <a:xfrm rot="-5400000">
            <a:off x="7834375" y="-54000"/>
            <a:ext cx="1276500" cy="1384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2" name="Google Shape;3052;p127"/>
          <p:cNvSpPr/>
          <p:nvPr/>
        </p:nvSpPr>
        <p:spPr>
          <a:xfrm rot="10800000">
            <a:off x="6158160" y="-21874"/>
            <a:ext cx="2119728" cy="56087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3" name="Google Shape;3053;p127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4" name="Google Shape;3054;p127"/>
          <p:cNvSpPr/>
          <p:nvPr/>
        </p:nvSpPr>
        <p:spPr>
          <a:xfrm>
            <a:off x="2693475" y="4642675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55" name="Google Shape;3055;p127"/>
          <p:cNvGrpSpPr/>
          <p:nvPr/>
        </p:nvGrpSpPr>
        <p:grpSpPr>
          <a:xfrm rot="10800000">
            <a:off x="0" y="-12"/>
            <a:ext cx="1110575" cy="975450"/>
            <a:chOff x="3575725" y="3248450"/>
            <a:chExt cx="1110575" cy="975450"/>
          </a:xfrm>
        </p:grpSpPr>
        <p:sp>
          <p:nvSpPr>
            <p:cNvPr id="3056" name="Google Shape;3056;p127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127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58" name="Google Shape;3058;p127"/>
          <p:cNvGrpSpPr/>
          <p:nvPr/>
        </p:nvGrpSpPr>
        <p:grpSpPr>
          <a:xfrm rot="10800000">
            <a:off x="7488103" y="4236302"/>
            <a:ext cx="1655900" cy="875425"/>
            <a:chOff x="1680550" y="2806125"/>
            <a:chExt cx="1655900" cy="875425"/>
          </a:xfrm>
        </p:grpSpPr>
        <p:sp>
          <p:nvSpPr>
            <p:cNvPr id="3059" name="Google Shape;3059;p127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127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61" name="Google Shape;3061;p127"/>
          <p:cNvGrpSpPr/>
          <p:nvPr/>
        </p:nvGrpSpPr>
        <p:grpSpPr>
          <a:xfrm>
            <a:off x="180688" y="4112575"/>
            <a:ext cx="1001288" cy="927300"/>
            <a:chOff x="180688" y="4112575"/>
            <a:chExt cx="1001288" cy="927300"/>
          </a:xfrm>
        </p:grpSpPr>
        <p:sp>
          <p:nvSpPr>
            <p:cNvPr id="3062" name="Google Shape;3062;p127"/>
            <p:cNvSpPr/>
            <p:nvPr/>
          </p:nvSpPr>
          <p:spPr>
            <a:xfrm rot="1097291">
              <a:off x="627597" y="4443523"/>
              <a:ext cx="226252" cy="349954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127"/>
            <p:cNvSpPr/>
            <p:nvPr/>
          </p:nvSpPr>
          <p:spPr>
            <a:xfrm>
              <a:off x="984900" y="44168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127"/>
            <p:cNvSpPr/>
            <p:nvPr/>
          </p:nvSpPr>
          <p:spPr>
            <a:xfrm>
              <a:off x="671388" y="41125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127"/>
            <p:cNvSpPr/>
            <p:nvPr/>
          </p:nvSpPr>
          <p:spPr>
            <a:xfrm>
              <a:off x="903050" y="475302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127"/>
            <p:cNvSpPr/>
            <p:nvPr/>
          </p:nvSpPr>
          <p:spPr>
            <a:xfrm>
              <a:off x="397200" y="48080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127"/>
            <p:cNvSpPr/>
            <p:nvPr/>
          </p:nvSpPr>
          <p:spPr>
            <a:xfrm>
              <a:off x="180688" y="463691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127"/>
            <p:cNvSpPr/>
            <p:nvPr/>
          </p:nvSpPr>
          <p:spPr>
            <a:xfrm>
              <a:off x="267800" y="4260938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_2">
    <p:spTree>
      <p:nvGrpSpPr>
        <p:cNvPr id="3069" name="Shape 3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0" name="Google Shape;3070;p128"/>
          <p:cNvSpPr txBox="1"/>
          <p:nvPr>
            <p:ph type="title"/>
          </p:nvPr>
        </p:nvSpPr>
        <p:spPr>
          <a:xfrm>
            <a:off x="3144388" y="2424151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071" name="Google Shape;3071;p128"/>
          <p:cNvSpPr txBox="1"/>
          <p:nvPr>
            <p:ph idx="1" type="subTitle"/>
          </p:nvPr>
        </p:nvSpPr>
        <p:spPr>
          <a:xfrm>
            <a:off x="3144388" y="2830294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72" name="Google Shape;3072;p128"/>
          <p:cNvSpPr txBox="1"/>
          <p:nvPr>
            <p:ph idx="2" type="title"/>
          </p:nvPr>
        </p:nvSpPr>
        <p:spPr>
          <a:xfrm>
            <a:off x="3144388" y="126040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073" name="Google Shape;3073;p128"/>
          <p:cNvSpPr txBox="1"/>
          <p:nvPr>
            <p:ph idx="3" type="subTitle"/>
          </p:nvPr>
        </p:nvSpPr>
        <p:spPr>
          <a:xfrm>
            <a:off x="3144388" y="1666548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74" name="Google Shape;3074;p128"/>
          <p:cNvSpPr txBox="1"/>
          <p:nvPr>
            <p:ph idx="4" type="title"/>
          </p:nvPr>
        </p:nvSpPr>
        <p:spPr>
          <a:xfrm>
            <a:off x="3144388" y="358789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075" name="Google Shape;3075;p128"/>
          <p:cNvSpPr txBox="1"/>
          <p:nvPr>
            <p:ph idx="5" type="subTitle"/>
          </p:nvPr>
        </p:nvSpPr>
        <p:spPr>
          <a:xfrm>
            <a:off x="3144388" y="3994040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76" name="Google Shape;3076;p128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077" name="Google Shape;3077;p128"/>
          <p:cNvSpPr/>
          <p:nvPr/>
        </p:nvSpPr>
        <p:spPr>
          <a:xfrm rot="5400000">
            <a:off x="7746306" y="85050"/>
            <a:ext cx="1502720" cy="1292662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8" name="Google Shape;3078;p128"/>
          <p:cNvSpPr/>
          <p:nvPr/>
        </p:nvSpPr>
        <p:spPr>
          <a:xfrm rot="5400000">
            <a:off x="-186307" y="-15446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9" name="Google Shape;3079;p128"/>
          <p:cNvSpPr/>
          <p:nvPr/>
        </p:nvSpPr>
        <p:spPr>
          <a:xfrm flipH="1" rot="-5400000">
            <a:off x="-750536" y="3419336"/>
            <a:ext cx="2474702" cy="97363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80" name="Google Shape;3080;p128"/>
          <p:cNvGrpSpPr/>
          <p:nvPr/>
        </p:nvGrpSpPr>
        <p:grpSpPr>
          <a:xfrm rot="10800000">
            <a:off x="11" y="134529"/>
            <a:ext cx="1292638" cy="606116"/>
            <a:chOff x="503325" y="3713675"/>
            <a:chExt cx="1736250" cy="814125"/>
          </a:xfrm>
        </p:grpSpPr>
        <p:sp>
          <p:nvSpPr>
            <p:cNvPr id="3081" name="Google Shape;3081;p128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128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83" name="Google Shape;3083;p128"/>
          <p:cNvSpPr/>
          <p:nvPr/>
        </p:nvSpPr>
        <p:spPr>
          <a:xfrm rot="5400000">
            <a:off x="8317943" y="4300204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3084" name="Shape 3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5" name="Google Shape;3085;p129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6" name="Google Shape;3086;p129"/>
          <p:cNvSpPr/>
          <p:nvPr/>
        </p:nvSpPr>
        <p:spPr>
          <a:xfrm>
            <a:off x="8473804" y="2561325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7" name="Google Shape;3087;p129"/>
          <p:cNvSpPr/>
          <p:nvPr/>
        </p:nvSpPr>
        <p:spPr>
          <a:xfrm>
            <a:off x="312725" y="36136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8" name="Google Shape;3088;p129"/>
          <p:cNvSpPr/>
          <p:nvPr/>
        </p:nvSpPr>
        <p:spPr>
          <a:xfrm>
            <a:off x="7699350" y="760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89" name="Google Shape;3089;p129"/>
          <p:cNvGrpSpPr/>
          <p:nvPr/>
        </p:nvGrpSpPr>
        <p:grpSpPr>
          <a:xfrm rot="5400000">
            <a:off x="7866850" y="-8925"/>
            <a:ext cx="1227250" cy="1314775"/>
            <a:chOff x="5368525" y="1294325"/>
            <a:chExt cx="1227250" cy="1314775"/>
          </a:xfrm>
        </p:grpSpPr>
        <p:sp>
          <p:nvSpPr>
            <p:cNvPr id="3090" name="Google Shape;3090;p129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129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129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93" name="Google Shape;3093;p129"/>
          <p:cNvGrpSpPr/>
          <p:nvPr/>
        </p:nvGrpSpPr>
        <p:grpSpPr>
          <a:xfrm>
            <a:off x="35839" y="4202049"/>
            <a:ext cx="985850" cy="885000"/>
            <a:chOff x="35839" y="4202049"/>
            <a:chExt cx="985850" cy="885000"/>
          </a:xfrm>
        </p:grpSpPr>
        <p:sp>
          <p:nvSpPr>
            <p:cNvPr id="3094" name="Google Shape;3094;p129"/>
            <p:cNvSpPr/>
            <p:nvPr/>
          </p:nvSpPr>
          <p:spPr>
            <a:xfrm>
              <a:off x="624889" y="4400524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129"/>
            <p:cNvSpPr/>
            <p:nvPr/>
          </p:nvSpPr>
          <p:spPr>
            <a:xfrm>
              <a:off x="834164" y="4774724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129"/>
            <p:cNvSpPr/>
            <p:nvPr/>
          </p:nvSpPr>
          <p:spPr>
            <a:xfrm>
              <a:off x="505539" y="4855249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129"/>
            <p:cNvSpPr/>
            <p:nvPr/>
          </p:nvSpPr>
          <p:spPr>
            <a:xfrm>
              <a:off x="359389" y="4574874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129"/>
            <p:cNvSpPr/>
            <p:nvPr/>
          </p:nvSpPr>
          <p:spPr>
            <a:xfrm>
              <a:off x="293314" y="4202049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129"/>
            <p:cNvSpPr/>
            <p:nvPr/>
          </p:nvSpPr>
          <p:spPr>
            <a:xfrm>
              <a:off x="35839" y="4379024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129"/>
            <p:cNvSpPr/>
            <p:nvPr/>
          </p:nvSpPr>
          <p:spPr>
            <a:xfrm>
              <a:off x="137339" y="4768849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01" name="Google Shape;3101;p129"/>
          <p:cNvSpPr txBox="1"/>
          <p:nvPr>
            <p:ph type="title"/>
          </p:nvPr>
        </p:nvSpPr>
        <p:spPr>
          <a:xfrm>
            <a:off x="1376667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02" name="Google Shape;3102;p129"/>
          <p:cNvSpPr txBox="1"/>
          <p:nvPr>
            <p:ph idx="1" type="subTitle"/>
          </p:nvPr>
        </p:nvSpPr>
        <p:spPr>
          <a:xfrm>
            <a:off x="1376674" y="1862290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03" name="Google Shape;3103;p129"/>
          <p:cNvSpPr txBox="1"/>
          <p:nvPr>
            <p:ph idx="2" type="title"/>
          </p:nvPr>
        </p:nvSpPr>
        <p:spPr>
          <a:xfrm>
            <a:off x="1393615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04" name="Google Shape;3104;p129"/>
          <p:cNvSpPr txBox="1"/>
          <p:nvPr>
            <p:ph idx="3" type="subTitle"/>
          </p:nvPr>
        </p:nvSpPr>
        <p:spPr>
          <a:xfrm>
            <a:off x="1393622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05" name="Google Shape;3105;p129"/>
          <p:cNvSpPr txBox="1"/>
          <p:nvPr>
            <p:ph idx="4" type="title"/>
          </p:nvPr>
        </p:nvSpPr>
        <p:spPr>
          <a:xfrm>
            <a:off x="4008684" y="147650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06" name="Google Shape;3106;p129"/>
          <p:cNvSpPr txBox="1"/>
          <p:nvPr>
            <p:ph idx="5" type="subTitle"/>
          </p:nvPr>
        </p:nvSpPr>
        <p:spPr>
          <a:xfrm>
            <a:off x="4008686" y="186227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07" name="Google Shape;3107;p129"/>
          <p:cNvSpPr txBox="1"/>
          <p:nvPr>
            <p:ph idx="6" type="title"/>
          </p:nvPr>
        </p:nvSpPr>
        <p:spPr>
          <a:xfrm>
            <a:off x="6640721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08" name="Google Shape;3108;p129"/>
          <p:cNvSpPr txBox="1"/>
          <p:nvPr>
            <p:ph idx="7" type="subTitle"/>
          </p:nvPr>
        </p:nvSpPr>
        <p:spPr>
          <a:xfrm>
            <a:off x="6640721" y="1862166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09" name="Google Shape;3109;p129"/>
          <p:cNvSpPr txBox="1"/>
          <p:nvPr>
            <p:ph idx="8" type="title"/>
          </p:nvPr>
        </p:nvSpPr>
        <p:spPr>
          <a:xfrm>
            <a:off x="4008692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10" name="Google Shape;3110;p129"/>
          <p:cNvSpPr txBox="1"/>
          <p:nvPr>
            <p:ph idx="9" type="subTitle"/>
          </p:nvPr>
        </p:nvSpPr>
        <p:spPr>
          <a:xfrm>
            <a:off x="4008694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11" name="Google Shape;3111;p129"/>
          <p:cNvSpPr txBox="1"/>
          <p:nvPr>
            <p:ph idx="13" type="title"/>
          </p:nvPr>
        </p:nvSpPr>
        <p:spPr>
          <a:xfrm>
            <a:off x="6623771" y="3245010"/>
            <a:ext cx="17928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112" name="Google Shape;3112;p129"/>
          <p:cNvSpPr txBox="1"/>
          <p:nvPr>
            <p:ph idx="14" type="subTitle"/>
          </p:nvPr>
        </p:nvSpPr>
        <p:spPr>
          <a:xfrm>
            <a:off x="6623768" y="3626267"/>
            <a:ext cx="17928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113" name="Google Shape;3113;p129"/>
          <p:cNvSpPr txBox="1"/>
          <p:nvPr>
            <p:ph idx="1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3114" name="Shape 3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5" name="Google Shape;3115;p130"/>
          <p:cNvSpPr/>
          <p:nvPr/>
        </p:nvSpPr>
        <p:spPr>
          <a:xfrm flipH="1" rot="-5400000">
            <a:off x="7408142" y="3405497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6" name="Google Shape;3116;p130"/>
          <p:cNvSpPr/>
          <p:nvPr/>
        </p:nvSpPr>
        <p:spPr>
          <a:xfrm rot="10800000">
            <a:off x="7388616" y="3479046"/>
            <a:ext cx="1762684" cy="1668704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7" name="Google Shape;3117;p130"/>
          <p:cNvSpPr/>
          <p:nvPr/>
        </p:nvSpPr>
        <p:spPr>
          <a:xfrm flipH="1" rot="10800000">
            <a:off x="-13951" y="0"/>
            <a:ext cx="14457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8" name="Google Shape;3118;p130"/>
          <p:cNvSpPr/>
          <p:nvPr/>
        </p:nvSpPr>
        <p:spPr>
          <a:xfrm flipH="1">
            <a:off x="-13950" y="-1458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19" name="Google Shape;3119;p130"/>
          <p:cNvGrpSpPr/>
          <p:nvPr/>
        </p:nvGrpSpPr>
        <p:grpSpPr>
          <a:xfrm flipH="1">
            <a:off x="302117" y="271500"/>
            <a:ext cx="1129625" cy="1115550"/>
            <a:chOff x="623875" y="3501825"/>
            <a:chExt cx="1129625" cy="1115550"/>
          </a:xfrm>
        </p:grpSpPr>
        <p:sp>
          <p:nvSpPr>
            <p:cNvPr id="3120" name="Google Shape;3120;p130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130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130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130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130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130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130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130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130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130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130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1" name="Google Shape;3131;p130"/>
          <p:cNvGrpSpPr/>
          <p:nvPr/>
        </p:nvGrpSpPr>
        <p:grpSpPr>
          <a:xfrm rot="5400000">
            <a:off x="7880275" y="-15300"/>
            <a:ext cx="1227250" cy="1314775"/>
            <a:chOff x="5368525" y="1294325"/>
            <a:chExt cx="1227250" cy="1314775"/>
          </a:xfrm>
        </p:grpSpPr>
        <p:sp>
          <p:nvSpPr>
            <p:cNvPr id="3132" name="Google Shape;3132;p130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130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130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5" name="Google Shape;3135;p130"/>
          <p:cNvGrpSpPr/>
          <p:nvPr/>
        </p:nvGrpSpPr>
        <p:grpSpPr>
          <a:xfrm>
            <a:off x="8700" y="3703200"/>
            <a:ext cx="1746675" cy="1445450"/>
            <a:chOff x="763475" y="1235400"/>
            <a:chExt cx="1746675" cy="1445450"/>
          </a:xfrm>
        </p:grpSpPr>
        <p:sp>
          <p:nvSpPr>
            <p:cNvPr id="3136" name="Google Shape;3136;p130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130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130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130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130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130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42" name="Google Shape;3142;p130"/>
          <p:cNvSpPr/>
          <p:nvPr/>
        </p:nvSpPr>
        <p:spPr>
          <a:xfrm>
            <a:off x="8053226" y="4075674"/>
            <a:ext cx="664211" cy="610240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3" name="Google Shape;3143;p130"/>
          <p:cNvSpPr txBox="1"/>
          <p:nvPr>
            <p:ph type="ctrTitle"/>
          </p:nvPr>
        </p:nvSpPr>
        <p:spPr>
          <a:xfrm>
            <a:off x="2425050" y="713451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144" name="Google Shape;3144;p130"/>
          <p:cNvSpPr txBox="1"/>
          <p:nvPr>
            <p:ph idx="1" type="subTitle"/>
          </p:nvPr>
        </p:nvSpPr>
        <p:spPr>
          <a:xfrm>
            <a:off x="2425050" y="1652925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145" name="Google Shape;3145;p130"/>
          <p:cNvSpPr txBox="1"/>
          <p:nvPr/>
        </p:nvSpPr>
        <p:spPr>
          <a:xfrm>
            <a:off x="2425050" y="3719950"/>
            <a:ext cx="4293900" cy="5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CREDITS: This presentation template was created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, and includes icons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 and infographics &amp; images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lt2"/>
              </a:solidFill>
              <a:highlight>
                <a:srgbClr val="DFDEFC"/>
              </a:highlight>
              <a:latin typeface="Asap"/>
              <a:ea typeface="Asap"/>
              <a:cs typeface="Asap"/>
              <a:sym typeface="Asap"/>
            </a:endParaRPr>
          </a:p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3146" name="Shape 3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7" name="Google Shape;3147;p131"/>
          <p:cNvSpPr/>
          <p:nvPr/>
        </p:nvSpPr>
        <p:spPr>
          <a:xfrm>
            <a:off x="-7292" y="-7292"/>
            <a:ext cx="998650" cy="1400250"/>
          </a:xfrm>
          <a:custGeom>
            <a:rect b="b" l="l" r="r" t="t"/>
            <a:pathLst>
              <a:path extrusionOk="0" h="56010" w="39946">
                <a:moveTo>
                  <a:pt x="0" y="1"/>
                </a:moveTo>
                <a:lnTo>
                  <a:pt x="12" y="43911"/>
                </a:lnTo>
                <a:cubicBezTo>
                  <a:pt x="893" y="47745"/>
                  <a:pt x="3679" y="50972"/>
                  <a:pt x="7084" y="52960"/>
                </a:cubicBezTo>
                <a:cubicBezTo>
                  <a:pt x="10489" y="54948"/>
                  <a:pt x="14454" y="55782"/>
                  <a:pt x="18383" y="55984"/>
                </a:cubicBezTo>
                <a:cubicBezTo>
                  <a:pt x="18664" y="55999"/>
                  <a:pt x="18950" y="56009"/>
                  <a:pt x="19237" y="56009"/>
                </a:cubicBezTo>
                <a:cubicBezTo>
                  <a:pt x="20519" y="56009"/>
                  <a:pt x="21817" y="55809"/>
                  <a:pt x="22741" y="54972"/>
                </a:cubicBezTo>
                <a:cubicBezTo>
                  <a:pt x="24158" y="53686"/>
                  <a:pt x="24110" y="51353"/>
                  <a:pt x="23170" y="49686"/>
                </a:cubicBezTo>
                <a:cubicBezTo>
                  <a:pt x="22229" y="48019"/>
                  <a:pt x="20622" y="46864"/>
                  <a:pt x="19098" y="45733"/>
                </a:cubicBezTo>
                <a:cubicBezTo>
                  <a:pt x="17562" y="44590"/>
                  <a:pt x="16002" y="43340"/>
                  <a:pt x="15228" y="41601"/>
                </a:cubicBezTo>
                <a:cubicBezTo>
                  <a:pt x="14740" y="40506"/>
                  <a:pt x="14716" y="38994"/>
                  <a:pt x="15728" y="38351"/>
                </a:cubicBezTo>
                <a:cubicBezTo>
                  <a:pt x="16085" y="38129"/>
                  <a:pt x="16506" y="38055"/>
                  <a:pt x="16934" y="38055"/>
                </a:cubicBezTo>
                <a:cubicBezTo>
                  <a:pt x="17148" y="38055"/>
                  <a:pt x="17363" y="38073"/>
                  <a:pt x="17574" y="38101"/>
                </a:cubicBezTo>
                <a:cubicBezTo>
                  <a:pt x="21786" y="38617"/>
                  <a:pt x="25629" y="41692"/>
                  <a:pt x="29752" y="41692"/>
                </a:cubicBezTo>
                <a:cubicBezTo>
                  <a:pt x="30197" y="41692"/>
                  <a:pt x="30646" y="41656"/>
                  <a:pt x="31099" y="41578"/>
                </a:cubicBezTo>
                <a:cubicBezTo>
                  <a:pt x="31861" y="41447"/>
                  <a:pt x="32623" y="41173"/>
                  <a:pt x="33242" y="40696"/>
                </a:cubicBezTo>
                <a:cubicBezTo>
                  <a:pt x="35028" y="39315"/>
                  <a:pt x="35123" y="36553"/>
                  <a:pt x="34171" y="34505"/>
                </a:cubicBezTo>
                <a:cubicBezTo>
                  <a:pt x="33230" y="32469"/>
                  <a:pt x="31504" y="30910"/>
                  <a:pt x="29992" y="29231"/>
                </a:cubicBezTo>
                <a:cubicBezTo>
                  <a:pt x="28480" y="27564"/>
                  <a:pt x="27099" y="25540"/>
                  <a:pt x="27134" y="23290"/>
                </a:cubicBezTo>
                <a:cubicBezTo>
                  <a:pt x="27146" y="22575"/>
                  <a:pt x="27301" y="21873"/>
                  <a:pt x="27646" y="21254"/>
                </a:cubicBezTo>
                <a:cubicBezTo>
                  <a:pt x="27992" y="20646"/>
                  <a:pt x="28515" y="20146"/>
                  <a:pt x="29087" y="19741"/>
                </a:cubicBezTo>
                <a:cubicBezTo>
                  <a:pt x="31087" y="18372"/>
                  <a:pt x="33695" y="18158"/>
                  <a:pt x="35754" y="16860"/>
                </a:cubicBezTo>
                <a:cubicBezTo>
                  <a:pt x="38279" y="15277"/>
                  <a:pt x="39636" y="12229"/>
                  <a:pt x="39779" y="9252"/>
                </a:cubicBezTo>
                <a:cubicBezTo>
                  <a:pt x="39945" y="5883"/>
                  <a:pt x="38707" y="2477"/>
                  <a:pt x="364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8" name="Google Shape;3148;p131"/>
          <p:cNvSpPr/>
          <p:nvPr/>
        </p:nvSpPr>
        <p:spPr>
          <a:xfrm>
            <a:off x="7377242" y="3747350"/>
            <a:ext cx="1774050" cy="1397525"/>
          </a:xfrm>
          <a:custGeom>
            <a:rect b="b" l="l" r="r" t="t"/>
            <a:pathLst>
              <a:path extrusionOk="0" h="55901" w="70962">
                <a:moveTo>
                  <a:pt x="70962" y="0"/>
                </a:moveTo>
                <a:lnTo>
                  <a:pt x="70962" y="0"/>
                </a:lnTo>
                <a:cubicBezTo>
                  <a:pt x="67485" y="417"/>
                  <a:pt x="64008" y="893"/>
                  <a:pt x="60544" y="1453"/>
                </a:cubicBezTo>
                <a:cubicBezTo>
                  <a:pt x="55150" y="2310"/>
                  <a:pt x="49471" y="3477"/>
                  <a:pt x="45458" y="7192"/>
                </a:cubicBezTo>
                <a:cubicBezTo>
                  <a:pt x="41756" y="10621"/>
                  <a:pt x="40053" y="15693"/>
                  <a:pt x="36898" y="19646"/>
                </a:cubicBezTo>
                <a:cubicBezTo>
                  <a:pt x="34243" y="22967"/>
                  <a:pt x="30576" y="25420"/>
                  <a:pt x="26599" y="26944"/>
                </a:cubicBezTo>
                <a:cubicBezTo>
                  <a:pt x="22622" y="28468"/>
                  <a:pt x="18336" y="29099"/>
                  <a:pt x="14443" y="30837"/>
                </a:cubicBezTo>
                <a:cubicBezTo>
                  <a:pt x="5727" y="34731"/>
                  <a:pt x="0" y="44458"/>
                  <a:pt x="822" y="53971"/>
                </a:cubicBezTo>
                <a:cubicBezTo>
                  <a:pt x="858" y="54447"/>
                  <a:pt x="1120" y="55531"/>
                  <a:pt x="1048" y="55900"/>
                </a:cubicBezTo>
                <a:lnTo>
                  <a:pt x="70783" y="55900"/>
                </a:lnTo>
                <a:lnTo>
                  <a:pt x="7096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9" name="Google Shape;3149;p131"/>
          <p:cNvSpPr/>
          <p:nvPr/>
        </p:nvSpPr>
        <p:spPr>
          <a:xfrm>
            <a:off x="-7292" y="4443075"/>
            <a:ext cx="1181997" cy="700425"/>
          </a:xfrm>
          <a:custGeom>
            <a:rect b="b" l="l" r="r" t="t"/>
            <a:pathLst>
              <a:path extrusionOk="0" h="28017" w="92488">
                <a:moveTo>
                  <a:pt x="29866" y="0"/>
                </a:moveTo>
                <a:cubicBezTo>
                  <a:pt x="24956" y="0"/>
                  <a:pt x="19987" y="945"/>
                  <a:pt x="15061" y="1321"/>
                </a:cubicBezTo>
                <a:cubicBezTo>
                  <a:pt x="13439" y="1446"/>
                  <a:pt x="11811" y="1508"/>
                  <a:pt x="10183" y="1508"/>
                </a:cubicBezTo>
                <a:cubicBezTo>
                  <a:pt x="6843" y="1508"/>
                  <a:pt x="3505" y="1246"/>
                  <a:pt x="214" y="726"/>
                </a:cubicBezTo>
                <a:lnTo>
                  <a:pt x="0" y="27062"/>
                </a:lnTo>
                <a:cubicBezTo>
                  <a:pt x="1610" y="27189"/>
                  <a:pt x="3225" y="27253"/>
                  <a:pt x="4840" y="27253"/>
                </a:cubicBezTo>
                <a:cubicBezTo>
                  <a:pt x="8217" y="27253"/>
                  <a:pt x="11592" y="26975"/>
                  <a:pt x="14919" y="26419"/>
                </a:cubicBezTo>
                <a:cubicBezTo>
                  <a:pt x="18229" y="25872"/>
                  <a:pt x="21503" y="25050"/>
                  <a:pt x="24848" y="24883"/>
                </a:cubicBezTo>
                <a:cubicBezTo>
                  <a:pt x="25306" y="24860"/>
                  <a:pt x="25764" y="24849"/>
                  <a:pt x="26220" y="24849"/>
                </a:cubicBezTo>
                <a:cubicBezTo>
                  <a:pt x="30680" y="24849"/>
                  <a:pt x="35088" y="25888"/>
                  <a:pt x="39505" y="26634"/>
                </a:cubicBezTo>
                <a:cubicBezTo>
                  <a:pt x="45011" y="27556"/>
                  <a:pt x="50592" y="28016"/>
                  <a:pt x="56173" y="28016"/>
                </a:cubicBezTo>
                <a:cubicBezTo>
                  <a:pt x="62915" y="28016"/>
                  <a:pt x="69655" y="27344"/>
                  <a:pt x="76260" y="26003"/>
                </a:cubicBezTo>
                <a:cubicBezTo>
                  <a:pt x="80082" y="25217"/>
                  <a:pt x="83951" y="24169"/>
                  <a:pt x="87082" y="21859"/>
                </a:cubicBezTo>
                <a:cubicBezTo>
                  <a:pt x="90226" y="19537"/>
                  <a:pt x="92488" y="15692"/>
                  <a:pt x="91940" y="11834"/>
                </a:cubicBezTo>
                <a:cubicBezTo>
                  <a:pt x="91297" y="7345"/>
                  <a:pt x="87047" y="4083"/>
                  <a:pt x="82618" y="3071"/>
                </a:cubicBezTo>
                <a:cubicBezTo>
                  <a:pt x="81099" y="2727"/>
                  <a:pt x="79558" y="2593"/>
                  <a:pt x="78008" y="2593"/>
                </a:cubicBezTo>
                <a:cubicBezTo>
                  <a:pt x="75048" y="2593"/>
                  <a:pt x="72054" y="3082"/>
                  <a:pt x="69116" y="3536"/>
                </a:cubicBezTo>
                <a:cubicBezTo>
                  <a:pt x="64691" y="4207"/>
                  <a:pt x="60181" y="4783"/>
                  <a:pt x="55716" y="4783"/>
                </a:cubicBezTo>
                <a:cubicBezTo>
                  <a:pt x="52348" y="4783"/>
                  <a:pt x="49005" y="4455"/>
                  <a:pt x="45744" y="3595"/>
                </a:cubicBezTo>
                <a:cubicBezTo>
                  <a:pt x="42339" y="2702"/>
                  <a:pt x="39088" y="1238"/>
                  <a:pt x="35647" y="535"/>
                </a:cubicBezTo>
                <a:cubicBezTo>
                  <a:pt x="33734" y="148"/>
                  <a:pt x="31804" y="0"/>
                  <a:pt x="2986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0" name="Google Shape;3150;p131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1" name="Google Shape;3151;p131"/>
          <p:cNvSpPr/>
          <p:nvPr/>
        </p:nvSpPr>
        <p:spPr>
          <a:xfrm flipH="1" rot="10800000">
            <a:off x="158864" y="3942990"/>
            <a:ext cx="849685" cy="7602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2" name="Google Shape;3152;p131"/>
          <p:cNvSpPr/>
          <p:nvPr/>
        </p:nvSpPr>
        <p:spPr>
          <a:xfrm flipH="1" rot="10800000">
            <a:off x="7869801" y="253390"/>
            <a:ext cx="865891" cy="7747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3153" name="Shape 3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4" name="Google Shape;3154;p132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5" name="Google Shape;3155;p132"/>
          <p:cNvSpPr/>
          <p:nvPr/>
        </p:nvSpPr>
        <p:spPr>
          <a:xfrm flipH="1" rot="10800000">
            <a:off x="8660925" y="532302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6" name="Google Shape;3156;p132"/>
          <p:cNvSpPr/>
          <p:nvPr/>
        </p:nvSpPr>
        <p:spPr>
          <a:xfrm flipH="1">
            <a:off x="1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7" name="Google Shape;3157;p132"/>
          <p:cNvSpPr/>
          <p:nvPr/>
        </p:nvSpPr>
        <p:spPr>
          <a:xfrm rot="10800000">
            <a:off x="379014" y="642621"/>
            <a:ext cx="258758" cy="23152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8" name="Google Shape;3158;p132"/>
          <p:cNvSpPr/>
          <p:nvPr/>
        </p:nvSpPr>
        <p:spPr>
          <a:xfrm rot="10800000">
            <a:off x="721897" y="46121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9" name="Google Shape;3159;p132"/>
          <p:cNvSpPr/>
          <p:nvPr/>
        </p:nvSpPr>
        <p:spPr>
          <a:xfrm rot="10800000">
            <a:off x="8211147" y="62076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0" name="Google Shape;3160;p132"/>
          <p:cNvSpPr/>
          <p:nvPr/>
        </p:nvSpPr>
        <p:spPr>
          <a:xfrm rot="10800000">
            <a:off x="1" y="423978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1" name="Google Shape;3161;p132"/>
          <p:cNvSpPr/>
          <p:nvPr/>
        </p:nvSpPr>
        <p:spPr>
          <a:xfrm flipH="1" rot="10800000">
            <a:off x="450625" y="4229974"/>
            <a:ext cx="234759" cy="21005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2" name="Google Shape;3162;p132"/>
          <p:cNvSpPr/>
          <p:nvPr/>
        </p:nvSpPr>
        <p:spPr>
          <a:xfrm flipH="1" rot="10800000">
            <a:off x="8127200" y="424321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3" name="Google Shape;3163;p132"/>
          <p:cNvSpPr/>
          <p:nvPr/>
        </p:nvSpPr>
        <p:spPr>
          <a:xfrm flipH="1" rot="10800000">
            <a:off x="8127198" y="4323608"/>
            <a:ext cx="384417" cy="344038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4" name="Google Shape;3164;p132"/>
          <p:cNvSpPr/>
          <p:nvPr/>
        </p:nvSpPr>
        <p:spPr>
          <a:xfrm rot="10800000">
            <a:off x="8693866" y="4493334"/>
            <a:ext cx="194910" cy="17431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5" name="Google Shape;3165;p132"/>
          <p:cNvSpPr/>
          <p:nvPr/>
        </p:nvSpPr>
        <p:spPr>
          <a:xfrm flipH="1" rot="10800000">
            <a:off x="8565800" y="832165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6" name="Google Shape;3166;p132"/>
          <p:cNvSpPr/>
          <p:nvPr/>
        </p:nvSpPr>
        <p:spPr>
          <a:xfrm flipH="1" rot="10800000">
            <a:off x="353249" y="4622561"/>
            <a:ext cx="310297" cy="27763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3170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134"/>
          <p:cNvSpPr/>
          <p:nvPr/>
        </p:nvSpPr>
        <p:spPr>
          <a:xfrm>
            <a:off x="-21242" y="-14584"/>
            <a:ext cx="2310969" cy="2187617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2" name="Google Shape;3172;p134"/>
          <p:cNvSpPr txBox="1"/>
          <p:nvPr>
            <p:ph idx="1" type="subTitle"/>
          </p:nvPr>
        </p:nvSpPr>
        <p:spPr>
          <a:xfrm>
            <a:off x="1457700" y="3334057"/>
            <a:ext cx="62286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173" name="Google Shape;3173;p134"/>
          <p:cNvSpPr txBox="1"/>
          <p:nvPr>
            <p:ph type="title"/>
          </p:nvPr>
        </p:nvSpPr>
        <p:spPr>
          <a:xfrm>
            <a:off x="1457700" y="1427526"/>
            <a:ext cx="6228600" cy="17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Font typeface="Libre Bodoni"/>
              <a:buNone/>
              <a:defRPr sz="5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3174" name="Google Shape;3174;p134"/>
          <p:cNvSpPr/>
          <p:nvPr/>
        </p:nvSpPr>
        <p:spPr>
          <a:xfrm flipH="1" rot="10800000">
            <a:off x="6251817" y="40069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5" name="Google Shape;3175;p134"/>
          <p:cNvSpPr/>
          <p:nvPr/>
        </p:nvSpPr>
        <p:spPr>
          <a:xfrm rot="10800000">
            <a:off x="7510800" y="0"/>
            <a:ext cx="16332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6" name="Google Shape;3176;p134"/>
          <p:cNvSpPr/>
          <p:nvPr/>
        </p:nvSpPr>
        <p:spPr>
          <a:xfrm rot="5400000">
            <a:off x="193492" y="3410258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77" name="Google Shape;3177;p134"/>
          <p:cNvGrpSpPr/>
          <p:nvPr/>
        </p:nvGrpSpPr>
        <p:grpSpPr>
          <a:xfrm>
            <a:off x="7474675" y="3811675"/>
            <a:ext cx="1129625" cy="1115550"/>
            <a:chOff x="623875" y="3501825"/>
            <a:chExt cx="1129625" cy="1115550"/>
          </a:xfrm>
        </p:grpSpPr>
        <p:sp>
          <p:nvSpPr>
            <p:cNvPr id="3178" name="Google Shape;3178;p13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13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13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13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13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13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13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13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13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13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13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9" name="Google Shape;3189;p134"/>
          <p:cNvGrpSpPr/>
          <p:nvPr/>
        </p:nvGrpSpPr>
        <p:grpSpPr>
          <a:xfrm>
            <a:off x="-6640" y="1126"/>
            <a:ext cx="991618" cy="1062338"/>
            <a:chOff x="5368525" y="1294325"/>
            <a:chExt cx="1227250" cy="1314775"/>
          </a:xfrm>
        </p:grpSpPr>
        <p:sp>
          <p:nvSpPr>
            <p:cNvPr id="3190" name="Google Shape;3190;p134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134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134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3" name="Google Shape;3193;p134"/>
          <p:cNvGrpSpPr/>
          <p:nvPr/>
        </p:nvGrpSpPr>
        <p:grpSpPr>
          <a:xfrm>
            <a:off x="-6650" y="3715975"/>
            <a:ext cx="1746675" cy="1445450"/>
            <a:chOff x="763475" y="1235400"/>
            <a:chExt cx="1746675" cy="1445450"/>
          </a:xfrm>
        </p:grpSpPr>
        <p:sp>
          <p:nvSpPr>
            <p:cNvPr id="3194" name="Google Shape;3194;p13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13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13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13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13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13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0" name="Google Shape;3200;p134"/>
          <p:cNvSpPr/>
          <p:nvPr/>
        </p:nvSpPr>
        <p:spPr>
          <a:xfrm>
            <a:off x="577075" y="2803712"/>
            <a:ext cx="289655" cy="212480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1" name="Google Shape;3201;p134"/>
          <p:cNvSpPr/>
          <p:nvPr/>
        </p:nvSpPr>
        <p:spPr>
          <a:xfrm rot="1765939">
            <a:off x="333689" y="3209417"/>
            <a:ext cx="424664" cy="420321"/>
          </a:xfrm>
          <a:custGeom>
            <a:rect b="b" l="l" r="r" t="t"/>
            <a:pathLst>
              <a:path extrusionOk="0" h="7424" w="7501">
                <a:moveTo>
                  <a:pt x="3361" y="0"/>
                </a:moveTo>
                <a:cubicBezTo>
                  <a:pt x="2676" y="0"/>
                  <a:pt x="2022" y="344"/>
                  <a:pt x="1500" y="801"/>
                </a:cubicBezTo>
                <a:cubicBezTo>
                  <a:pt x="595" y="1623"/>
                  <a:pt x="36" y="2825"/>
                  <a:pt x="12" y="4052"/>
                </a:cubicBezTo>
                <a:cubicBezTo>
                  <a:pt x="0" y="4421"/>
                  <a:pt x="48" y="4790"/>
                  <a:pt x="143" y="5147"/>
                </a:cubicBezTo>
                <a:cubicBezTo>
                  <a:pt x="534" y="6484"/>
                  <a:pt x="1907" y="7423"/>
                  <a:pt x="3303" y="7423"/>
                </a:cubicBezTo>
                <a:cubicBezTo>
                  <a:pt x="3436" y="7423"/>
                  <a:pt x="3570" y="7415"/>
                  <a:pt x="3703" y="7397"/>
                </a:cubicBezTo>
                <a:cubicBezTo>
                  <a:pt x="7501" y="6921"/>
                  <a:pt x="7477" y="2456"/>
                  <a:pt x="4834" y="551"/>
                </a:cubicBezTo>
                <a:cubicBezTo>
                  <a:pt x="4465" y="289"/>
                  <a:pt x="4048" y="75"/>
                  <a:pt x="3608" y="15"/>
                </a:cubicBezTo>
                <a:cubicBezTo>
                  <a:pt x="3525" y="5"/>
                  <a:pt x="3443" y="0"/>
                  <a:pt x="336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2" name="Google Shape;3202;p134"/>
          <p:cNvSpPr/>
          <p:nvPr/>
        </p:nvSpPr>
        <p:spPr>
          <a:xfrm>
            <a:off x="257813" y="29716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3" name="Google Shape;3203;p134"/>
          <p:cNvSpPr/>
          <p:nvPr/>
        </p:nvSpPr>
        <p:spPr>
          <a:xfrm>
            <a:off x="356138" y="25454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04" name="Google Shape;3204;p134"/>
          <p:cNvGrpSpPr/>
          <p:nvPr/>
        </p:nvGrpSpPr>
        <p:grpSpPr>
          <a:xfrm>
            <a:off x="7042225" y="0"/>
            <a:ext cx="2101775" cy="1341250"/>
            <a:chOff x="4946725" y="3223150"/>
            <a:chExt cx="2101775" cy="1341250"/>
          </a:xfrm>
        </p:grpSpPr>
        <p:sp>
          <p:nvSpPr>
            <p:cNvPr id="3205" name="Google Shape;3205;p134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134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134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134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134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134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134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134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134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134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134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134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134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134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134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134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134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134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134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134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134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56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14"/>
          <p:cNvSpPr txBox="1"/>
          <p:nvPr>
            <p:ph type="title"/>
          </p:nvPr>
        </p:nvSpPr>
        <p:spPr>
          <a:xfrm>
            <a:off x="1458150" y="2966790"/>
            <a:ext cx="6227700" cy="495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58" name="Google Shape;58;p14"/>
          <p:cNvSpPr txBox="1"/>
          <p:nvPr>
            <p:ph idx="1" type="subTitle"/>
          </p:nvPr>
        </p:nvSpPr>
        <p:spPr>
          <a:xfrm>
            <a:off x="1458150" y="1699591"/>
            <a:ext cx="6227700" cy="1267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rm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9" name="Google Shape;59;p14"/>
          <p:cNvSpPr/>
          <p:nvPr/>
        </p:nvSpPr>
        <p:spPr>
          <a:xfrm flipH="1" rot="-5400000">
            <a:off x="7156350" y="-359550"/>
            <a:ext cx="1628100" cy="23472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" name="Google Shape;60;p14"/>
          <p:cNvSpPr/>
          <p:nvPr/>
        </p:nvSpPr>
        <p:spPr>
          <a:xfrm flipH="1">
            <a:off x="-174" y="2523775"/>
            <a:ext cx="1491600" cy="2621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14"/>
          <p:cNvSpPr/>
          <p:nvPr/>
        </p:nvSpPr>
        <p:spPr>
          <a:xfrm flipH="1" rot="5400000">
            <a:off x="-954801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" name="Google Shape;62;p14"/>
          <p:cNvGrpSpPr/>
          <p:nvPr/>
        </p:nvGrpSpPr>
        <p:grpSpPr>
          <a:xfrm flipH="1" rot="-8838117">
            <a:off x="354292" y="1339356"/>
            <a:ext cx="1004345" cy="991737"/>
            <a:chOff x="623875" y="3501825"/>
            <a:chExt cx="1129625" cy="1115550"/>
          </a:xfrm>
        </p:grpSpPr>
        <p:sp>
          <p:nvSpPr>
            <p:cNvPr id="63" name="Google Shape;63;p1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1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1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1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1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1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1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1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1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1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1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" name="Google Shape;74;p14"/>
          <p:cNvSpPr/>
          <p:nvPr/>
        </p:nvSpPr>
        <p:spPr>
          <a:xfrm rot="-5400000">
            <a:off x="7686188" y="-732270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" name="Google Shape;75;p14"/>
          <p:cNvGrpSpPr/>
          <p:nvPr/>
        </p:nvGrpSpPr>
        <p:grpSpPr>
          <a:xfrm rot="-2573076">
            <a:off x="381" y="4372147"/>
            <a:ext cx="1655842" cy="875394"/>
            <a:chOff x="1680550" y="2806125"/>
            <a:chExt cx="1655900" cy="875425"/>
          </a:xfrm>
        </p:grpSpPr>
        <p:sp>
          <p:nvSpPr>
            <p:cNvPr id="76" name="Google Shape;76;p14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14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" name="Google Shape;78;p14"/>
          <p:cNvGrpSpPr/>
          <p:nvPr/>
        </p:nvGrpSpPr>
        <p:grpSpPr>
          <a:xfrm flipH="1">
            <a:off x="7397337" y="3690200"/>
            <a:ext cx="1746675" cy="1445450"/>
            <a:chOff x="763475" y="1235400"/>
            <a:chExt cx="1746675" cy="1445450"/>
          </a:xfrm>
        </p:grpSpPr>
        <p:sp>
          <p:nvSpPr>
            <p:cNvPr id="79" name="Google Shape;79;p1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1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1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1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1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1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" name="Google Shape;85;p14"/>
          <p:cNvSpPr/>
          <p:nvPr/>
        </p:nvSpPr>
        <p:spPr>
          <a:xfrm>
            <a:off x="7994056" y="481214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14"/>
          <p:cNvSpPr/>
          <p:nvPr/>
        </p:nvSpPr>
        <p:spPr>
          <a:xfrm rot="1760308">
            <a:off x="7683385" y="814361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14"/>
          <p:cNvSpPr/>
          <p:nvPr/>
        </p:nvSpPr>
        <p:spPr>
          <a:xfrm rot="-1179032">
            <a:off x="8003046" y="109485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3226" name="Shape 3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7" name="Google Shape;3227;p135"/>
          <p:cNvSpPr txBox="1"/>
          <p:nvPr>
            <p:ph hasCustomPrompt="1" type="title"/>
          </p:nvPr>
        </p:nvSpPr>
        <p:spPr>
          <a:xfrm>
            <a:off x="1490700" y="165795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228" name="Google Shape;3228;p135"/>
          <p:cNvSpPr txBox="1"/>
          <p:nvPr>
            <p:ph idx="1" type="subTitle"/>
          </p:nvPr>
        </p:nvSpPr>
        <p:spPr>
          <a:xfrm>
            <a:off x="1490700" y="3174549"/>
            <a:ext cx="4545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29" name="Google Shape;3229;p135"/>
          <p:cNvSpPr txBox="1"/>
          <p:nvPr>
            <p:ph idx="2" type="title"/>
          </p:nvPr>
        </p:nvSpPr>
        <p:spPr>
          <a:xfrm>
            <a:off x="1490700" y="2716350"/>
            <a:ext cx="4545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3230" name="Google Shape;3230;p135"/>
          <p:cNvSpPr/>
          <p:nvPr/>
        </p:nvSpPr>
        <p:spPr>
          <a:xfrm rot="10800000">
            <a:off x="6288692" y="2716349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1" name="Google Shape;3231;p135"/>
          <p:cNvSpPr/>
          <p:nvPr/>
        </p:nvSpPr>
        <p:spPr>
          <a:xfrm>
            <a:off x="6853096" y="3659460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2" name="Google Shape;3232;p135"/>
          <p:cNvSpPr/>
          <p:nvPr/>
        </p:nvSpPr>
        <p:spPr>
          <a:xfrm flipH="1" rot="-5400000">
            <a:off x="6820742" y="-353942"/>
            <a:ext cx="1983900" cy="26772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3" name="Google Shape;3233;p135"/>
          <p:cNvSpPr/>
          <p:nvPr/>
        </p:nvSpPr>
        <p:spPr>
          <a:xfrm flipH="1" rot="-5400000">
            <a:off x="-886654" y="3123375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34" name="Google Shape;3234;p135"/>
          <p:cNvGrpSpPr/>
          <p:nvPr/>
        </p:nvGrpSpPr>
        <p:grpSpPr>
          <a:xfrm>
            <a:off x="347825" y="3839275"/>
            <a:ext cx="1126350" cy="1080250"/>
            <a:chOff x="7297550" y="3091850"/>
            <a:chExt cx="1126350" cy="1080250"/>
          </a:xfrm>
        </p:grpSpPr>
        <p:sp>
          <p:nvSpPr>
            <p:cNvPr id="3235" name="Google Shape;3235;p135"/>
            <p:cNvSpPr/>
            <p:nvPr/>
          </p:nvSpPr>
          <p:spPr>
            <a:xfrm>
              <a:off x="7886600" y="34855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135"/>
            <p:cNvSpPr/>
            <p:nvPr/>
          </p:nvSpPr>
          <p:spPr>
            <a:xfrm>
              <a:off x="8175050" y="3307975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135"/>
            <p:cNvSpPr/>
            <p:nvPr/>
          </p:nvSpPr>
          <p:spPr>
            <a:xfrm>
              <a:off x="7879125" y="30918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135"/>
            <p:cNvSpPr/>
            <p:nvPr/>
          </p:nvSpPr>
          <p:spPr>
            <a:xfrm>
              <a:off x="8233425" y="3646100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135"/>
            <p:cNvSpPr/>
            <p:nvPr/>
          </p:nvSpPr>
          <p:spPr>
            <a:xfrm>
              <a:off x="8095875" y="38597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135"/>
            <p:cNvSpPr/>
            <p:nvPr/>
          </p:nvSpPr>
          <p:spPr>
            <a:xfrm>
              <a:off x="7767250" y="39403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135"/>
            <p:cNvSpPr/>
            <p:nvPr/>
          </p:nvSpPr>
          <p:spPr>
            <a:xfrm>
              <a:off x="7621100" y="365992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135"/>
            <p:cNvSpPr/>
            <p:nvPr/>
          </p:nvSpPr>
          <p:spPr>
            <a:xfrm>
              <a:off x="7558800" y="32007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135"/>
            <p:cNvSpPr/>
            <p:nvPr/>
          </p:nvSpPr>
          <p:spPr>
            <a:xfrm>
              <a:off x="7297550" y="3464075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135"/>
            <p:cNvSpPr/>
            <p:nvPr/>
          </p:nvSpPr>
          <p:spPr>
            <a:xfrm>
              <a:off x="7399050" y="385390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5" name="Google Shape;3245;p135"/>
          <p:cNvGrpSpPr/>
          <p:nvPr/>
        </p:nvGrpSpPr>
        <p:grpSpPr>
          <a:xfrm rot="10800000">
            <a:off x="7564300" y="372500"/>
            <a:ext cx="1655900" cy="875425"/>
            <a:chOff x="1680550" y="2806125"/>
            <a:chExt cx="1655900" cy="875425"/>
          </a:xfrm>
        </p:grpSpPr>
        <p:sp>
          <p:nvSpPr>
            <p:cNvPr id="3246" name="Google Shape;3246;p135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135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8" name="Google Shape;3248;p135"/>
          <p:cNvGrpSpPr/>
          <p:nvPr/>
        </p:nvGrpSpPr>
        <p:grpSpPr>
          <a:xfrm rot="5400000">
            <a:off x="6677763" y="3750100"/>
            <a:ext cx="1736250" cy="814125"/>
            <a:chOff x="503325" y="3713675"/>
            <a:chExt cx="1736250" cy="814125"/>
          </a:xfrm>
        </p:grpSpPr>
        <p:sp>
          <p:nvSpPr>
            <p:cNvPr id="3249" name="Google Shape;3249;p135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135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1" name="Google Shape;3251;p135"/>
          <p:cNvGrpSpPr/>
          <p:nvPr/>
        </p:nvGrpSpPr>
        <p:grpSpPr>
          <a:xfrm flipH="1">
            <a:off x="-20619" y="-2"/>
            <a:ext cx="1863224" cy="1189018"/>
            <a:chOff x="4946725" y="3223150"/>
            <a:chExt cx="2101775" cy="1341250"/>
          </a:xfrm>
        </p:grpSpPr>
        <p:sp>
          <p:nvSpPr>
            <p:cNvPr id="3252" name="Google Shape;3252;p135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135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135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135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135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135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135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135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135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135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135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135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135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135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135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135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135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135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135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135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135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3273" name="Shape 3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4" name="Google Shape;3274;p136"/>
          <p:cNvSpPr txBox="1"/>
          <p:nvPr>
            <p:ph type="title"/>
          </p:nvPr>
        </p:nvSpPr>
        <p:spPr>
          <a:xfrm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275" name="Google Shape;3275;p136"/>
          <p:cNvSpPr/>
          <p:nvPr/>
        </p:nvSpPr>
        <p:spPr>
          <a:xfrm>
            <a:off x="-14584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6" name="Google Shape;3276;p136"/>
          <p:cNvSpPr/>
          <p:nvPr/>
        </p:nvSpPr>
        <p:spPr>
          <a:xfrm>
            <a:off x="2229200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7" name="Google Shape;3277;p136"/>
          <p:cNvSpPr/>
          <p:nvPr/>
        </p:nvSpPr>
        <p:spPr>
          <a:xfrm>
            <a:off x="8466525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78" name="Google Shape;3278;p136"/>
          <p:cNvGrpSpPr/>
          <p:nvPr/>
        </p:nvGrpSpPr>
        <p:grpSpPr>
          <a:xfrm rot="10800000">
            <a:off x="7397325" y="8650"/>
            <a:ext cx="1746675" cy="1445450"/>
            <a:chOff x="763475" y="1235400"/>
            <a:chExt cx="1746675" cy="1445450"/>
          </a:xfrm>
        </p:grpSpPr>
        <p:sp>
          <p:nvSpPr>
            <p:cNvPr id="3279" name="Google Shape;3279;p136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136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136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136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136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136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85" name="Google Shape;3285;p136"/>
          <p:cNvSpPr/>
          <p:nvPr/>
        </p:nvSpPr>
        <p:spPr>
          <a:xfrm>
            <a:off x="168487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6" name="Google Shape;3286;p136"/>
          <p:cNvSpPr/>
          <p:nvPr/>
        </p:nvSpPr>
        <p:spPr>
          <a:xfrm>
            <a:off x="334204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7" name="Google Shape;3287;p136"/>
          <p:cNvSpPr/>
          <p:nvPr/>
        </p:nvSpPr>
        <p:spPr>
          <a:xfrm>
            <a:off x="437788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8" name="Google Shape;3288;p136"/>
          <p:cNvSpPr/>
          <p:nvPr/>
        </p:nvSpPr>
        <p:spPr>
          <a:xfrm>
            <a:off x="218501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9" name="Google Shape;3289;p136"/>
          <p:cNvSpPr txBox="1"/>
          <p:nvPr>
            <p:ph idx="1" type="subTitle"/>
          </p:nvPr>
        </p:nvSpPr>
        <p:spPr>
          <a:xfrm>
            <a:off x="736475" y="1319825"/>
            <a:ext cx="7704000" cy="103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290" name="Shape 3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1" name="Google Shape;3291;p137"/>
          <p:cNvSpPr/>
          <p:nvPr/>
        </p:nvSpPr>
        <p:spPr>
          <a:xfrm>
            <a:off x="38351" y="4198200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2" name="Google Shape;3292;p137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3" name="Google Shape;3293;p137"/>
          <p:cNvSpPr/>
          <p:nvPr/>
        </p:nvSpPr>
        <p:spPr>
          <a:xfrm>
            <a:off x="-2357" y="4649188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94" name="Google Shape;3294;p137"/>
          <p:cNvGrpSpPr/>
          <p:nvPr/>
        </p:nvGrpSpPr>
        <p:grpSpPr>
          <a:xfrm flipH="1">
            <a:off x="-63762" y="65266"/>
            <a:ext cx="1794916" cy="1145428"/>
            <a:chOff x="4946725" y="3223150"/>
            <a:chExt cx="2101775" cy="1341250"/>
          </a:xfrm>
        </p:grpSpPr>
        <p:sp>
          <p:nvSpPr>
            <p:cNvPr id="3295" name="Google Shape;3295;p137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137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137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137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137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137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137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137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137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137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137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137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137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137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137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137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137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137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137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137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137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16" name="Google Shape;3316;p137"/>
          <p:cNvSpPr txBox="1"/>
          <p:nvPr>
            <p:ph idx="1" type="subTitle"/>
          </p:nvPr>
        </p:nvSpPr>
        <p:spPr>
          <a:xfrm>
            <a:off x="4199275" y="1288625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3317" name="Google Shape;3317;p137"/>
          <p:cNvSpPr txBox="1"/>
          <p:nvPr>
            <p:ph idx="2" type="subTitle"/>
          </p:nvPr>
        </p:nvSpPr>
        <p:spPr>
          <a:xfrm flipH="1">
            <a:off x="4199425" y="2880174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3318" name="Google Shape;3318;p137"/>
          <p:cNvSpPr txBox="1"/>
          <p:nvPr>
            <p:ph idx="3" type="subTitle"/>
          </p:nvPr>
        </p:nvSpPr>
        <p:spPr>
          <a:xfrm>
            <a:off x="4199299" y="1756150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19" name="Google Shape;3319;p137"/>
          <p:cNvSpPr txBox="1"/>
          <p:nvPr>
            <p:ph idx="4" type="subTitle"/>
          </p:nvPr>
        </p:nvSpPr>
        <p:spPr>
          <a:xfrm flipH="1">
            <a:off x="4199415" y="3352328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20" name="Google Shape;3320;p137"/>
          <p:cNvSpPr txBox="1"/>
          <p:nvPr>
            <p:ph type="title"/>
          </p:nvPr>
        </p:nvSpPr>
        <p:spPr>
          <a:xfrm flipH="1"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321" name="Shape 3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2" name="Google Shape;3322;p138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3" name="Google Shape;3323;p138"/>
          <p:cNvSpPr/>
          <p:nvPr/>
        </p:nvSpPr>
        <p:spPr>
          <a:xfrm>
            <a:off x="8466513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4" name="Google Shape;3324;p138"/>
          <p:cNvSpPr/>
          <p:nvPr/>
        </p:nvSpPr>
        <p:spPr>
          <a:xfrm flipH="1" rot="10800000">
            <a:off x="7959146" y="-23380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25" name="Google Shape;3325;p138"/>
          <p:cNvGrpSpPr/>
          <p:nvPr/>
        </p:nvGrpSpPr>
        <p:grpSpPr>
          <a:xfrm rot="10800000">
            <a:off x="7739509" y="0"/>
            <a:ext cx="1404501" cy="1162286"/>
            <a:chOff x="763475" y="1235400"/>
            <a:chExt cx="1746675" cy="1445450"/>
          </a:xfrm>
        </p:grpSpPr>
        <p:sp>
          <p:nvSpPr>
            <p:cNvPr id="3326" name="Google Shape;3326;p138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138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138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138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138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138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32" name="Google Shape;3332;p138"/>
          <p:cNvSpPr/>
          <p:nvPr/>
        </p:nvSpPr>
        <p:spPr>
          <a:xfrm flipH="1" rot="10800000">
            <a:off x="143526" y="4668021"/>
            <a:ext cx="317912" cy="2844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3" name="Google Shape;3333;p138"/>
          <p:cNvSpPr/>
          <p:nvPr/>
        </p:nvSpPr>
        <p:spPr>
          <a:xfrm flipH="1" rot="10800000">
            <a:off x="269001" y="4264804"/>
            <a:ext cx="270181" cy="241746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4" name="Google Shape;3334;p138"/>
          <p:cNvSpPr/>
          <p:nvPr/>
        </p:nvSpPr>
        <p:spPr>
          <a:xfrm flipH="1" rot="10800000">
            <a:off x="539176" y="4668029"/>
            <a:ext cx="200931" cy="1797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5" name="Google Shape;3335;p13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9pPr>
          </a:lstStyle>
          <a:p/>
        </p:txBody>
      </p:sp>
      <p:sp>
        <p:nvSpPr>
          <p:cNvPr id="3336" name="Google Shape;3336;p138"/>
          <p:cNvSpPr/>
          <p:nvPr/>
        </p:nvSpPr>
        <p:spPr>
          <a:xfrm flipH="1" rot="10800000">
            <a:off x="269001" y="456290"/>
            <a:ext cx="789025" cy="7059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3337" name="Shape 3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" name="Google Shape;3338;p139"/>
          <p:cNvSpPr txBox="1"/>
          <p:nvPr>
            <p:ph idx="1" type="subTitle"/>
          </p:nvPr>
        </p:nvSpPr>
        <p:spPr>
          <a:xfrm>
            <a:off x="1914625" y="2332044"/>
            <a:ext cx="5314800" cy="110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339" name="Google Shape;3339;p139"/>
          <p:cNvSpPr txBox="1"/>
          <p:nvPr>
            <p:ph type="title"/>
          </p:nvPr>
        </p:nvSpPr>
        <p:spPr>
          <a:xfrm>
            <a:off x="1914575" y="1702656"/>
            <a:ext cx="5314800" cy="64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340" name="Google Shape;3340;p139"/>
          <p:cNvSpPr/>
          <p:nvPr/>
        </p:nvSpPr>
        <p:spPr>
          <a:xfrm rot="5400000">
            <a:off x="372450" y="-343275"/>
            <a:ext cx="1429200" cy="21741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1" name="Google Shape;3341;p139"/>
          <p:cNvSpPr/>
          <p:nvPr/>
        </p:nvSpPr>
        <p:spPr>
          <a:xfrm>
            <a:off x="7871600" y="3114475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2" name="Google Shape;3342;p139"/>
          <p:cNvSpPr/>
          <p:nvPr/>
        </p:nvSpPr>
        <p:spPr>
          <a:xfrm rot="-5400000">
            <a:off x="7550327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43" name="Google Shape;3343;p139"/>
          <p:cNvGrpSpPr/>
          <p:nvPr/>
        </p:nvGrpSpPr>
        <p:grpSpPr>
          <a:xfrm rot="8838117">
            <a:off x="7920024" y="1339356"/>
            <a:ext cx="1004345" cy="991737"/>
            <a:chOff x="623875" y="3501825"/>
            <a:chExt cx="1129625" cy="1115550"/>
          </a:xfrm>
        </p:grpSpPr>
        <p:sp>
          <p:nvSpPr>
            <p:cNvPr id="3344" name="Google Shape;3344;p139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139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139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139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139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139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139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139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139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139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139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55" name="Google Shape;3355;p139"/>
          <p:cNvSpPr/>
          <p:nvPr/>
        </p:nvSpPr>
        <p:spPr>
          <a:xfrm flipH="1" rot="5400000">
            <a:off x="771181" y="-785821"/>
            <a:ext cx="753149" cy="2310209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56" name="Google Shape;3356;p139"/>
          <p:cNvGrpSpPr/>
          <p:nvPr/>
        </p:nvGrpSpPr>
        <p:grpSpPr>
          <a:xfrm flipH="1" rot="2573076">
            <a:off x="7568239" y="4337886"/>
            <a:ext cx="1655842" cy="875394"/>
            <a:chOff x="1680550" y="2806125"/>
            <a:chExt cx="1655900" cy="875425"/>
          </a:xfrm>
        </p:grpSpPr>
        <p:sp>
          <p:nvSpPr>
            <p:cNvPr id="3357" name="Google Shape;3357;p139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139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9" name="Google Shape;3359;p139"/>
          <p:cNvGrpSpPr/>
          <p:nvPr/>
        </p:nvGrpSpPr>
        <p:grpSpPr>
          <a:xfrm>
            <a:off x="-50" y="1296000"/>
            <a:ext cx="1746675" cy="1445450"/>
            <a:chOff x="763475" y="1235400"/>
            <a:chExt cx="1746675" cy="1445450"/>
          </a:xfrm>
        </p:grpSpPr>
        <p:sp>
          <p:nvSpPr>
            <p:cNvPr id="3360" name="Google Shape;3360;p139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139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139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139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139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139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6" name="Google Shape;3366;p139"/>
          <p:cNvGrpSpPr/>
          <p:nvPr/>
        </p:nvGrpSpPr>
        <p:grpSpPr>
          <a:xfrm>
            <a:off x="364880" y="3938841"/>
            <a:ext cx="1016811" cy="995863"/>
            <a:chOff x="858493" y="3673154"/>
            <a:chExt cx="1016811" cy="995863"/>
          </a:xfrm>
        </p:grpSpPr>
        <p:sp>
          <p:nvSpPr>
            <p:cNvPr id="3367" name="Google Shape;3367;p139"/>
            <p:cNvSpPr/>
            <p:nvPr/>
          </p:nvSpPr>
          <p:spPr>
            <a:xfrm rot="8838117">
              <a:off x="1089928" y="4476928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139"/>
            <p:cNvSpPr/>
            <p:nvPr/>
          </p:nvSpPr>
          <p:spPr>
            <a:xfrm rot="8838117">
              <a:off x="1186080" y="4116129"/>
              <a:ext cx="164105" cy="225920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139"/>
            <p:cNvSpPr/>
            <p:nvPr/>
          </p:nvSpPr>
          <p:spPr>
            <a:xfrm rot="8838117">
              <a:off x="898169" y="4280818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139"/>
            <p:cNvSpPr/>
            <p:nvPr/>
          </p:nvSpPr>
          <p:spPr>
            <a:xfrm rot="8838117">
              <a:off x="889854" y="4016642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139"/>
            <p:cNvSpPr/>
            <p:nvPr/>
          </p:nvSpPr>
          <p:spPr>
            <a:xfrm rot="8838117">
              <a:off x="1050861" y="3771042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139"/>
            <p:cNvSpPr/>
            <p:nvPr/>
          </p:nvSpPr>
          <p:spPr>
            <a:xfrm rot="8838117">
              <a:off x="1364308" y="3923609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139"/>
            <p:cNvSpPr/>
            <p:nvPr/>
          </p:nvSpPr>
          <p:spPr>
            <a:xfrm rot="8838117">
              <a:off x="1479215" y="4186794"/>
              <a:ext cx="257527" cy="190004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139"/>
            <p:cNvSpPr/>
            <p:nvPr/>
          </p:nvSpPr>
          <p:spPr>
            <a:xfrm rot="8838117">
              <a:off x="1680844" y="3932811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139"/>
            <p:cNvSpPr/>
            <p:nvPr/>
          </p:nvSpPr>
          <p:spPr>
            <a:xfrm rot="8838117">
              <a:off x="1444048" y="3699841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6" name="Google Shape;3376;p139"/>
          <p:cNvGrpSpPr/>
          <p:nvPr/>
        </p:nvGrpSpPr>
        <p:grpSpPr>
          <a:xfrm>
            <a:off x="2075325" y="4198892"/>
            <a:ext cx="1110575" cy="975450"/>
            <a:chOff x="3575725" y="3248450"/>
            <a:chExt cx="1110575" cy="975450"/>
          </a:xfrm>
        </p:grpSpPr>
        <p:sp>
          <p:nvSpPr>
            <p:cNvPr id="3377" name="Google Shape;3377;p139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139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9" name="Google Shape;3379;p139"/>
          <p:cNvGrpSpPr/>
          <p:nvPr/>
        </p:nvGrpSpPr>
        <p:grpSpPr>
          <a:xfrm flipH="1" rot="10800000">
            <a:off x="6056950" y="0"/>
            <a:ext cx="1110575" cy="975450"/>
            <a:chOff x="3575725" y="3248450"/>
            <a:chExt cx="1110575" cy="975450"/>
          </a:xfrm>
        </p:grpSpPr>
        <p:sp>
          <p:nvSpPr>
            <p:cNvPr id="3380" name="Google Shape;3380;p139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139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382" name="Shape 3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3" name="Google Shape;3383;p140"/>
          <p:cNvSpPr/>
          <p:nvPr/>
        </p:nvSpPr>
        <p:spPr>
          <a:xfrm rot="10800000">
            <a:off x="0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4" name="Google Shape;3384;p140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5" name="Google Shape;3385;p140"/>
          <p:cNvSpPr/>
          <p:nvPr/>
        </p:nvSpPr>
        <p:spPr>
          <a:xfrm flipH="1" rot="5400000">
            <a:off x="73200" y="-7320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6" name="Google Shape;3386;p140"/>
          <p:cNvSpPr/>
          <p:nvPr/>
        </p:nvSpPr>
        <p:spPr>
          <a:xfrm flipH="1" rot="10800000">
            <a:off x="721905" y="-19540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87" name="Google Shape;3387;p140"/>
          <p:cNvGrpSpPr/>
          <p:nvPr/>
        </p:nvGrpSpPr>
        <p:grpSpPr>
          <a:xfrm flipH="1" rot="-3438117">
            <a:off x="393859" y="1050214"/>
            <a:ext cx="1004345" cy="991737"/>
            <a:chOff x="623875" y="3501825"/>
            <a:chExt cx="1129625" cy="1115550"/>
          </a:xfrm>
        </p:grpSpPr>
        <p:sp>
          <p:nvSpPr>
            <p:cNvPr id="3388" name="Google Shape;3388;p140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140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140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140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140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140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140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140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140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140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140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9" name="Google Shape;3399;p140"/>
          <p:cNvGrpSpPr/>
          <p:nvPr/>
        </p:nvGrpSpPr>
        <p:grpSpPr>
          <a:xfrm rot="10800000">
            <a:off x="7876042" y="3783123"/>
            <a:ext cx="1227250" cy="1314775"/>
            <a:chOff x="5368525" y="1294325"/>
            <a:chExt cx="1227250" cy="1314775"/>
          </a:xfrm>
        </p:grpSpPr>
        <p:sp>
          <p:nvSpPr>
            <p:cNvPr id="3400" name="Google Shape;3400;p140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140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140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03" name="Google Shape;3403;p140"/>
          <p:cNvSpPr txBox="1"/>
          <p:nvPr>
            <p:ph type="title"/>
          </p:nvPr>
        </p:nvSpPr>
        <p:spPr>
          <a:xfrm>
            <a:off x="1970551" y="1299600"/>
            <a:ext cx="5189400" cy="2544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404" name="Shape 3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5" name="Google Shape;3405;p141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06" name="Google Shape;3406;p141"/>
          <p:cNvGrpSpPr/>
          <p:nvPr/>
        </p:nvGrpSpPr>
        <p:grpSpPr>
          <a:xfrm rot="8838117">
            <a:off x="335074" y="3877231"/>
            <a:ext cx="1004345" cy="991737"/>
            <a:chOff x="623875" y="3501825"/>
            <a:chExt cx="1129625" cy="1115550"/>
          </a:xfrm>
        </p:grpSpPr>
        <p:sp>
          <p:nvSpPr>
            <p:cNvPr id="3407" name="Google Shape;3407;p141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141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141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141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141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141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141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141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141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141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141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8" name="Google Shape;3418;p141"/>
          <p:cNvGrpSpPr/>
          <p:nvPr/>
        </p:nvGrpSpPr>
        <p:grpSpPr>
          <a:xfrm rot="-5400000">
            <a:off x="7669378" y="-68325"/>
            <a:ext cx="1373725" cy="1575500"/>
            <a:chOff x="3306050" y="1157725"/>
            <a:chExt cx="1373725" cy="1575500"/>
          </a:xfrm>
        </p:grpSpPr>
        <p:sp>
          <p:nvSpPr>
            <p:cNvPr id="3419" name="Google Shape;3419;p141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141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141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141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141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141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141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141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27" name="Google Shape;3427;p141"/>
          <p:cNvSpPr/>
          <p:nvPr/>
        </p:nvSpPr>
        <p:spPr>
          <a:xfrm>
            <a:off x="640140" y="458777"/>
            <a:ext cx="331461" cy="29649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8" name="Google Shape;3428;p141"/>
          <p:cNvSpPr/>
          <p:nvPr/>
        </p:nvSpPr>
        <p:spPr>
          <a:xfrm>
            <a:off x="558399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9" name="Google Shape;3429;p141"/>
          <p:cNvSpPr txBox="1"/>
          <p:nvPr>
            <p:ph type="title"/>
          </p:nvPr>
        </p:nvSpPr>
        <p:spPr>
          <a:xfrm>
            <a:off x="3960100" y="979300"/>
            <a:ext cx="3639000" cy="15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430" name="Google Shape;3430;p141"/>
          <p:cNvSpPr txBox="1"/>
          <p:nvPr>
            <p:ph idx="1" type="subTitle"/>
          </p:nvPr>
        </p:nvSpPr>
        <p:spPr>
          <a:xfrm>
            <a:off x="3960100" y="2401398"/>
            <a:ext cx="3639000" cy="17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31" name="Google Shape;3431;p141"/>
          <p:cNvSpPr/>
          <p:nvPr/>
        </p:nvSpPr>
        <p:spPr>
          <a:xfrm>
            <a:off x="8232992" y="2071075"/>
            <a:ext cx="918317" cy="3072426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432" name="Shape 3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3" name="Google Shape;3433;p142"/>
          <p:cNvSpPr txBox="1"/>
          <p:nvPr>
            <p:ph type="title"/>
          </p:nvPr>
        </p:nvSpPr>
        <p:spPr>
          <a:xfrm>
            <a:off x="721900" y="3790800"/>
            <a:ext cx="3159300" cy="8277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434" name="Google Shape;3434;p142"/>
          <p:cNvSpPr/>
          <p:nvPr/>
        </p:nvSpPr>
        <p:spPr>
          <a:xfrm flipH="1" rot="10800000">
            <a:off x="6251820" y="401004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5" name="Google Shape;3435;p142"/>
          <p:cNvSpPr/>
          <p:nvPr/>
        </p:nvSpPr>
        <p:spPr>
          <a:xfrm rot="10800000">
            <a:off x="-4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6" name="Google Shape;3436;p142"/>
          <p:cNvSpPr/>
          <p:nvPr/>
        </p:nvSpPr>
        <p:spPr>
          <a:xfrm rot="10800000">
            <a:off x="-7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37" name="Google Shape;3437;p142"/>
          <p:cNvGrpSpPr/>
          <p:nvPr/>
        </p:nvGrpSpPr>
        <p:grpSpPr>
          <a:xfrm rot="3438117">
            <a:off x="908168" y="490864"/>
            <a:ext cx="1004345" cy="991737"/>
            <a:chOff x="623875" y="3501825"/>
            <a:chExt cx="1129625" cy="1115550"/>
          </a:xfrm>
        </p:grpSpPr>
        <p:sp>
          <p:nvSpPr>
            <p:cNvPr id="3438" name="Google Shape;3438;p142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142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142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142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142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142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142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142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142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142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142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49" name="Google Shape;3449;p142"/>
          <p:cNvSpPr/>
          <p:nvPr/>
        </p:nvSpPr>
        <p:spPr>
          <a:xfrm rot="10800000">
            <a:off x="8326513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450" name="Shape 3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1" name="Google Shape;3451;p143"/>
          <p:cNvSpPr/>
          <p:nvPr/>
        </p:nvSpPr>
        <p:spPr>
          <a:xfrm flipH="1">
            <a:off x="8335482" y="408827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2" name="Google Shape;3452;p143"/>
          <p:cNvSpPr/>
          <p:nvPr/>
        </p:nvSpPr>
        <p:spPr>
          <a:xfrm flipH="1">
            <a:off x="77382" y="108902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53" name="Google Shape;3453;p143"/>
          <p:cNvGrpSpPr/>
          <p:nvPr/>
        </p:nvGrpSpPr>
        <p:grpSpPr>
          <a:xfrm flipH="1" rot="10800000">
            <a:off x="7071392" y="3762325"/>
            <a:ext cx="2101775" cy="1341250"/>
            <a:chOff x="4946725" y="3223150"/>
            <a:chExt cx="2101775" cy="1341250"/>
          </a:xfrm>
        </p:grpSpPr>
        <p:sp>
          <p:nvSpPr>
            <p:cNvPr id="3454" name="Google Shape;3454;p143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143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143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143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143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143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143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143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143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143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143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143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143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143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143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143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143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143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143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143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143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75" name="Google Shape;3475;p143"/>
          <p:cNvGrpSpPr/>
          <p:nvPr/>
        </p:nvGrpSpPr>
        <p:grpSpPr>
          <a:xfrm>
            <a:off x="0" y="224325"/>
            <a:ext cx="1746675" cy="1445450"/>
            <a:chOff x="763475" y="1235400"/>
            <a:chExt cx="1746675" cy="1445450"/>
          </a:xfrm>
        </p:grpSpPr>
        <p:sp>
          <p:nvSpPr>
            <p:cNvPr id="3476" name="Google Shape;3476;p143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143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143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143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143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143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82" name="Google Shape;3482;p143"/>
          <p:cNvSpPr/>
          <p:nvPr/>
        </p:nvSpPr>
        <p:spPr>
          <a:xfrm rot="10800000">
            <a:off x="7808700" y="-1"/>
            <a:ext cx="1335300" cy="1466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3" name="Google Shape;3483;p143"/>
          <p:cNvSpPr/>
          <p:nvPr/>
        </p:nvSpPr>
        <p:spPr>
          <a:xfrm>
            <a:off x="7598250" y="1825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4" name="Google Shape;3484;p143"/>
          <p:cNvSpPr/>
          <p:nvPr/>
        </p:nvSpPr>
        <p:spPr>
          <a:xfrm flipH="1" rot="5400000">
            <a:off x="256161" y="3748408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5" name="Google Shape;3485;p143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86" name="Google Shape;3486;p143"/>
          <p:cNvGrpSpPr/>
          <p:nvPr/>
        </p:nvGrpSpPr>
        <p:grpSpPr>
          <a:xfrm flipH="1">
            <a:off x="7199525" y="176375"/>
            <a:ext cx="972750" cy="956100"/>
            <a:chOff x="8099625" y="4181100"/>
            <a:chExt cx="972750" cy="956100"/>
          </a:xfrm>
        </p:grpSpPr>
        <p:sp>
          <p:nvSpPr>
            <p:cNvPr id="3487" name="Google Shape;3487;p143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143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143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143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143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143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143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143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95" name="Google Shape;3495;p143"/>
          <p:cNvSpPr txBox="1"/>
          <p:nvPr>
            <p:ph hasCustomPrompt="1" type="title"/>
          </p:nvPr>
        </p:nvSpPr>
        <p:spPr>
          <a:xfrm>
            <a:off x="1284000" y="1636458"/>
            <a:ext cx="65760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3496" name="Google Shape;3496;p143"/>
          <p:cNvSpPr txBox="1"/>
          <p:nvPr>
            <p:ph idx="1" type="subTitle"/>
          </p:nvPr>
        </p:nvSpPr>
        <p:spPr>
          <a:xfrm>
            <a:off x="1284000" y="3042639"/>
            <a:ext cx="6576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3497" name="Shape 349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 1">
  <p:cSld name="CUSTOM_1_1"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15"/>
          <p:cNvSpPr txBox="1"/>
          <p:nvPr>
            <p:ph idx="1" type="subTitle"/>
          </p:nvPr>
        </p:nvSpPr>
        <p:spPr>
          <a:xfrm>
            <a:off x="850275" y="2216300"/>
            <a:ext cx="3246300" cy="14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0" name="Google Shape;90;p15"/>
          <p:cNvSpPr/>
          <p:nvPr/>
        </p:nvSpPr>
        <p:spPr>
          <a:xfrm rot="5400000">
            <a:off x="783819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15"/>
          <p:cNvSpPr/>
          <p:nvPr/>
        </p:nvSpPr>
        <p:spPr>
          <a:xfrm flipH="1">
            <a:off x="7726788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15"/>
          <p:cNvSpPr/>
          <p:nvPr/>
        </p:nvSpPr>
        <p:spPr>
          <a:xfrm rot="10800000">
            <a:off x="20994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" name="Google Shape;93;p15"/>
          <p:cNvGrpSpPr/>
          <p:nvPr/>
        </p:nvGrpSpPr>
        <p:grpSpPr>
          <a:xfrm rot="-5400000">
            <a:off x="8058077" y="-24593"/>
            <a:ext cx="783251" cy="1016811"/>
            <a:chOff x="8159226" y="4035013"/>
            <a:chExt cx="783251" cy="1016811"/>
          </a:xfrm>
        </p:grpSpPr>
        <p:sp>
          <p:nvSpPr>
            <p:cNvPr id="94" name="Google Shape;94;p15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15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15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15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15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15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15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15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" name="Google Shape;102;p15"/>
          <p:cNvGrpSpPr/>
          <p:nvPr/>
        </p:nvGrpSpPr>
        <p:grpSpPr>
          <a:xfrm>
            <a:off x="8076640" y="4175342"/>
            <a:ext cx="1110575" cy="975450"/>
            <a:chOff x="3575725" y="3248450"/>
            <a:chExt cx="1110575" cy="975450"/>
          </a:xfrm>
        </p:grpSpPr>
        <p:sp>
          <p:nvSpPr>
            <p:cNvPr id="103" name="Google Shape;103;p15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15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" name="Google Shape;105;p15"/>
          <p:cNvSpPr/>
          <p:nvPr/>
        </p:nvSpPr>
        <p:spPr>
          <a:xfrm>
            <a:off x="86232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" name="Google Shape;106;p15"/>
          <p:cNvGrpSpPr/>
          <p:nvPr/>
        </p:nvGrpSpPr>
        <p:grpSpPr>
          <a:xfrm flipH="1" rot="10800000">
            <a:off x="-21097" y="431999"/>
            <a:ext cx="1655900" cy="875425"/>
            <a:chOff x="1680550" y="2806125"/>
            <a:chExt cx="1655900" cy="875425"/>
          </a:xfrm>
        </p:grpSpPr>
        <p:sp>
          <p:nvSpPr>
            <p:cNvPr id="107" name="Google Shape;107;p15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15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" name="Google Shape;109;p1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3498" name="Shape 3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9" name="Google Shape;3499;p145"/>
          <p:cNvSpPr txBox="1"/>
          <p:nvPr>
            <p:ph type="title"/>
          </p:nvPr>
        </p:nvSpPr>
        <p:spPr>
          <a:xfrm>
            <a:off x="1559464" y="1148650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500" name="Google Shape;3500;p145"/>
          <p:cNvSpPr txBox="1"/>
          <p:nvPr>
            <p:ph hasCustomPrompt="1" idx="2" type="title"/>
          </p:nvPr>
        </p:nvSpPr>
        <p:spPr>
          <a:xfrm>
            <a:off x="4684774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501" name="Google Shape;3501;p145"/>
          <p:cNvSpPr txBox="1"/>
          <p:nvPr>
            <p:ph idx="1" type="subTitle"/>
          </p:nvPr>
        </p:nvSpPr>
        <p:spPr>
          <a:xfrm>
            <a:off x="1559464" y="165166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3502" name="Google Shape;3502;p145"/>
          <p:cNvSpPr txBox="1"/>
          <p:nvPr>
            <p:ph idx="3" type="title"/>
          </p:nvPr>
        </p:nvSpPr>
        <p:spPr>
          <a:xfrm>
            <a:off x="1556785" y="23524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503" name="Google Shape;3503;p145"/>
          <p:cNvSpPr txBox="1"/>
          <p:nvPr>
            <p:ph hasCustomPrompt="1" idx="4" type="title"/>
          </p:nvPr>
        </p:nvSpPr>
        <p:spPr>
          <a:xfrm>
            <a:off x="787850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504" name="Google Shape;3504;p145"/>
          <p:cNvSpPr txBox="1"/>
          <p:nvPr>
            <p:ph idx="5" type="subTitle"/>
          </p:nvPr>
        </p:nvSpPr>
        <p:spPr>
          <a:xfrm>
            <a:off x="1556762" y="2859881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3505" name="Google Shape;3505;p145"/>
          <p:cNvSpPr txBox="1"/>
          <p:nvPr>
            <p:ph idx="6" type="title"/>
          </p:nvPr>
        </p:nvSpPr>
        <p:spPr>
          <a:xfrm>
            <a:off x="1559464" y="35562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506" name="Google Shape;3506;p145"/>
          <p:cNvSpPr txBox="1"/>
          <p:nvPr>
            <p:ph hasCustomPrompt="1" idx="7" type="title"/>
          </p:nvPr>
        </p:nvSpPr>
        <p:spPr>
          <a:xfrm>
            <a:off x="794337" y="3886283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507" name="Google Shape;3507;p145"/>
          <p:cNvSpPr txBox="1"/>
          <p:nvPr>
            <p:ph idx="8" type="subTitle"/>
          </p:nvPr>
        </p:nvSpPr>
        <p:spPr>
          <a:xfrm>
            <a:off x="1556761" y="406147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3508" name="Google Shape;3508;p145"/>
          <p:cNvSpPr txBox="1"/>
          <p:nvPr>
            <p:ph idx="9" type="title"/>
          </p:nvPr>
        </p:nvSpPr>
        <p:spPr>
          <a:xfrm>
            <a:off x="5456465" y="1148650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509" name="Google Shape;3509;p145"/>
          <p:cNvSpPr txBox="1"/>
          <p:nvPr>
            <p:ph hasCustomPrompt="1" idx="13" type="title"/>
          </p:nvPr>
        </p:nvSpPr>
        <p:spPr>
          <a:xfrm>
            <a:off x="4687536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510" name="Google Shape;3510;p145"/>
          <p:cNvSpPr txBox="1"/>
          <p:nvPr>
            <p:ph idx="14" type="subTitle"/>
          </p:nvPr>
        </p:nvSpPr>
        <p:spPr>
          <a:xfrm>
            <a:off x="5456465" y="16516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3511" name="Google Shape;3511;p145"/>
          <p:cNvSpPr txBox="1"/>
          <p:nvPr>
            <p:ph idx="15" type="title"/>
          </p:nvPr>
        </p:nvSpPr>
        <p:spPr>
          <a:xfrm>
            <a:off x="5453760" y="23524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512" name="Google Shape;3512;p145"/>
          <p:cNvSpPr txBox="1"/>
          <p:nvPr>
            <p:ph hasCustomPrompt="1" idx="16" type="title"/>
          </p:nvPr>
        </p:nvSpPr>
        <p:spPr>
          <a:xfrm>
            <a:off x="790612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513" name="Google Shape;3513;p145"/>
          <p:cNvSpPr txBox="1"/>
          <p:nvPr>
            <p:ph idx="17" type="subTitle"/>
          </p:nvPr>
        </p:nvSpPr>
        <p:spPr>
          <a:xfrm>
            <a:off x="5453687" y="28598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3514" name="Google Shape;3514;p145"/>
          <p:cNvSpPr txBox="1"/>
          <p:nvPr>
            <p:ph idx="18" type="title"/>
          </p:nvPr>
        </p:nvSpPr>
        <p:spPr>
          <a:xfrm>
            <a:off x="5456465" y="35562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515" name="Google Shape;3515;p145"/>
          <p:cNvSpPr txBox="1"/>
          <p:nvPr>
            <p:ph hasCustomPrompt="1" idx="19" type="title"/>
          </p:nvPr>
        </p:nvSpPr>
        <p:spPr>
          <a:xfrm>
            <a:off x="4687536" y="3873458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3516" name="Google Shape;3516;p145"/>
          <p:cNvSpPr txBox="1"/>
          <p:nvPr>
            <p:ph idx="20" type="subTitle"/>
          </p:nvPr>
        </p:nvSpPr>
        <p:spPr>
          <a:xfrm>
            <a:off x="5453686" y="4061478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3517" name="Google Shape;3517;p145"/>
          <p:cNvSpPr txBox="1"/>
          <p:nvPr>
            <p:ph idx="21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518" name="Google Shape;3518;p145"/>
          <p:cNvSpPr/>
          <p:nvPr/>
        </p:nvSpPr>
        <p:spPr>
          <a:xfrm rot="10800000">
            <a:off x="-860775" y="-14584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9" name="Google Shape;3519;p145"/>
          <p:cNvSpPr/>
          <p:nvPr/>
        </p:nvSpPr>
        <p:spPr>
          <a:xfrm>
            <a:off x="8650275" y="3410800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0" name="Google Shape;3520;p145"/>
          <p:cNvSpPr/>
          <p:nvPr/>
        </p:nvSpPr>
        <p:spPr>
          <a:xfrm>
            <a:off x="6917701" y="0"/>
            <a:ext cx="2234045" cy="878948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1" name="Google Shape;3521;p145"/>
          <p:cNvSpPr/>
          <p:nvPr/>
        </p:nvSpPr>
        <p:spPr>
          <a:xfrm>
            <a:off x="8785050" y="532300"/>
            <a:ext cx="184575" cy="254125"/>
          </a:xfrm>
          <a:custGeom>
            <a:rect b="b" l="l" r="r" t="t"/>
            <a:pathLst>
              <a:path extrusionOk="0" h="10165" w="7383">
                <a:moveTo>
                  <a:pt x="4212" y="0"/>
                </a:moveTo>
                <a:cubicBezTo>
                  <a:pt x="3444" y="0"/>
                  <a:pt x="2709" y="427"/>
                  <a:pt x="2215" y="1028"/>
                </a:cubicBezTo>
                <a:cubicBezTo>
                  <a:pt x="1667" y="1683"/>
                  <a:pt x="1370" y="2504"/>
                  <a:pt x="1131" y="3338"/>
                </a:cubicBezTo>
                <a:cubicBezTo>
                  <a:pt x="643" y="5100"/>
                  <a:pt x="0" y="7517"/>
                  <a:pt x="1239" y="9136"/>
                </a:cubicBezTo>
                <a:lnTo>
                  <a:pt x="1227" y="9136"/>
                </a:lnTo>
                <a:cubicBezTo>
                  <a:pt x="1752" y="9820"/>
                  <a:pt x="2612" y="10164"/>
                  <a:pt x="3481" y="10164"/>
                </a:cubicBezTo>
                <a:cubicBezTo>
                  <a:pt x="3911" y="10164"/>
                  <a:pt x="4344" y="10080"/>
                  <a:pt x="4739" y="9910"/>
                </a:cubicBezTo>
                <a:cubicBezTo>
                  <a:pt x="5918" y="9386"/>
                  <a:pt x="6727" y="8231"/>
                  <a:pt x="7049" y="6981"/>
                </a:cubicBezTo>
                <a:cubicBezTo>
                  <a:pt x="7382" y="5731"/>
                  <a:pt x="7263" y="4409"/>
                  <a:pt x="6977" y="3147"/>
                </a:cubicBezTo>
                <a:cubicBezTo>
                  <a:pt x="6811" y="2457"/>
                  <a:pt x="6596" y="1754"/>
                  <a:pt x="6192" y="1171"/>
                </a:cubicBezTo>
                <a:cubicBezTo>
                  <a:pt x="5787" y="575"/>
                  <a:pt x="5168" y="111"/>
                  <a:pt x="4465" y="16"/>
                </a:cubicBezTo>
                <a:cubicBezTo>
                  <a:pt x="4381" y="5"/>
                  <a:pt x="4296" y="0"/>
                  <a:pt x="421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2" name="Google Shape;3522;p145"/>
          <p:cNvSpPr/>
          <p:nvPr/>
        </p:nvSpPr>
        <p:spPr>
          <a:xfrm>
            <a:off x="8500125" y="661500"/>
            <a:ext cx="190475" cy="139725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3" name="Google Shape;3523;p145"/>
          <p:cNvSpPr/>
          <p:nvPr/>
        </p:nvSpPr>
        <p:spPr>
          <a:xfrm>
            <a:off x="8360613" y="291202"/>
            <a:ext cx="289660" cy="296556"/>
          </a:xfrm>
          <a:custGeom>
            <a:rect b="b" l="l" r="r" t="t"/>
            <a:pathLst>
              <a:path extrusionOk="0" h="8558" w="8359">
                <a:moveTo>
                  <a:pt x="4034" y="1"/>
                </a:moveTo>
                <a:cubicBezTo>
                  <a:pt x="2734" y="1"/>
                  <a:pt x="1488" y="1001"/>
                  <a:pt x="858" y="2200"/>
                </a:cubicBezTo>
                <a:cubicBezTo>
                  <a:pt x="84" y="3665"/>
                  <a:pt x="1" y="5474"/>
                  <a:pt x="620" y="7010"/>
                </a:cubicBezTo>
                <a:cubicBezTo>
                  <a:pt x="1066" y="8116"/>
                  <a:pt x="2125" y="8557"/>
                  <a:pt x="3289" y="8557"/>
                </a:cubicBezTo>
                <a:cubicBezTo>
                  <a:pt x="4732" y="8557"/>
                  <a:pt x="6335" y="7880"/>
                  <a:pt x="7132" y="6951"/>
                </a:cubicBezTo>
                <a:cubicBezTo>
                  <a:pt x="8204" y="5701"/>
                  <a:pt x="8359" y="3748"/>
                  <a:pt x="7513" y="2343"/>
                </a:cubicBezTo>
                <a:cubicBezTo>
                  <a:pt x="7109" y="1676"/>
                  <a:pt x="6525" y="1141"/>
                  <a:pt x="5894" y="700"/>
                </a:cubicBezTo>
                <a:cubicBezTo>
                  <a:pt x="5525" y="438"/>
                  <a:pt x="5132" y="212"/>
                  <a:pt x="4703" y="93"/>
                </a:cubicBezTo>
                <a:cubicBezTo>
                  <a:pt x="4481" y="30"/>
                  <a:pt x="4257" y="1"/>
                  <a:pt x="403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24" name="Google Shape;3524;p145"/>
          <p:cNvGrpSpPr/>
          <p:nvPr/>
        </p:nvGrpSpPr>
        <p:grpSpPr>
          <a:xfrm>
            <a:off x="8219649" y="4324805"/>
            <a:ext cx="932106" cy="818695"/>
            <a:chOff x="3575725" y="3248450"/>
            <a:chExt cx="1110575" cy="975450"/>
          </a:xfrm>
        </p:grpSpPr>
        <p:sp>
          <p:nvSpPr>
            <p:cNvPr id="3525" name="Google Shape;3525;p145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145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3527" name="Shape 3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8" name="Google Shape;3528;p146"/>
          <p:cNvSpPr txBox="1"/>
          <p:nvPr>
            <p:ph type="title"/>
          </p:nvPr>
        </p:nvSpPr>
        <p:spPr>
          <a:xfrm>
            <a:off x="3114600" y="2362075"/>
            <a:ext cx="4464000" cy="118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529" name="Google Shape;3529;p146"/>
          <p:cNvSpPr txBox="1"/>
          <p:nvPr>
            <p:ph hasCustomPrompt="1" idx="2" type="title"/>
          </p:nvPr>
        </p:nvSpPr>
        <p:spPr>
          <a:xfrm>
            <a:off x="6204425" y="1274317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530" name="Google Shape;3530;p146"/>
          <p:cNvSpPr txBox="1"/>
          <p:nvPr>
            <p:ph idx="1" type="subTitle"/>
          </p:nvPr>
        </p:nvSpPr>
        <p:spPr>
          <a:xfrm>
            <a:off x="3114600" y="3462174"/>
            <a:ext cx="4464000" cy="4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531" name="Google Shape;3531;p146"/>
          <p:cNvSpPr/>
          <p:nvPr/>
        </p:nvSpPr>
        <p:spPr>
          <a:xfrm rot="5400000">
            <a:off x="73200" y="3591724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2" name="Google Shape;3532;p146"/>
          <p:cNvSpPr/>
          <p:nvPr/>
        </p:nvSpPr>
        <p:spPr>
          <a:xfrm>
            <a:off x="721905" y="448351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33" name="Google Shape;3533;p146"/>
          <p:cNvGrpSpPr/>
          <p:nvPr/>
        </p:nvGrpSpPr>
        <p:grpSpPr>
          <a:xfrm rot="-7361883">
            <a:off x="371984" y="3074734"/>
            <a:ext cx="1004345" cy="991737"/>
            <a:chOff x="623875" y="3501825"/>
            <a:chExt cx="1129625" cy="1115550"/>
          </a:xfrm>
        </p:grpSpPr>
        <p:sp>
          <p:nvSpPr>
            <p:cNvPr id="3534" name="Google Shape;3534;p146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146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146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146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146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146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146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146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146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146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146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45" name="Google Shape;3545;p146"/>
          <p:cNvSpPr/>
          <p:nvPr/>
        </p:nvSpPr>
        <p:spPr>
          <a:xfrm flipH="1" rot="10800000">
            <a:off x="8466525" y="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46" name="Google Shape;3546;p146"/>
          <p:cNvGrpSpPr/>
          <p:nvPr/>
        </p:nvGrpSpPr>
        <p:grpSpPr>
          <a:xfrm rot="10800000">
            <a:off x="-43625" y="71645"/>
            <a:ext cx="2101775" cy="1341250"/>
            <a:chOff x="4946725" y="3223150"/>
            <a:chExt cx="2101775" cy="1341250"/>
          </a:xfrm>
        </p:grpSpPr>
        <p:sp>
          <p:nvSpPr>
            <p:cNvPr id="3547" name="Google Shape;3547;p146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146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146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146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146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146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146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146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146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146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146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146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146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146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146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146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146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146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146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146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146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8" name="Google Shape;3568;p146"/>
          <p:cNvGrpSpPr/>
          <p:nvPr/>
        </p:nvGrpSpPr>
        <p:grpSpPr>
          <a:xfrm rot="10800000">
            <a:off x="7455525" y="4215500"/>
            <a:ext cx="1655900" cy="875425"/>
            <a:chOff x="1680550" y="2806125"/>
            <a:chExt cx="1655900" cy="875425"/>
          </a:xfrm>
        </p:grpSpPr>
        <p:sp>
          <p:nvSpPr>
            <p:cNvPr id="3569" name="Google Shape;3569;p146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146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3571" name="Shape 3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2" name="Google Shape;3572;p147"/>
          <p:cNvSpPr/>
          <p:nvPr/>
        </p:nvSpPr>
        <p:spPr>
          <a:xfrm flipH="1" rot="5400000">
            <a:off x="79161" y="3571408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3" name="Google Shape;3573;p147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4" name="Google Shape;3574;p147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5" name="Google Shape;3575;p147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76" name="Google Shape;3576;p147"/>
          <p:cNvGrpSpPr/>
          <p:nvPr/>
        </p:nvGrpSpPr>
        <p:grpSpPr>
          <a:xfrm flipH="1" rot="-3438117">
            <a:off x="7231484" y="490864"/>
            <a:ext cx="1004345" cy="991737"/>
            <a:chOff x="623875" y="3501825"/>
            <a:chExt cx="1129625" cy="1115550"/>
          </a:xfrm>
        </p:grpSpPr>
        <p:sp>
          <p:nvSpPr>
            <p:cNvPr id="3577" name="Google Shape;3577;p147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147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147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147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147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147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147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147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147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147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147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88" name="Google Shape;3588;p147"/>
          <p:cNvGrpSpPr/>
          <p:nvPr/>
        </p:nvGrpSpPr>
        <p:grpSpPr>
          <a:xfrm flipH="1" rot="5400000">
            <a:off x="108167" y="-93596"/>
            <a:ext cx="1373725" cy="1575500"/>
            <a:chOff x="3306050" y="1157725"/>
            <a:chExt cx="1373725" cy="1575500"/>
          </a:xfrm>
        </p:grpSpPr>
        <p:sp>
          <p:nvSpPr>
            <p:cNvPr id="3589" name="Google Shape;3589;p147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147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147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147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147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147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147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147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97" name="Google Shape;3597;p147"/>
          <p:cNvGrpSpPr/>
          <p:nvPr/>
        </p:nvGrpSpPr>
        <p:grpSpPr>
          <a:xfrm flipH="1">
            <a:off x="7364750" y="3698050"/>
            <a:ext cx="1746675" cy="1445450"/>
            <a:chOff x="763475" y="1235400"/>
            <a:chExt cx="1746675" cy="1445450"/>
          </a:xfrm>
        </p:grpSpPr>
        <p:sp>
          <p:nvSpPr>
            <p:cNvPr id="3598" name="Google Shape;3598;p147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147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147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147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147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147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04" name="Google Shape;3604;p147"/>
          <p:cNvSpPr/>
          <p:nvPr/>
        </p:nvSpPr>
        <p:spPr>
          <a:xfrm flipH="1" rot="10800000">
            <a:off x="264281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5" name="Google Shape;3605;p147"/>
          <p:cNvSpPr/>
          <p:nvPr/>
        </p:nvSpPr>
        <p:spPr>
          <a:xfrm flipH="1" rot="9039692">
            <a:off x="472060" y="39791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6" name="Google Shape;3606;p147"/>
          <p:cNvSpPr/>
          <p:nvPr/>
        </p:nvSpPr>
        <p:spPr>
          <a:xfrm flipH="1" rot="-9620968">
            <a:off x="800871" y="422675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7" name="Google Shape;3607;p147"/>
          <p:cNvSpPr txBox="1"/>
          <p:nvPr>
            <p:ph type="title"/>
          </p:nvPr>
        </p:nvSpPr>
        <p:spPr>
          <a:xfrm>
            <a:off x="1901900" y="2573068"/>
            <a:ext cx="5405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608" name="Google Shape;3608;p147"/>
          <p:cNvSpPr txBox="1"/>
          <p:nvPr>
            <p:ph hasCustomPrompt="1" idx="2" type="title"/>
          </p:nvPr>
        </p:nvSpPr>
        <p:spPr>
          <a:xfrm>
            <a:off x="3917600" y="15297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609" name="Google Shape;3609;p147"/>
          <p:cNvSpPr txBox="1"/>
          <p:nvPr>
            <p:ph idx="1" type="subTitle"/>
          </p:nvPr>
        </p:nvSpPr>
        <p:spPr>
          <a:xfrm>
            <a:off x="1901900" y="3128958"/>
            <a:ext cx="54054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1">
    <p:spTree>
      <p:nvGrpSpPr>
        <p:cNvPr id="3610" name="Shape 3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1" name="Google Shape;3611;p148"/>
          <p:cNvSpPr/>
          <p:nvPr/>
        </p:nvSpPr>
        <p:spPr>
          <a:xfrm flipH="1">
            <a:off x="6288692" y="-7292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2" name="Google Shape;3612;p148"/>
          <p:cNvSpPr/>
          <p:nvPr/>
        </p:nvSpPr>
        <p:spPr>
          <a:xfrm flipH="1" rot="10800000">
            <a:off x="6853096" y="14619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3" name="Google Shape;3613;p148"/>
          <p:cNvSpPr/>
          <p:nvPr/>
        </p:nvSpPr>
        <p:spPr>
          <a:xfrm rot="-5400000">
            <a:off x="7111350" y="3138850"/>
            <a:ext cx="1650300" cy="2415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4" name="Google Shape;3614;p148"/>
          <p:cNvSpPr/>
          <p:nvPr/>
        </p:nvSpPr>
        <p:spPr>
          <a:xfrm rot="-5400000">
            <a:off x="-899989" y="8614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15" name="Google Shape;3615;p148"/>
          <p:cNvGrpSpPr/>
          <p:nvPr/>
        </p:nvGrpSpPr>
        <p:grpSpPr>
          <a:xfrm>
            <a:off x="158725" y="154258"/>
            <a:ext cx="985850" cy="708025"/>
            <a:chOff x="158725" y="154258"/>
            <a:chExt cx="985850" cy="708025"/>
          </a:xfrm>
        </p:grpSpPr>
        <p:sp>
          <p:nvSpPr>
            <p:cNvPr id="3616" name="Google Shape;3616;p148"/>
            <p:cNvSpPr/>
            <p:nvPr/>
          </p:nvSpPr>
          <p:spPr>
            <a:xfrm flipH="1" rot="10800000">
              <a:off x="747775" y="490833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148"/>
            <p:cNvSpPr/>
            <p:nvPr/>
          </p:nvSpPr>
          <p:spPr>
            <a:xfrm flipH="1" rot="10800000">
              <a:off x="957050" y="280983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148"/>
            <p:cNvSpPr/>
            <p:nvPr/>
          </p:nvSpPr>
          <p:spPr>
            <a:xfrm flipH="1" rot="10800000">
              <a:off x="628425" y="154258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148"/>
            <p:cNvSpPr/>
            <p:nvPr/>
          </p:nvSpPr>
          <p:spPr>
            <a:xfrm flipH="1" rot="10800000">
              <a:off x="482275" y="47218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148"/>
            <p:cNvSpPr/>
            <p:nvPr/>
          </p:nvSpPr>
          <p:spPr>
            <a:xfrm flipH="1" rot="10800000">
              <a:off x="158725" y="681908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148"/>
            <p:cNvSpPr/>
            <p:nvPr/>
          </p:nvSpPr>
          <p:spPr>
            <a:xfrm flipH="1" rot="10800000">
              <a:off x="260225" y="311933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2" name="Google Shape;3622;p148"/>
          <p:cNvGrpSpPr/>
          <p:nvPr/>
        </p:nvGrpSpPr>
        <p:grpSpPr>
          <a:xfrm flipH="1" rot="-1787720">
            <a:off x="6772464" y="629542"/>
            <a:ext cx="1736238" cy="814119"/>
            <a:chOff x="503325" y="3713675"/>
            <a:chExt cx="1736250" cy="814125"/>
          </a:xfrm>
        </p:grpSpPr>
        <p:sp>
          <p:nvSpPr>
            <p:cNvPr id="3623" name="Google Shape;3623;p148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148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5" name="Google Shape;3625;p148"/>
          <p:cNvGrpSpPr/>
          <p:nvPr/>
        </p:nvGrpSpPr>
        <p:grpSpPr>
          <a:xfrm rot="10800000">
            <a:off x="-20619" y="3982492"/>
            <a:ext cx="1863224" cy="1189018"/>
            <a:chOff x="4946725" y="3223150"/>
            <a:chExt cx="2101775" cy="1341250"/>
          </a:xfrm>
        </p:grpSpPr>
        <p:sp>
          <p:nvSpPr>
            <p:cNvPr id="3626" name="Google Shape;3626;p148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148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148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148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148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148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148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148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148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148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148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148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148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148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148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148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148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148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148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148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148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47" name="Google Shape;3647;p148"/>
          <p:cNvGrpSpPr/>
          <p:nvPr/>
        </p:nvGrpSpPr>
        <p:grpSpPr>
          <a:xfrm flipH="1">
            <a:off x="7390025" y="3698050"/>
            <a:ext cx="1746675" cy="1445450"/>
            <a:chOff x="763475" y="1235400"/>
            <a:chExt cx="1746675" cy="1445450"/>
          </a:xfrm>
        </p:grpSpPr>
        <p:sp>
          <p:nvSpPr>
            <p:cNvPr id="3648" name="Google Shape;3648;p148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148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148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148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148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148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54" name="Google Shape;3654;p148"/>
          <p:cNvSpPr txBox="1"/>
          <p:nvPr>
            <p:ph type="title"/>
          </p:nvPr>
        </p:nvSpPr>
        <p:spPr>
          <a:xfrm>
            <a:off x="1075750" y="2785850"/>
            <a:ext cx="4596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655" name="Google Shape;3655;p148"/>
          <p:cNvSpPr txBox="1"/>
          <p:nvPr>
            <p:ph hasCustomPrompt="1" idx="2" type="title"/>
          </p:nvPr>
        </p:nvSpPr>
        <p:spPr>
          <a:xfrm>
            <a:off x="1075750" y="16339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656" name="Google Shape;3656;p148"/>
          <p:cNvSpPr txBox="1"/>
          <p:nvPr>
            <p:ph idx="1" type="subTitle"/>
          </p:nvPr>
        </p:nvSpPr>
        <p:spPr>
          <a:xfrm>
            <a:off x="1075750" y="3308352"/>
            <a:ext cx="45969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1_1_1_1">
    <p:spTree>
      <p:nvGrpSpPr>
        <p:cNvPr id="3657" name="Shape 3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8" name="Google Shape;3658;p149"/>
          <p:cNvSpPr txBox="1"/>
          <p:nvPr>
            <p:ph type="title"/>
          </p:nvPr>
        </p:nvSpPr>
        <p:spPr>
          <a:xfrm flipH="1">
            <a:off x="2853950" y="2785849"/>
            <a:ext cx="4608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659" name="Google Shape;3659;p149"/>
          <p:cNvSpPr txBox="1"/>
          <p:nvPr>
            <p:ph hasCustomPrompt="1" idx="2" type="title"/>
          </p:nvPr>
        </p:nvSpPr>
        <p:spPr>
          <a:xfrm flipH="1">
            <a:off x="6087950" y="164660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660" name="Google Shape;3660;p149"/>
          <p:cNvSpPr txBox="1"/>
          <p:nvPr>
            <p:ph idx="1" type="subTitle"/>
          </p:nvPr>
        </p:nvSpPr>
        <p:spPr>
          <a:xfrm flipH="1">
            <a:off x="2853950" y="3308350"/>
            <a:ext cx="4608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661" name="Google Shape;3661;p149"/>
          <p:cNvSpPr/>
          <p:nvPr/>
        </p:nvSpPr>
        <p:spPr>
          <a:xfrm flipH="1">
            <a:off x="1669" y="3114600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2" name="Google Shape;3662;p149"/>
          <p:cNvSpPr/>
          <p:nvPr/>
        </p:nvSpPr>
        <p:spPr>
          <a:xfrm flipH="1" rot="5400000">
            <a:off x="-947152" y="2082059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63" name="Google Shape;3663;p149"/>
          <p:cNvGrpSpPr/>
          <p:nvPr/>
        </p:nvGrpSpPr>
        <p:grpSpPr>
          <a:xfrm flipH="1" rot="-8838117">
            <a:off x="269836" y="1685531"/>
            <a:ext cx="1004345" cy="991737"/>
            <a:chOff x="623875" y="3501825"/>
            <a:chExt cx="1129625" cy="1115550"/>
          </a:xfrm>
        </p:grpSpPr>
        <p:sp>
          <p:nvSpPr>
            <p:cNvPr id="3664" name="Google Shape;3664;p149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149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149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149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149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149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149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149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149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149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149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75" name="Google Shape;3675;p149"/>
          <p:cNvSpPr/>
          <p:nvPr/>
        </p:nvSpPr>
        <p:spPr>
          <a:xfrm rot="10800000">
            <a:off x="5386950" y="-14584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76" name="Google Shape;3676;p149"/>
          <p:cNvGrpSpPr/>
          <p:nvPr/>
        </p:nvGrpSpPr>
        <p:grpSpPr>
          <a:xfrm>
            <a:off x="7770275" y="3553404"/>
            <a:ext cx="1373725" cy="1575500"/>
            <a:chOff x="3306050" y="1157725"/>
            <a:chExt cx="1373725" cy="1575500"/>
          </a:xfrm>
        </p:grpSpPr>
        <p:sp>
          <p:nvSpPr>
            <p:cNvPr id="3677" name="Google Shape;3677;p149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149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149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149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149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149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149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149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5" name="Google Shape;3685;p149"/>
          <p:cNvGrpSpPr/>
          <p:nvPr/>
        </p:nvGrpSpPr>
        <p:grpSpPr>
          <a:xfrm flipH="1" rot="10800000">
            <a:off x="1211325" y="0"/>
            <a:ext cx="1746675" cy="1445450"/>
            <a:chOff x="763475" y="1235400"/>
            <a:chExt cx="1746675" cy="1445450"/>
          </a:xfrm>
        </p:grpSpPr>
        <p:sp>
          <p:nvSpPr>
            <p:cNvPr id="3686" name="Google Shape;3686;p149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149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149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149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149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149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3692" name="Shape 3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3" name="Google Shape;3693;p150"/>
          <p:cNvSpPr/>
          <p:nvPr/>
        </p:nvSpPr>
        <p:spPr>
          <a:xfrm flipH="1" rot="10800000">
            <a:off x="7784875" y="167751"/>
            <a:ext cx="1274661" cy="74322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4" name="Google Shape;3694;p15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695" name="Google Shape;3695;p150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6" name="Google Shape;3696;p150"/>
          <p:cNvSpPr/>
          <p:nvPr/>
        </p:nvSpPr>
        <p:spPr>
          <a:xfrm rot="10800000">
            <a:off x="-11987" y="-7292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97" name="Google Shape;3697;p150"/>
          <p:cNvGrpSpPr/>
          <p:nvPr/>
        </p:nvGrpSpPr>
        <p:grpSpPr>
          <a:xfrm>
            <a:off x="72608" y="4329917"/>
            <a:ext cx="751864" cy="747525"/>
            <a:chOff x="72608" y="4329917"/>
            <a:chExt cx="751864" cy="747525"/>
          </a:xfrm>
        </p:grpSpPr>
        <p:sp>
          <p:nvSpPr>
            <p:cNvPr id="3698" name="Google Shape;3698;p150"/>
            <p:cNvSpPr/>
            <p:nvPr/>
          </p:nvSpPr>
          <p:spPr>
            <a:xfrm flipH="1" rot="-5937786">
              <a:off x="465448" y="4877564"/>
              <a:ext cx="187527" cy="185602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150"/>
            <p:cNvSpPr/>
            <p:nvPr/>
          </p:nvSpPr>
          <p:spPr>
            <a:xfrm flipH="1" rot="-5937786">
              <a:off x="576837" y="4593255"/>
              <a:ext cx="230403" cy="23180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150"/>
            <p:cNvSpPr/>
            <p:nvPr/>
          </p:nvSpPr>
          <p:spPr>
            <a:xfrm flipH="1" rot="-5937786">
              <a:off x="102447" y="4873239"/>
              <a:ext cx="156602" cy="194252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150"/>
            <p:cNvSpPr/>
            <p:nvPr/>
          </p:nvSpPr>
          <p:spPr>
            <a:xfrm flipH="1" rot="-5937786">
              <a:off x="139490" y="4344966"/>
              <a:ext cx="184627" cy="180377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150"/>
            <p:cNvSpPr/>
            <p:nvPr/>
          </p:nvSpPr>
          <p:spPr>
            <a:xfrm flipH="1" rot="-5937786">
              <a:off x="247650" y="4628888"/>
              <a:ext cx="158227" cy="160527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03" name="Google Shape;3703;p150"/>
          <p:cNvSpPr/>
          <p:nvPr/>
        </p:nvSpPr>
        <p:spPr>
          <a:xfrm flipH="1" rot="10800000">
            <a:off x="3934675" y="4770891"/>
            <a:ext cx="1274661" cy="114050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spTree>
      <p:nvGrpSpPr>
        <p:cNvPr id="3704" name="Shape 3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5" name="Google Shape;3705;p151"/>
          <p:cNvSpPr/>
          <p:nvPr/>
        </p:nvSpPr>
        <p:spPr>
          <a:xfrm>
            <a:off x="0" y="4819921"/>
            <a:ext cx="3757050" cy="33009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6" name="Google Shape;3706;p151"/>
          <p:cNvSpPr/>
          <p:nvPr/>
        </p:nvSpPr>
        <p:spPr>
          <a:xfrm flipH="1" rot="-5400000">
            <a:off x="7756200" y="-250200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7" name="Google Shape;3707;p151"/>
          <p:cNvSpPr/>
          <p:nvPr/>
        </p:nvSpPr>
        <p:spPr>
          <a:xfrm>
            <a:off x="6250493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08" name="Google Shape;3708;p151"/>
          <p:cNvGrpSpPr/>
          <p:nvPr/>
        </p:nvGrpSpPr>
        <p:grpSpPr>
          <a:xfrm>
            <a:off x="219713" y="133350"/>
            <a:ext cx="1004350" cy="797900"/>
            <a:chOff x="219713" y="133350"/>
            <a:chExt cx="1004350" cy="797900"/>
          </a:xfrm>
        </p:grpSpPr>
        <p:sp>
          <p:nvSpPr>
            <p:cNvPr id="3709" name="Google Shape;3709;p151"/>
            <p:cNvSpPr/>
            <p:nvPr/>
          </p:nvSpPr>
          <p:spPr>
            <a:xfrm>
              <a:off x="1026988" y="4319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151"/>
            <p:cNvSpPr/>
            <p:nvPr/>
          </p:nvSpPr>
          <p:spPr>
            <a:xfrm>
              <a:off x="842413" y="1333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151"/>
            <p:cNvSpPr/>
            <p:nvPr/>
          </p:nvSpPr>
          <p:spPr>
            <a:xfrm>
              <a:off x="712588" y="57647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151"/>
            <p:cNvSpPr/>
            <p:nvPr/>
          </p:nvSpPr>
          <p:spPr>
            <a:xfrm>
              <a:off x="478550" y="347300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151"/>
            <p:cNvSpPr/>
            <p:nvPr/>
          </p:nvSpPr>
          <p:spPr>
            <a:xfrm>
              <a:off x="307613" y="133350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151"/>
            <p:cNvSpPr/>
            <p:nvPr/>
          </p:nvSpPr>
          <p:spPr>
            <a:xfrm>
              <a:off x="219713" y="46430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151"/>
            <p:cNvSpPr/>
            <p:nvPr/>
          </p:nvSpPr>
          <p:spPr>
            <a:xfrm>
              <a:off x="487113" y="77072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6" name="Google Shape;3716;p151"/>
          <p:cNvGrpSpPr/>
          <p:nvPr/>
        </p:nvGrpSpPr>
        <p:grpSpPr>
          <a:xfrm>
            <a:off x="8032088" y="4143953"/>
            <a:ext cx="1110575" cy="975450"/>
            <a:chOff x="3575725" y="3248450"/>
            <a:chExt cx="1110575" cy="975450"/>
          </a:xfrm>
        </p:grpSpPr>
        <p:sp>
          <p:nvSpPr>
            <p:cNvPr id="3717" name="Google Shape;3717;p151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151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19" name="Google Shape;3719;p15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spTree>
      <p:nvGrpSpPr>
        <p:cNvPr id="3720" name="Shape 3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1" name="Google Shape;3721;p152"/>
          <p:cNvSpPr/>
          <p:nvPr/>
        </p:nvSpPr>
        <p:spPr>
          <a:xfrm rot="10800000">
            <a:off x="-27300" y="-14708"/>
            <a:ext cx="721800" cy="1378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2" name="Google Shape;3722;p152"/>
          <p:cNvSpPr/>
          <p:nvPr/>
        </p:nvSpPr>
        <p:spPr>
          <a:xfrm rot="5400000">
            <a:off x="-795691" y="902580"/>
            <a:ext cx="2089671" cy="55291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3" name="Google Shape;3723;p152"/>
          <p:cNvSpPr/>
          <p:nvPr/>
        </p:nvSpPr>
        <p:spPr>
          <a:xfrm flipH="1" rot="-5400000">
            <a:off x="7686188" y="3674339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4" name="Google Shape;3724;p152"/>
          <p:cNvSpPr/>
          <p:nvPr/>
        </p:nvSpPr>
        <p:spPr>
          <a:xfrm flipH="1" rot="10800000">
            <a:off x="8079656" y="4128373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5" name="Google Shape;3725;p152"/>
          <p:cNvSpPr/>
          <p:nvPr/>
        </p:nvSpPr>
        <p:spPr>
          <a:xfrm flipH="1" rot="9039692">
            <a:off x="8267460" y="380980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6" name="Google Shape;3726;p152"/>
          <p:cNvSpPr/>
          <p:nvPr/>
        </p:nvSpPr>
        <p:spPr>
          <a:xfrm flipH="1" rot="-9620968">
            <a:off x="8655321" y="405740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27" name="Google Shape;3727;p152"/>
          <p:cNvGrpSpPr/>
          <p:nvPr/>
        </p:nvGrpSpPr>
        <p:grpSpPr>
          <a:xfrm rot="-5400000">
            <a:off x="7669375" y="-85537"/>
            <a:ext cx="1373725" cy="1575500"/>
            <a:chOff x="3306050" y="1157725"/>
            <a:chExt cx="1373725" cy="1575500"/>
          </a:xfrm>
        </p:grpSpPr>
        <p:sp>
          <p:nvSpPr>
            <p:cNvPr id="3728" name="Google Shape;3728;p152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152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152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152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152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152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152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152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36" name="Google Shape;3736;p152"/>
          <p:cNvSpPr/>
          <p:nvPr/>
        </p:nvSpPr>
        <p:spPr>
          <a:xfrm flipH="1" rot="10800000">
            <a:off x="249202" y="4186256"/>
            <a:ext cx="423824" cy="37921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7" name="Google Shape;3737;p152"/>
          <p:cNvSpPr/>
          <p:nvPr/>
        </p:nvSpPr>
        <p:spPr>
          <a:xfrm flipH="1" rot="9039692">
            <a:off x="94410" y="4654740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8" name="Google Shape;3738;p152"/>
          <p:cNvSpPr/>
          <p:nvPr/>
        </p:nvSpPr>
        <p:spPr>
          <a:xfrm flipH="1" rot="-9620968">
            <a:off x="413096" y="484026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9" name="Google Shape;3739;p15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spTree>
      <p:nvGrpSpPr>
        <p:cNvPr id="3740" name="Shape 3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1" name="Google Shape;3741;p153"/>
          <p:cNvSpPr/>
          <p:nvPr/>
        </p:nvSpPr>
        <p:spPr>
          <a:xfrm rot="5400000">
            <a:off x="364950" y="3979338"/>
            <a:ext cx="15888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2" name="Google Shape;3742;p153"/>
          <p:cNvSpPr/>
          <p:nvPr/>
        </p:nvSpPr>
        <p:spPr>
          <a:xfrm flipH="1">
            <a:off x="7706574" y="-7292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3" name="Google Shape;3743;p153"/>
          <p:cNvSpPr/>
          <p:nvPr/>
        </p:nvSpPr>
        <p:spPr>
          <a:xfrm rot="10800000">
            <a:off x="-6513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44" name="Google Shape;3744;p153"/>
          <p:cNvGrpSpPr/>
          <p:nvPr/>
        </p:nvGrpSpPr>
        <p:grpSpPr>
          <a:xfrm rot="-5400000">
            <a:off x="8030570" y="-24593"/>
            <a:ext cx="783251" cy="1016811"/>
            <a:chOff x="8159226" y="4035013"/>
            <a:chExt cx="783251" cy="1016811"/>
          </a:xfrm>
        </p:grpSpPr>
        <p:sp>
          <p:nvSpPr>
            <p:cNvPr id="3745" name="Google Shape;3745;p153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153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153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153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153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153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153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153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3" name="Google Shape;3753;p153"/>
          <p:cNvGrpSpPr/>
          <p:nvPr/>
        </p:nvGrpSpPr>
        <p:grpSpPr>
          <a:xfrm>
            <a:off x="8034550" y="4168050"/>
            <a:ext cx="1110575" cy="975450"/>
            <a:chOff x="3575725" y="3248450"/>
            <a:chExt cx="1110575" cy="975450"/>
          </a:xfrm>
        </p:grpSpPr>
        <p:sp>
          <p:nvSpPr>
            <p:cNvPr id="3754" name="Google Shape;3754;p153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153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56" name="Google Shape;3756;p153"/>
          <p:cNvSpPr/>
          <p:nvPr/>
        </p:nvSpPr>
        <p:spPr>
          <a:xfrm>
            <a:off x="58725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57" name="Google Shape;3757;p153"/>
          <p:cNvGrpSpPr/>
          <p:nvPr/>
        </p:nvGrpSpPr>
        <p:grpSpPr>
          <a:xfrm flipH="1" rot="10800000">
            <a:off x="-52614" y="431999"/>
            <a:ext cx="1655900" cy="875425"/>
            <a:chOff x="1680550" y="2806125"/>
            <a:chExt cx="1655900" cy="875425"/>
          </a:xfrm>
        </p:grpSpPr>
        <p:sp>
          <p:nvSpPr>
            <p:cNvPr id="3758" name="Google Shape;3758;p153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153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60" name="Google Shape;3760;p15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TITLE_ONLY_1_1_1_1_1">
    <p:spTree>
      <p:nvGrpSpPr>
        <p:cNvPr id="376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2" name="Google Shape;3762;p154"/>
          <p:cNvSpPr/>
          <p:nvPr/>
        </p:nvSpPr>
        <p:spPr>
          <a:xfrm flipH="1" rot="10800000">
            <a:off x="6" y="-10"/>
            <a:ext cx="1110600" cy="1219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3" name="Google Shape;3763;p154"/>
          <p:cNvSpPr/>
          <p:nvPr/>
        </p:nvSpPr>
        <p:spPr>
          <a:xfrm flipH="1">
            <a:off x="-7248" y="-5923"/>
            <a:ext cx="1285600" cy="1379416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4" name="Google Shape;3764;p154"/>
          <p:cNvSpPr/>
          <p:nvPr/>
        </p:nvSpPr>
        <p:spPr>
          <a:xfrm flipH="1">
            <a:off x="7390017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65" name="Google Shape;3765;p154"/>
          <p:cNvGrpSpPr/>
          <p:nvPr/>
        </p:nvGrpSpPr>
        <p:grpSpPr>
          <a:xfrm flipH="1" rot="-3438117">
            <a:off x="7761196" y="439439"/>
            <a:ext cx="1004345" cy="991737"/>
            <a:chOff x="623875" y="3501825"/>
            <a:chExt cx="1129625" cy="1115550"/>
          </a:xfrm>
        </p:grpSpPr>
        <p:sp>
          <p:nvSpPr>
            <p:cNvPr id="3766" name="Google Shape;3766;p15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15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15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15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15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15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15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15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15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15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15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77" name="Google Shape;3777;p154"/>
          <p:cNvSpPr/>
          <p:nvPr/>
        </p:nvSpPr>
        <p:spPr>
          <a:xfrm flipH="1" rot="10800000">
            <a:off x="90373" y="4704245"/>
            <a:ext cx="368035" cy="32938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8" name="Google Shape;3778;p154"/>
          <p:cNvSpPr/>
          <p:nvPr/>
        </p:nvSpPr>
        <p:spPr>
          <a:xfrm flipH="1" rot="9039692">
            <a:off x="212885" y="42573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9" name="Google Shape;3779;p154"/>
          <p:cNvSpPr/>
          <p:nvPr/>
        </p:nvSpPr>
        <p:spPr>
          <a:xfrm flipH="1" rot="-9620968">
            <a:off x="516821" y="46533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0" name="Google Shape;3780;p15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781" name="Google Shape;3781;p154"/>
          <p:cNvSpPr/>
          <p:nvPr/>
        </p:nvSpPr>
        <p:spPr>
          <a:xfrm flipH="1" rot="10800000">
            <a:off x="8625698" y="4741724"/>
            <a:ext cx="326237" cy="29190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2" name="Google Shape;3782;p154"/>
          <p:cNvSpPr/>
          <p:nvPr/>
        </p:nvSpPr>
        <p:spPr>
          <a:xfrm flipH="1" rot="9039692">
            <a:off x="8606510" y="43295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3" name="Google Shape;3783;p154"/>
          <p:cNvSpPr/>
          <p:nvPr/>
        </p:nvSpPr>
        <p:spPr>
          <a:xfrm flipH="1" rot="-9620968">
            <a:off x="8365771" y="45811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13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Google Shape;114;p17"/>
          <p:cNvSpPr/>
          <p:nvPr/>
        </p:nvSpPr>
        <p:spPr>
          <a:xfrm>
            <a:off x="-21242" y="-14584"/>
            <a:ext cx="2310969" cy="2187617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17"/>
          <p:cNvSpPr txBox="1"/>
          <p:nvPr>
            <p:ph idx="1" type="subTitle"/>
          </p:nvPr>
        </p:nvSpPr>
        <p:spPr>
          <a:xfrm>
            <a:off x="1457700" y="3334057"/>
            <a:ext cx="62286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6" name="Google Shape;116;p17"/>
          <p:cNvSpPr txBox="1"/>
          <p:nvPr>
            <p:ph type="title"/>
          </p:nvPr>
        </p:nvSpPr>
        <p:spPr>
          <a:xfrm>
            <a:off x="1457700" y="1427526"/>
            <a:ext cx="6228600" cy="17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Font typeface="Libre Bodoni"/>
              <a:buNone/>
              <a:defRPr sz="5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117" name="Google Shape;117;p17"/>
          <p:cNvSpPr/>
          <p:nvPr/>
        </p:nvSpPr>
        <p:spPr>
          <a:xfrm flipH="1" rot="10800000">
            <a:off x="6251817" y="40069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17"/>
          <p:cNvSpPr/>
          <p:nvPr/>
        </p:nvSpPr>
        <p:spPr>
          <a:xfrm rot="10800000">
            <a:off x="7510800" y="0"/>
            <a:ext cx="16332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17"/>
          <p:cNvSpPr/>
          <p:nvPr/>
        </p:nvSpPr>
        <p:spPr>
          <a:xfrm rot="5400000">
            <a:off x="193492" y="3410258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" name="Google Shape;120;p17"/>
          <p:cNvGrpSpPr/>
          <p:nvPr/>
        </p:nvGrpSpPr>
        <p:grpSpPr>
          <a:xfrm>
            <a:off x="7474675" y="3811675"/>
            <a:ext cx="1129625" cy="1115550"/>
            <a:chOff x="623875" y="3501825"/>
            <a:chExt cx="1129625" cy="1115550"/>
          </a:xfrm>
        </p:grpSpPr>
        <p:sp>
          <p:nvSpPr>
            <p:cNvPr id="121" name="Google Shape;121;p17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17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17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17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17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17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17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17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17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17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17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" name="Google Shape;132;p17"/>
          <p:cNvGrpSpPr/>
          <p:nvPr/>
        </p:nvGrpSpPr>
        <p:grpSpPr>
          <a:xfrm>
            <a:off x="-6640" y="1126"/>
            <a:ext cx="991618" cy="1062338"/>
            <a:chOff x="5368525" y="1294325"/>
            <a:chExt cx="1227250" cy="1314775"/>
          </a:xfrm>
        </p:grpSpPr>
        <p:sp>
          <p:nvSpPr>
            <p:cNvPr id="133" name="Google Shape;133;p17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17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17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" name="Google Shape;136;p17"/>
          <p:cNvGrpSpPr/>
          <p:nvPr/>
        </p:nvGrpSpPr>
        <p:grpSpPr>
          <a:xfrm>
            <a:off x="-6650" y="3715975"/>
            <a:ext cx="1746675" cy="1445450"/>
            <a:chOff x="763475" y="1235400"/>
            <a:chExt cx="1746675" cy="1445450"/>
          </a:xfrm>
        </p:grpSpPr>
        <p:sp>
          <p:nvSpPr>
            <p:cNvPr id="137" name="Google Shape;137;p17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17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17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17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17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17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" name="Google Shape;143;p17"/>
          <p:cNvSpPr/>
          <p:nvPr/>
        </p:nvSpPr>
        <p:spPr>
          <a:xfrm>
            <a:off x="577075" y="2803712"/>
            <a:ext cx="289655" cy="212480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17"/>
          <p:cNvSpPr/>
          <p:nvPr/>
        </p:nvSpPr>
        <p:spPr>
          <a:xfrm rot="1765939">
            <a:off x="333689" y="3209417"/>
            <a:ext cx="424664" cy="420321"/>
          </a:xfrm>
          <a:custGeom>
            <a:rect b="b" l="l" r="r" t="t"/>
            <a:pathLst>
              <a:path extrusionOk="0" h="7424" w="7501">
                <a:moveTo>
                  <a:pt x="3361" y="0"/>
                </a:moveTo>
                <a:cubicBezTo>
                  <a:pt x="2676" y="0"/>
                  <a:pt x="2022" y="344"/>
                  <a:pt x="1500" y="801"/>
                </a:cubicBezTo>
                <a:cubicBezTo>
                  <a:pt x="595" y="1623"/>
                  <a:pt x="36" y="2825"/>
                  <a:pt x="12" y="4052"/>
                </a:cubicBezTo>
                <a:cubicBezTo>
                  <a:pt x="0" y="4421"/>
                  <a:pt x="48" y="4790"/>
                  <a:pt x="143" y="5147"/>
                </a:cubicBezTo>
                <a:cubicBezTo>
                  <a:pt x="534" y="6484"/>
                  <a:pt x="1907" y="7423"/>
                  <a:pt x="3303" y="7423"/>
                </a:cubicBezTo>
                <a:cubicBezTo>
                  <a:pt x="3436" y="7423"/>
                  <a:pt x="3570" y="7415"/>
                  <a:pt x="3703" y="7397"/>
                </a:cubicBezTo>
                <a:cubicBezTo>
                  <a:pt x="7501" y="6921"/>
                  <a:pt x="7477" y="2456"/>
                  <a:pt x="4834" y="551"/>
                </a:cubicBezTo>
                <a:cubicBezTo>
                  <a:pt x="4465" y="289"/>
                  <a:pt x="4048" y="75"/>
                  <a:pt x="3608" y="15"/>
                </a:cubicBezTo>
                <a:cubicBezTo>
                  <a:pt x="3525" y="5"/>
                  <a:pt x="3443" y="0"/>
                  <a:pt x="336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" name="Google Shape;145;p17"/>
          <p:cNvSpPr/>
          <p:nvPr/>
        </p:nvSpPr>
        <p:spPr>
          <a:xfrm>
            <a:off x="257813" y="29716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17"/>
          <p:cNvSpPr/>
          <p:nvPr/>
        </p:nvSpPr>
        <p:spPr>
          <a:xfrm>
            <a:off x="356138" y="25454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" name="Google Shape;147;p17"/>
          <p:cNvGrpSpPr/>
          <p:nvPr/>
        </p:nvGrpSpPr>
        <p:grpSpPr>
          <a:xfrm>
            <a:off x="7042225" y="0"/>
            <a:ext cx="2101775" cy="1341250"/>
            <a:chOff x="4946725" y="3223150"/>
            <a:chExt cx="2101775" cy="1341250"/>
          </a:xfrm>
        </p:grpSpPr>
        <p:sp>
          <p:nvSpPr>
            <p:cNvPr id="148" name="Google Shape;148;p17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17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17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17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17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17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17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17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17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17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17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17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17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17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17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17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17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17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17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17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17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TITLE_ONLY_1_1_1_1_1_1">
    <p:spTree>
      <p:nvGrpSpPr>
        <p:cNvPr id="3784" name="Shape 3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5" name="Google Shape;3785;p155"/>
          <p:cNvSpPr/>
          <p:nvPr/>
        </p:nvSpPr>
        <p:spPr>
          <a:xfrm flipH="1" rot="5400000">
            <a:off x="-39199" y="15358"/>
            <a:ext cx="1137600" cy="10923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6" name="Google Shape;3786;p155"/>
          <p:cNvSpPr/>
          <p:nvPr/>
        </p:nvSpPr>
        <p:spPr>
          <a:xfrm>
            <a:off x="7780650" y="-50"/>
            <a:ext cx="1363352" cy="1462841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7" name="Google Shape;3787;p155"/>
          <p:cNvSpPr/>
          <p:nvPr/>
        </p:nvSpPr>
        <p:spPr>
          <a:xfrm>
            <a:off x="3021650" y="4918525"/>
            <a:ext cx="3100693" cy="22497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88" name="Google Shape;3788;p155"/>
          <p:cNvGrpSpPr/>
          <p:nvPr/>
        </p:nvGrpSpPr>
        <p:grpSpPr>
          <a:xfrm>
            <a:off x="0" y="8650"/>
            <a:ext cx="1746675" cy="1445450"/>
            <a:chOff x="763475" y="1235400"/>
            <a:chExt cx="1746675" cy="1445450"/>
          </a:xfrm>
        </p:grpSpPr>
        <p:sp>
          <p:nvSpPr>
            <p:cNvPr id="3789" name="Google Shape;3789;p155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155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155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155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155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155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95" name="Google Shape;3795;p155"/>
          <p:cNvSpPr/>
          <p:nvPr/>
        </p:nvSpPr>
        <p:spPr>
          <a:xfrm>
            <a:off x="8344718" y="323138"/>
            <a:ext cx="640076" cy="57271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6" name="Google Shape;3796;p155"/>
          <p:cNvSpPr txBox="1"/>
          <p:nvPr>
            <p:ph type="title"/>
          </p:nvPr>
        </p:nvSpPr>
        <p:spPr>
          <a:xfrm>
            <a:off x="720000" y="45460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3797" name="Shape 3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8" name="Google Shape;3798;p156"/>
          <p:cNvSpPr txBox="1"/>
          <p:nvPr>
            <p:ph type="title"/>
          </p:nvPr>
        </p:nvSpPr>
        <p:spPr>
          <a:xfrm>
            <a:off x="1458150" y="2966790"/>
            <a:ext cx="6227700" cy="495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799" name="Google Shape;3799;p156"/>
          <p:cNvSpPr txBox="1"/>
          <p:nvPr>
            <p:ph idx="1" type="subTitle"/>
          </p:nvPr>
        </p:nvSpPr>
        <p:spPr>
          <a:xfrm>
            <a:off x="1458150" y="1699591"/>
            <a:ext cx="6227700" cy="1267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00" name="Google Shape;3800;p156"/>
          <p:cNvSpPr/>
          <p:nvPr/>
        </p:nvSpPr>
        <p:spPr>
          <a:xfrm flipH="1" rot="-5400000">
            <a:off x="7156350" y="-359550"/>
            <a:ext cx="1628100" cy="23472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1" name="Google Shape;3801;p156"/>
          <p:cNvSpPr/>
          <p:nvPr/>
        </p:nvSpPr>
        <p:spPr>
          <a:xfrm flipH="1">
            <a:off x="-174" y="2523775"/>
            <a:ext cx="1491600" cy="2621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2" name="Google Shape;3802;p156"/>
          <p:cNvSpPr/>
          <p:nvPr/>
        </p:nvSpPr>
        <p:spPr>
          <a:xfrm flipH="1" rot="5400000">
            <a:off x="-954801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03" name="Google Shape;3803;p156"/>
          <p:cNvGrpSpPr/>
          <p:nvPr/>
        </p:nvGrpSpPr>
        <p:grpSpPr>
          <a:xfrm flipH="1" rot="-8838117">
            <a:off x="354292" y="1339356"/>
            <a:ext cx="1004345" cy="991737"/>
            <a:chOff x="623875" y="3501825"/>
            <a:chExt cx="1129625" cy="1115550"/>
          </a:xfrm>
        </p:grpSpPr>
        <p:sp>
          <p:nvSpPr>
            <p:cNvPr id="3804" name="Google Shape;3804;p156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156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156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156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156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156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156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156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156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156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156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15" name="Google Shape;3815;p156"/>
          <p:cNvSpPr/>
          <p:nvPr/>
        </p:nvSpPr>
        <p:spPr>
          <a:xfrm rot="-5400000">
            <a:off x="7686188" y="-732270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16" name="Google Shape;3816;p156"/>
          <p:cNvGrpSpPr/>
          <p:nvPr/>
        </p:nvGrpSpPr>
        <p:grpSpPr>
          <a:xfrm rot="-2573076">
            <a:off x="381" y="4372147"/>
            <a:ext cx="1655842" cy="875394"/>
            <a:chOff x="1680550" y="2806125"/>
            <a:chExt cx="1655900" cy="875425"/>
          </a:xfrm>
        </p:grpSpPr>
        <p:sp>
          <p:nvSpPr>
            <p:cNvPr id="3817" name="Google Shape;3817;p156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156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9" name="Google Shape;3819;p156"/>
          <p:cNvGrpSpPr/>
          <p:nvPr/>
        </p:nvGrpSpPr>
        <p:grpSpPr>
          <a:xfrm flipH="1">
            <a:off x="7397337" y="3690200"/>
            <a:ext cx="1746675" cy="1445450"/>
            <a:chOff x="763475" y="1235400"/>
            <a:chExt cx="1746675" cy="1445450"/>
          </a:xfrm>
        </p:grpSpPr>
        <p:sp>
          <p:nvSpPr>
            <p:cNvPr id="3820" name="Google Shape;3820;p156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156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156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156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156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156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26" name="Google Shape;3826;p156"/>
          <p:cNvSpPr/>
          <p:nvPr/>
        </p:nvSpPr>
        <p:spPr>
          <a:xfrm>
            <a:off x="7994056" y="481214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7" name="Google Shape;3827;p156"/>
          <p:cNvSpPr/>
          <p:nvPr/>
        </p:nvSpPr>
        <p:spPr>
          <a:xfrm rot="1760308">
            <a:off x="7683385" y="814361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8" name="Google Shape;3828;p156"/>
          <p:cNvSpPr/>
          <p:nvPr/>
        </p:nvSpPr>
        <p:spPr>
          <a:xfrm rot="-1179032">
            <a:off x="8003046" y="109485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">
    <p:spTree>
      <p:nvGrpSpPr>
        <p:cNvPr id="3829" name="Shape 3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0" name="Google Shape;3830;p157"/>
          <p:cNvSpPr/>
          <p:nvPr>
            <p:ph idx="2" type="pic"/>
          </p:nvPr>
        </p:nvSpPr>
        <p:spPr>
          <a:xfrm>
            <a:off x="1184637" y="1323300"/>
            <a:ext cx="2143800" cy="24969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831" name="Google Shape;3831;p157"/>
          <p:cNvSpPr txBox="1"/>
          <p:nvPr>
            <p:ph idx="1" type="subTitle"/>
          </p:nvPr>
        </p:nvSpPr>
        <p:spPr>
          <a:xfrm>
            <a:off x="3804692" y="2662854"/>
            <a:ext cx="4633800" cy="8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832" name="Google Shape;3832;p157"/>
          <p:cNvSpPr txBox="1"/>
          <p:nvPr>
            <p:ph type="title"/>
          </p:nvPr>
        </p:nvSpPr>
        <p:spPr>
          <a:xfrm>
            <a:off x="3802792" y="1636446"/>
            <a:ext cx="4633800" cy="105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833" name="Google Shape;3833;p157"/>
          <p:cNvSpPr/>
          <p:nvPr/>
        </p:nvSpPr>
        <p:spPr>
          <a:xfrm flipH="1" rot="-5400000">
            <a:off x="7576200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4" name="Google Shape;3834;p157"/>
          <p:cNvSpPr/>
          <p:nvPr/>
        </p:nvSpPr>
        <p:spPr>
          <a:xfrm>
            <a:off x="-6500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5" name="Google Shape;3835;p157"/>
          <p:cNvSpPr/>
          <p:nvPr/>
        </p:nvSpPr>
        <p:spPr>
          <a:xfrm flipH="1" rot="10800000">
            <a:off x="7599375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36" name="Google Shape;3836;p157"/>
          <p:cNvGrpSpPr/>
          <p:nvPr/>
        </p:nvGrpSpPr>
        <p:grpSpPr>
          <a:xfrm flipH="1" rot="5400000">
            <a:off x="324792" y="-24593"/>
            <a:ext cx="783251" cy="1016811"/>
            <a:chOff x="8159226" y="4035013"/>
            <a:chExt cx="783251" cy="1016811"/>
          </a:xfrm>
        </p:grpSpPr>
        <p:sp>
          <p:nvSpPr>
            <p:cNvPr id="3837" name="Google Shape;3837;p157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157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157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157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157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157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157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157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45" name="Google Shape;3845;p157"/>
          <p:cNvGrpSpPr/>
          <p:nvPr/>
        </p:nvGrpSpPr>
        <p:grpSpPr>
          <a:xfrm flipH="1">
            <a:off x="-21097" y="4175342"/>
            <a:ext cx="1110575" cy="975450"/>
            <a:chOff x="3575725" y="3248450"/>
            <a:chExt cx="1110575" cy="975450"/>
          </a:xfrm>
        </p:grpSpPr>
        <p:sp>
          <p:nvSpPr>
            <p:cNvPr id="3846" name="Google Shape;3846;p157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157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48" name="Google Shape;3848;p157"/>
          <p:cNvSpPr/>
          <p:nvPr/>
        </p:nvSpPr>
        <p:spPr>
          <a:xfrm flipH="1">
            <a:off x="8194337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49" name="Google Shape;3849;p157"/>
          <p:cNvGrpSpPr/>
          <p:nvPr/>
        </p:nvGrpSpPr>
        <p:grpSpPr>
          <a:xfrm rot="10800000">
            <a:off x="7531315" y="431999"/>
            <a:ext cx="1655900" cy="875425"/>
            <a:chOff x="1680550" y="2806125"/>
            <a:chExt cx="1655900" cy="875425"/>
          </a:xfrm>
        </p:grpSpPr>
        <p:sp>
          <p:nvSpPr>
            <p:cNvPr id="3850" name="Google Shape;3850;p157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157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 1">
  <p:cSld name="CUSTOM_1_1">
    <p:spTree>
      <p:nvGrpSpPr>
        <p:cNvPr id="3852" name="Shape 3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3" name="Google Shape;3853;p158"/>
          <p:cNvSpPr txBox="1"/>
          <p:nvPr>
            <p:ph idx="1" type="subTitle"/>
          </p:nvPr>
        </p:nvSpPr>
        <p:spPr>
          <a:xfrm>
            <a:off x="850275" y="2216300"/>
            <a:ext cx="3246300" cy="14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854" name="Google Shape;3854;p158"/>
          <p:cNvSpPr/>
          <p:nvPr/>
        </p:nvSpPr>
        <p:spPr>
          <a:xfrm rot="5400000">
            <a:off x="783819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5" name="Google Shape;3855;p158"/>
          <p:cNvSpPr/>
          <p:nvPr/>
        </p:nvSpPr>
        <p:spPr>
          <a:xfrm flipH="1">
            <a:off x="7726788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6" name="Google Shape;3856;p158"/>
          <p:cNvSpPr/>
          <p:nvPr/>
        </p:nvSpPr>
        <p:spPr>
          <a:xfrm rot="10800000">
            <a:off x="20994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57" name="Google Shape;3857;p158"/>
          <p:cNvGrpSpPr/>
          <p:nvPr/>
        </p:nvGrpSpPr>
        <p:grpSpPr>
          <a:xfrm rot="-5400000">
            <a:off x="8058077" y="-24593"/>
            <a:ext cx="783251" cy="1016811"/>
            <a:chOff x="8159226" y="4035013"/>
            <a:chExt cx="783251" cy="1016811"/>
          </a:xfrm>
        </p:grpSpPr>
        <p:sp>
          <p:nvSpPr>
            <p:cNvPr id="3858" name="Google Shape;3858;p158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158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158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158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158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158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158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158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66" name="Google Shape;3866;p158"/>
          <p:cNvGrpSpPr/>
          <p:nvPr/>
        </p:nvGrpSpPr>
        <p:grpSpPr>
          <a:xfrm>
            <a:off x="8076640" y="4175342"/>
            <a:ext cx="1110575" cy="975450"/>
            <a:chOff x="3575725" y="3248450"/>
            <a:chExt cx="1110575" cy="975450"/>
          </a:xfrm>
        </p:grpSpPr>
        <p:sp>
          <p:nvSpPr>
            <p:cNvPr id="3867" name="Google Shape;3867;p158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158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69" name="Google Shape;3869;p158"/>
          <p:cNvSpPr/>
          <p:nvPr/>
        </p:nvSpPr>
        <p:spPr>
          <a:xfrm>
            <a:off x="86232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70" name="Google Shape;3870;p158"/>
          <p:cNvGrpSpPr/>
          <p:nvPr/>
        </p:nvGrpSpPr>
        <p:grpSpPr>
          <a:xfrm flipH="1" rot="10800000">
            <a:off x="-21097" y="431999"/>
            <a:ext cx="1655900" cy="875425"/>
            <a:chOff x="1680550" y="2806125"/>
            <a:chExt cx="1655900" cy="875425"/>
          </a:xfrm>
        </p:grpSpPr>
        <p:sp>
          <p:nvSpPr>
            <p:cNvPr id="3871" name="Google Shape;3871;p158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158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73" name="Google Shape;3873;p15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3874" name="Shape 3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5" name="Google Shape;3875;p159"/>
          <p:cNvSpPr/>
          <p:nvPr/>
        </p:nvSpPr>
        <p:spPr>
          <a:xfrm flipH="1" rot="10800000">
            <a:off x="3176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6" name="Google Shape;3876;p159"/>
          <p:cNvSpPr/>
          <p:nvPr/>
        </p:nvSpPr>
        <p:spPr>
          <a:xfrm flipH="1">
            <a:off x="807445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7" name="Google Shape;3877;p159"/>
          <p:cNvSpPr/>
          <p:nvPr/>
        </p:nvSpPr>
        <p:spPr>
          <a:xfrm flipH="1">
            <a:off x="-24458" y="-145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8" name="Google Shape;3878;p159"/>
          <p:cNvSpPr/>
          <p:nvPr/>
        </p:nvSpPr>
        <p:spPr>
          <a:xfrm flipH="1">
            <a:off x="8074450" y="1361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9" name="Google Shape;3879;p159"/>
          <p:cNvSpPr/>
          <p:nvPr/>
        </p:nvSpPr>
        <p:spPr>
          <a:xfrm rot="5400000">
            <a:off x="7549142" y="354963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80" name="Google Shape;3880;p159"/>
          <p:cNvGrpSpPr/>
          <p:nvPr/>
        </p:nvGrpSpPr>
        <p:grpSpPr>
          <a:xfrm flipH="1">
            <a:off x="235525" y="4082125"/>
            <a:ext cx="972750" cy="956100"/>
            <a:chOff x="8099625" y="4181100"/>
            <a:chExt cx="972750" cy="956100"/>
          </a:xfrm>
        </p:grpSpPr>
        <p:sp>
          <p:nvSpPr>
            <p:cNvPr id="3881" name="Google Shape;3881;p159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159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159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159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159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159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159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159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89" name="Google Shape;3889;p159"/>
          <p:cNvGrpSpPr/>
          <p:nvPr/>
        </p:nvGrpSpPr>
        <p:grpSpPr>
          <a:xfrm flipH="1" rot="10800000">
            <a:off x="8033425" y="7675"/>
            <a:ext cx="1110575" cy="975450"/>
            <a:chOff x="3575725" y="3248450"/>
            <a:chExt cx="1110575" cy="975450"/>
          </a:xfrm>
        </p:grpSpPr>
        <p:sp>
          <p:nvSpPr>
            <p:cNvPr id="3890" name="Google Shape;3890;p159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159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92" name="Google Shape;3892;p159"/>
          <p:cNvSpPr txBox="1"/>
          <p:nvPr>
            <p:ph idx="1" type="subTitle"/>
          </p:nvPr>
        </p:nvSpPr>
        <p:spPr>
          <a:xfrm>
            <a:off x="5068389" y="3226090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93" name="Google Shape;3893;p159"/>
          <p:cNvSpPr txBox="1"/>
          <p:nvPr>
            <p:ph idx="2" type="subTitle"/>
          </p:nvPr>
        </p:nvSpPr>
        <p:spPr>
          <a:xfrm>
            <a:off x="1209372" y="3226112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894" name="Google Shape;3894;p159"/>
          <p:cNvSpPr txBox="1"/>
          <p:nvPr>
            <p:ph idx="3" type="subTitle"/>
          </p:nvPr>
        </p:nvSpPr>
        <p:spPr>
          <a:xfrm>
            <a:off x="5068397" y="3590100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95" name="Google Shape;3895;p159"/>
          <p:cNvSpPr txBox="1"/>
          <p:nvPr>
            <p:ph idx="4" type="subTitle"/>
          </p:nvPr>
        </p:nvSpPr>
        <p:spPr>
          <a:xfrm>
            <a:off x="1209375" y="3593284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96" name="Google Shape;3896;p159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3897" name="Shape 3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8" name="Google Shape;3898;p160"/>
          <p:cNvSpPr/>
          <p:nvPr/>
        </p:nvSpPr>
        <p:spPr>
          <a:xfrm flipH="1">
            <a:off x="7397309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9" name="Google Shape;3899;p160"/>
          <p:cNvSpPr/>
          <p:nvPr/>
        </p:nvSpPr>
        <p:spPr>
          <a:xfrm flipH="1">
            <a:off x="3143166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0" name="Google Shape;3900;p160"/>
          <p:cNvSpPr/>
          <p:nvPr/>
        </p:nvSpPr>
        <p:spPr>
          <a:xfrm flipH="1">
            <a:off x="-14584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01" name="Google Shape;3901;p160"/>
          <p:cNvGrpSpPr/>
          <p:nvPr/>
        </p:nvGrpSpPr>
        <p:grpSpPr>
          <a:xfrm flipH="1" rot="10800000">
            <a:off x="11" y="-5"/>
            <a:ext cx="1339874" cy="1108805"/>
            <a:chOff x="763475" y="1235400"/>
            <a:chExt cx="1746675" cy="1445450"/>
          </a:xfrm>
        </p:grpSpPr>
        <p:sp>
          <p:nvSpPr>
            <p:cNvPr id="3902" name="Google Shape;3902;p160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160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160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160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160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160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08" name="Google Shape;3908;p160"/>
          <p:cNvSpPr/>
          <p:nvPr/>
        </p:nvSpPr>
        <p:spPr>
          <a:xfrm flipH="1">
            <a:off x="8740339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9" name="Google Shape;3909;p160"/>
          <p:cNvSpPr/>
          <p:nvPr/>
        </p:nvSpPr>
        <p:spPr>
          <a:xfrm flipH="1">
            <a:off x="8646030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0" name="Google Shape;3910;p160"/>
          <p:cNvSpPr/>
          <p:nvPr/>
        </p:nvSpPr>
        <p:spPr>
          <a:xfrm flipH="1">
            <a:off x="8344595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1" name="Google Shape;3911;p160"/>
          <p:cNvSpPr/>
          <p:nvPr/>
        </p:nvSpPr>
        <p:spPr>
          <a:xfrm flipH="1">
            <a:off x="7971436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2" name="Google Shape;3912;p160"/>
          <p:cNvSpPr txBox="1"/>
          <p:nvPr>
            <p:ph idx="1" type="subTitle"/>
          </p:nvPr>
        </p:nvSpPr>
        <p:spPr>
          <a:xfrm>
            <a:off x="45720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913" name="Google Shape;3913;p160"/>
          <p:cNvSpPr txBox="1"/>
          <p:nvPr>
            <p:ph idx="2" type="subTitle"/>
          </p:nvPr>
        </p:nvSpPr>
        <p:spPr>
          <a:xfrm>
            <a:off x="7219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914" name="Google Shape;3914;p160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BLANK_1_1_1_2">
    <p:spTree>
      <p:nvGrpSpPr>
        <p:cNvPr id="3915" name="Shape 3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6" name="Google Shape;3916;p161"/>
          <p:cNvSpPr txBox="1"/>
          <p:nvPr>
            <p:ph type="title"/>
          </p:nvPr>
        </p:nvSpPr>
        <p:spPr>
          <a:xfrm>
            <a:off x="992625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17" name="Google Shape;3917;p161"/>
          <p:cNvSpPr txBox="1"/>
          <p:nvPr>
            <p:ph idx="1" type="subTitle"/>
          </p:nvPr>
        </p:nvSpPr>
        <p:spPr>
          <a:xfrm>
            <a:off x="992625" y="2943777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18" name="Google Shape;3918;p161"/>
          <p:cNvSpPr txBox="1"/>
          <p:nvPr>
            <p:ph idx="2" type="title"/>
          </p:nvPr>
        </p:nvSpPr>
        <p:spPr>
          <a:xfrm>
            <a:off x="4835300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19" name="Google Shape;3919;p161"/>
          <p:cNvSpPr txBox="1"/>
          <p:nvPr>
            <p:ph idx="3" type="subTitle"/>
          </p:nvPr>
        </p:nvSpPr>
        <p:spPr>
          <a:xfrm>
            <a:off x="4835300" y="2943779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920" name="Google Shape;3920;p161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1" name="Google Shape;3921;p161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2" name="Google Shape;3922;p161"/>
          <p:cNvSpPr/>
          <p:nvPr/>
        </p:nvSpPr>
        <p:spPr>
          <a:xfrm rot="10800000">
            <a:off x="-7292" y="3492242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23" name="Google Shape;3923;p161"/>
          <p:cNvGrpSpPr/>
          <p:nvPr/>
        </p:nvGrpSpPr>
        <p:grpSpPr>
          <a:xfrm flipH="1" rot="10800000">
            <a:off x="-31100" y="0"/>
            <a:ext cx="1746675" cy="1445450"/>
            <a:chOff x="763475" y="1235400"/>
            <a:chExt cx="1746675" cy="1445450"/>
          </a:xfrm>
        </p:grpSpPr>
        <p:sp>
          <p:nvSpPr>
            <p:cNvPr id="3924" name="Google Shape;3924;p161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161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161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161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161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161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30" name="Google Shape;3930;p161"/>
          <p:cNvGrpSpPr/>
          <p:nvPr/>
        </p:nvGrpSpPr>
        <p:grpSpPr>
          <a:xfrm>
            <a:off x="8033425" y="4168050"/>
            <a:ext cx="1110575" cy="975450"/>
            <a:chOff x="3575725" y="3248450"/>
            <a:chExt cx="1110575" cy="975450"/>
          </a:xfrm>
        </p:grpSpPr>
        <p:sp>
          <p:nvSpPr>
            <p:cNvPr id="3931" name="Google Shape;3931;p161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161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33" name="Google Shape;3933;p161"/>
          <p:cNvSpPr/>
          <p:nvPr/>
        </p:nvSpPr>
        <p:spPr>
          <a:xfrm rot="2541252">
            <a:off x="4371160" y="274498"/>
            <a:ext cx="239882" cy="297553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4" name="Google Shape;3934;p161"/>
          <p:cNvSpPr/>
          <p:nvPr/>
        </p:nvSpPr>
        <p:spPr>
          <a:xfrm>
            <a:off x="3866649" y="-153477"/>
            <a:ext cx="611422" cy="451131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5" name="Google Shape;3935;p161"/>
          <p:cNvSpPr/>
          <p:nvPr/>
        </p:nvSpPr>
        <p:spPr>
          <a:xfrm rot="-1277784">
            <a:off x="4020081" y="360252"/>
            <a:ext cx="208517" cy="229466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spTree>
      <p:nvGrpSpPr>
        <p:cNvPr id="3936" name="Shape 3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7" name="Google Shape;3937;p162"/>
          <p:cNvSpPr txBox="1"/>
          <p:nvPr>
            <p:ph hasCustomPrompt="1" type="title"/>
          </p:nvPr>
        </p:nvSpPr>
        <p:spPr>
          <a:xfrm flipH="1">
            <a:off x="136017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3938" name="Google Shape;3938;p162"/>
          <p:cNvSpPr txBox="1"/>
          <p:nvPr>
            <p:ph hasCustomPrompt="1" idx="2" type="title"/>
          </p:nvPr>
        </p:nvSpPr>
        <p:spPr>
          <a:xfrm flipH="1">
            <a:off x="4046850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3939" name="Google Shape;3939;p162"/>
          <p:cNvSpPr txBox="1"/>
          <p:nvPr>
            <p:ph hasCustomPrompt="1" idx="3" type="title"/>
          </p:nvPr>
        </p:nvSpPr>
        <p:spPr>
          <a:xfrm flipH="1">
            <a:off x="673802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3940" name="Google Shape;3940;p162"/>
          <p:cNvSpPr/>
          <p:nvPr/>
        </p:nvSpPr>
        <p:spPr>
          <a:xfrm rot="10800000">
            <a:off x="78240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1" name="Google Shape;3941;p162"/>
          <p:cNvSpPr/>
          <p:nvPr/>
        </p:nvSpPr>
        <p:spPr>
          <a:xfrm>
            <a:off x="6730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2" name="Google Shape;3942;p162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3" name="Google Shape;3943;p162"/>
          <p:cNvSpPr/>
          <p:nvPr/>
        </p:nvSpPr>
        <p:spPr>
          <a:xfrm>
            <a:off x="279125" y="174188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4" name="Google Shape;3944;p162"/>
          <p:cNvSpPr/>
          <p:nvPr/>
        </p:nvSpPr>
        <p:spPr>
          <a:xfrm flipH="1" rot="-5400000">
            <a:off x="24650" y="35350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45" name="Google Shape;3945;p162"/>
          <p:cNvGrpSpPr/>
          <p:nvPr/>
        </p:nvGrpSpPr>
        <p:grpSpPr>
          <a:xfrm>
            <a:off x="-29167" y="57700"/>
            <a:ext cx="1655900" cy="875425"/>
            <a:chOff x="1680550" y="2806125"/>
            <a:chExt cx="1655900" cy="875425"/>
          </a:xfrm>
        </p:grpSpPr>
        <p:sp>
          <p:nvSpPr>
            <p:cNvPr id="3946" name="Google Shape;3946;p162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162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48" name="Google Shape;3948;p162"/>
          <p:cNvGrpSpPr/>
          <p:nvPr/>
        </p:nvGrpSpPr>
        <p:grpSpPr>
          <a:xfrm>
            <a:off x="7935825" y="4140450"/>
            <a:ext cx="972750" cy="956100"/>
            <a:chOff x="8099625" y="4181100"/>
            <a:chExt cx="972750" cy="956100"/>
          </a:xfrm>
        </p:grpSpPr>
        <p:sp>
          <p:nvSpPr>
            <p:cNvPr id="3949" name="Google Shape;3949;p162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162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162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162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162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162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162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162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57" name="Google Shape;3957;p162"/>
          <p:cNvSpPr txBox="1"/>
          <p:nvPr>
            <p:ph idx="4" type="title"/>
          </p:nvPr>
        </p:nvSpPr>
        <p:spPr>
          <a:xfrm>
            <a:off x="714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58" name="Google Shape;3958;p162"/>
          <p:cNvSpPr txBox="1"/>
          <p:nvPr>
            <p:ph idx="1" type="subTitle"/>
          </p:nvPr>
        </p:nvSpPr>
        <p:spPr>
          <a:xfrm>
            <a:off x="714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959" name="Google Shape;3959;p162"/>
          <p:cNvSpPr txBox="1"/>
          <p:nvPr>
            <p:ph idx="5" type="title"/>
          </p:nvPr>
        </p:nvSpPr>
        <p:spPr>
          <a:xfrm>
            <a:off x="3403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60" name="Google Shape;3960;p162"/>
          <p:cNvSpPr txBox="1"/>
          <p:nvPr>
            <p:ph idx="6" type="subTitle"/>
          </p:nvPr>
        </p:nvSpPr>
        <p:spPr>
          <a:xfrm>
            <a:off x="3403799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961" name="Google Shape;3961;p162"/>
          <p:cNvSpPr txBox="1"/>
          <p:nvPr>
            <p:ph idx="7" type="title"/>
          </p:nvPr>
        </p:nvSpPr>
        <p:spPr>
          <a:xfrm>
            <a:off x="6092803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62" name="Google Shape;3962;p162"/>
          <p:cNvSpPr txBox="1"/>
          <p:nvPr>
            <p:ph idx="8" type="subTitle"/>
          </p:nvPr>
        </p:nvSpPr>
        <p:spPr>
          <a:xfrm>
            <a:off x="6092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963" name="Google Shape;3963;p162"/>
          <p:cNvSpPr txBox="1"/>
          <p:nvPr>
            <p:ph idx="9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2_1_2">
    <p:spTree>
      <p:nvGrpSpPr>
        <p:cNvPr id="3964" name="Shape 3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5" name="Google Shape;3965;p163"/>
          <p:cNvSpPr/>
          <p:nvPr/>
        </p:nvSpPr>
        <p:spPr>
          <a:xfrm flipH="1" rot="10800000">
            <a:off x="6244018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6" name="Google Shape;3966;p163"/>
          <p:cNvSpPr/>
          <p:nvPr/>
        </p:nvSpPr>
        <p:spPr>
          <a:xfrm rot="10800000">
            <a:off x="-12991" y="-6842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7" name="Google Shape;3967;p163"/>
          <p:cNvSpPr/>
          <p:nvPr/>
        </p:nvSpPr>
        <p:spPr>
          <a:xfrm rot="5400000">
            <a:off x="-948270" y="935268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68" name="Google Shape;3968;p163"/>
          <p:cNvGrpSpPr/>
          <p:nvPr/>
        </p:nvGrpSpPr>
        <p:grpSpPr>
          <a:xfrm rot="3438117">
            <a:off x="230630" y="316289"/>
            <a:ext cx="1004345" cy="991737"/>
            <a:chOff x="623875" y="3501825"/>
            <a:chExt cx="1129625" cy="1115550"/>
          </a:xfrm>
        </p:grpSpPr>
        <p:sp>
          <p:nvSpPr>
            <p:cNvPr id="3969" name="Google Shape;3969;p163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163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163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163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163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163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163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163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163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163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163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80" name="Google Shape;3980;p163"/>
          <p:cNvGrpSpPr/>
          <p:nvPr/>
        </p:nvGrpSpPr>
        <p:grpSpPr>
          <a:xfrm rot="-5400000">
            <a:off x="7682386" y="-97287"/>
            <a:ext cx="1373725" cy="1575500"/>
            <a:chOff x="3306050" y="1157725"/>
            <a:chExt cx="1373725" cy="1575500"/>
          </a:xfrm>
        </p:grpSpPr>
        <p:sp>
          <p:nvSpPr>
            <p:cNvPr id="3981" name="Google Shape;3981;p163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163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163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163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163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163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163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163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89" name="Google Shape;3989;p163"/>
          <p:cNvSpPr/>
          <p:nvPr/>
        </p:nvSpPr>
        <p:spPr>
          <a:xfrm flipH="1" rot="10800000">
            <a:off x="168206" y="451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0" name="Google Shape;3990;p163"/>
          <p:cNvSpPr/>
          <p:nvPr/>
        </p:nvSpPr>
        <p:spPr>
          <a:xfrm flipH="1" rot="9039692">
            <a:off x="368885" y="4175927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1" name="Google Shape;3991;p163"/>
          <p:cNvSpPr/>
          <p:nvPr/>
        </p:nvSpPr>
        <p:spPr>
          <a:xfrm flipH="1" rot="-9620968">
            <a:off x="736771" y="44564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2" name="Google Shape;3992;p163"/>
          <p:cNvSpPr txBox="1"/>
          <p:nvPr>
            <p:ph type="title"/>
          </p:nvPr>
        </p:nvSpPr>
        <p:spPr>
          <a:xfrm>
            <a:off x="714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93" name="Google Shape;3993;p163"/>
          <p:cNvSpPr txBox="1"/>
          <p:nvPr>
            <p:ph idx="1" type="subTitle"/>
          </p:nvPr>
        </p:nvSpPr>
        <p:spPr>
          <a:xfrm>
            <a:off x="714800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994" name="Google Shape;3994;p163"/>
          <p:cNvSpPr txBox="1"/>
          <p:nvPr>
            <p:ph idx="2" type="title"/>
          </p:nvPr>
        </p:nvSpPr>
        <p:spPr>
          <a:xfrm>
            <a:off x="3403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95" name="Google Shape;3995;p163"/>
          <p:cNvSpPr txBox="1"/>
          <p:nvPr>
            <p:ph idx="3" type="subTitle"/>
          </p:nvPr>
        </p:nvSpPr>
        <p:spPr>
          <a:xfrm>
            <a:off x="3403799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996" name="Google Shape;3996;p163"/>
          <p:cNvSpPr txBox="1"/>
          <p:nvPr>
            <p:ph idx="4" type="title"/>
          </p:nvPr>
        </p:nvSpPr>
        <p:spPr>
          <a:xfrm>
            <a:off x="6092803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3997" name="Google Shape;3997;p163"/>
          <p:cNvSpPr txBox="1"/>
          <p:nvPr>
            <p:ph idx="5" type="subTitle"/>
          </p:nvPr>
        </p:nvSpPr>
        <p:spPr>
          <a:xfrm>
            <a:off x="6092801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998" name="Google Shape;3998;p163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999" name="Google Shape;3999;p163"/>
          <p:cNvSpPr txBox="1"/>
          <p:nvPr>
            <p:ph hasCustomPrompt="1" idx="7" type="title"/>
          </p:nvPr>
        </p:nvSpPr>
        <p:spPr>
          <a:xfrm>
            <a:off x="714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4000" name="Google Shape;4000;p163"/>
          <p:cNvSpPr txBox="1"/>
          <p:nvPr>
            <p:ph hasCustomPrompt="1" idx="8" type="title"/>
          </p:nvPr>
        </p:nvSpPr>
        <p:spPr>
          <a:xfrm>
            <a:off x="3403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4001" name="Google Shape;4001;p163"/>
          <p:cNvSpPr txBox="1"/>
          <p:nvPr>
            <p:ph hasCustomPrompt="1" idx="9" type="title"/>
          </p:nvPr>
        </p:nvSpPr>
        <p:spPr>
          <a:xfrm>
            <a:off x="6092803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2_1_1">
    <p:spTree>
      <p:nvGrpSpPr>
        <p:cNvPr id="4002" name="Shape 4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3" name="Google Shape;4003;p164"/>
          <p:cNvSpPr txBox="1"/>
          <p:nvPr>
            <p:ph type="title"/>
          </p:nvPr>
        </p:nvSpPr>
        <p:spPr>
          <a:xfrm>
            <a:off x="5893562" y="14667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04" name="Google Shape;4004;p164"/>
          <p:cNvSpPr txBox="1"/>
          <p:nvPr>
            <p:ph idx="1" type="subTitle"/>
          </p:nvPr>
        </p:nvSpPr>
        <p:spPr>
          <a:xfrm>
            <a:off x="5893562" y="1913670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05" name="Google Shape;4005;p164"/>
          <p:cNvSpPr txBox="1"/>
          <p:nvPr>
            <p:ph idx="2" type="title"/>
          </p:nvPr>
        </p:nvSpPr>
        <p:spPr>
          <a:xfrm>
            <a:off x="1767336" y="32903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06" name="Google Shape;4006;p164"/>
          <p:cNvSpPr txBox="1"/>
          <p:nvPr>
            <p:ph idx="3" type="subTitle"/>
          </p:nvPr>
        </p:nvSpPr>
        <p:spPr>
          <a:xfrm>
            <a:off x="1767336" y="373224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07" name="Google Shape;4007;p164"/>
          <p:cNvSpPr txBox="1"/>
          <p:nvPr>
            <p:ph idx="4" type="title"/>
          </p:nvPr>
        </p:nvSpPr>
        <p:spPr>
          <a:xfrm>
            <a:off x="5898211" y="3290276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08" name="Google Shape;4008;p164"/>
          <p:cNvSpPr txBox="1"/>
          <p:nvPr>
            <p:ph idx="5" type="subTitle"/>
          </p:nvPr>
        </p:nvSpPr>
        <p:spPr>
          <a:xfrm>
            <a:off x="5898211" y="373202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09" name="Google Shape;4009;p164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010" name="Google Shape;4010;p164"/>
          <p:cNvSpPr txBox="1"/>
          <p:nvPr>
            <p:ph idx="7" type="title"/>
          </p:nvPr>
        </p:nvSpPr>
        <p:spPr>
          <a:xfrm>
            <a:off x="1767344" y="1475775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11" name="Google Shape;4011;p164"/>
          <p:cNvSpPr txBox="1"/>
          <p:nvPr>
            <p:ph idx="8" type="subTitle"/>
          </p:nvPr>
        </p:nvSpPr>
        <p:spPr>
          <a:xfrm>
            <a:off x="1767344" y="1922747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12" name="Google Shape;4012;p164"/>
          <p:cNvSpPr/>
          <p:nvPr/>
        </p:nvSpPr>
        <p:spPr>
          <a:xfrm flipH="1">
            <a:off x="7390034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13" name="Google Shape;4013;p164"/>
          <p:cNvGrpSpPr/>
          <p:nvPr/>
        </p:nvGrpSpPr>
        <p:grpSpPr>
          <a:xfrm flipH="1" rot="-8838117">
            <a:off x="7956998" y="4029631"/>
            <a:ext cx="1004345" cy="991737"/>
            <a:chOff x="623875" y="3501825"/>
            <a:chExt cx="1129625" cy="1115550"/>
          </a:xfrm>
        </p:grpSpPr>
        <p:sp>
          <p:nvSpPr>
            <p:cNvPr id="4014" name="Google Shape;4014;p16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16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16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16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16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16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16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16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16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16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16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25" name="Google Shape;4025;p164"/>
          <p:cNvGrpSpPr/>
          <p:nvPr/>
        </p:nvGrpSpPr>
        <p:grpSpPr>
          <a:xfrm flipH="1" rot="5400000">
            <a:off x="107869" y="-61934"/>
            <a:ext cx="1204070" cy="1380926"/>
            <a:chOff x="3306050" y="1157725"/>
            <a:chExt cx="1373725" cy="1575500"/>
          </a:xfrm>
        </p:grpSpPr>
        <p:sp>
          <p:nvSpPr>
            <p:cNvPr id="4026" name="Google Shape;4026;p164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164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164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164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164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164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164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164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34" name="Google Shape;4034;p164"/>
          <p:cNvSpPr/>
          <p:nvPr/>
        </p:nvSpPr>
        <p:spPr>
          <a:xfrm flipH="1">
            <a:off x="8018566" y="404250"/>
            <a:ext cx="436310" cy="39023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5" name="Google Shape;4035;p164"/>
          <p:cNvSpPr/>
          <p:nvPr/>
        </p:nvSpPr>
        <p:spPr>
          <a:xfrm flipH="1">
            <a:off x="8422121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6" name="Google Shape;4036;p164"/>
          <p:cNvSpPr/>
          <p:nvPr/>
        </p:nvSpPr>
        <p:spPr>
          <a:xfrm rot="10800000">
            <a:off x="-2424" y="348546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18"/>
          <p:cNvSpPr txBox="1"/>
          <p:nvPr>
            <p:ph hasCustomPrompt="1" type="title"/>
          </p:nvPr>
        </p:nvSpPr>
        <p:spPr>
          <a:xfrm>
            <a:off x="1490700" y="165795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71" name="Google Shape;171;p18"/>
          <p:cNvSpPr txBox="1"/>
          <p:nvPr>
            <p:ph idx="1" type="subTitle"/>
          </p:nvPr>
        </p:nvSpPr>
        <p:spPr>
          <a:xfrm>
            <a:off x="1490700" y="3174549"/>
            <a:ext cx="4545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72" name="Google Shape;172;p18"/>
          <p:cNvSpPr txBox="1"/>
          <p:nvPr>
            <p:ph idx="2" type="title"/>
          </p:nvPr>
        </p:nvSpPr>
        <p:spPr>
          <a:xfrm>
            <a:off x="1490700" y="2716350"/>
            <a:ext cx="4545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173" name="Google Shape;173;p18"/>
          <p:cNvSpPr/>
          <p:nvPr/>
        </p:nvSpPr>
        <p:spPr>
          <a:xfrm rot="10800000">
            <a:off x="6288692" y="2716349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" name="Google Shape;174;p18"/>
          <p:cNvSpPr/>
          <p:nvPr/>
        </p:nvSpPr>
        <p:spPr>
          <a:xfrm>
            <a:off x="6853096" y="3659460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18"/>
          <p:cNvSpPr/>
          <p:nvPr/>
        </p:nvSpPr>
        <p:spPr>
          <a:xfrm flipH="1" rot="-5400000">
            <a:off x="6820742" y="-353942"/>
            <a:ext cx="1983900" cy="26772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18"/>
          <p:cNvSpPr/>
          <p:nvPr/>
        </p:nvSpPr>
        <p:spPr>
          <a:xfrm flipH="1" rot="-5400000">
            <a:off x="-886654" y="3123375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7" name="Google Shape;177;p18"/>
          <p:cNvGrpSpPr/>
          <p:nvPr/>
        </p:nvGrpSpPr>
        <p:grpSpPr>
          <a:xfrm>
            <a:off x="347825" y="3839275"/>
            <a:ext cx="1126350" cy="1080250"/>
            <a:chOff x="7297550" y="3091850"/>
            <a:chExt cx="1126350" cy="1080250"/>
          </a:xfrm>
        </p:grpSpPr>
        <p:sp>
          <p:nvSpPr>
            <p:cNvPr id="178" name="Google Shape;178;p18"/>
            <p:cNvSpPr/>
            <p:nvPr/>
          </p:nvSpPr>
          <p:spPr>
            <a:xfrm>
              <a:off x="7886600" y="34855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18"/>
            <p:cNvSpPr/>
            <p:nvPr/>
          </p:nvSpPr>
          <p:spPr>
            <a:xfrm>
              <a:off x="8175050" y="3307975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18"/>
            <p:cNvSpPr/>
            <p:nvPr/>
          </p:nvSpPr>
          <p:spPr>
            <a:xfrm>
              <a:off x="7879125" y="30918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18"/>
            <p:cNvSpPr/>
            <p:nvPr/>
          </p:nvSpPr>
          <p:spPr>
            <a:xfrm>
              <a:off x="8233425" y="3646100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18"/>
            <p:cNvSpPr/>
            <p:nvPr/>
          </p:nvSpPr>
          <p:spPr>
            <a:xfrm>
              <a:off x="8095875" y="38597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18"/>
            <p:cNvSpPr/>
            <p:nvPr/>
          </p:nvSpPr>
          <p:spPr>
            <a:xfrm>
              <a:off x="7767250" y="39403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18"/>
            <p:cNvSpPr/>
            <p:nvPr/>
          </p:nvSpPr>
          <p:spPr>
            <a:xfrm>
              <a:off x="7621100" y="365992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18"/>
            <p:cNvSpPr/>
            <p:nvPr/>
          </p:nvSpPr>
          <p:spPr>
            <a:xfrm>
              <a:off x="7558800" y="32007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18"/>
            <p:cNvSpPr/>
            <p:nvPr/>
          </p:nvSpPr>
          <p:spPr>
            <a:xfrm>
              <a:off x="7297550" y="3464075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18"/>
            <p:cNvSpPr/>
            <p:nvPr/>
          </p:nvSpPr>
          <p:spPr>
            <a:xfrm>
              <a:off x="7399050" y="385390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" name="Google Shape;188;p18"/>
          <p:cNvGrpSpPr/>
          <p:nvPr/>
        </p:nvGrpSpPr>
        <p:grpSpPr>
          <a:xfrm rot="10800000">
            <a:off x="7564300" y="372500"/>
            <a:ext cx="1655900" cy="875425"/>
            <a:chOff x="1680550" y="2806125"/>
            <a:chExt cx="1655900" cy="875425"/>
          </a:xfrm>
        </p:grpSpPr>
        <p:sp>
          <p:nvSpPr>
            <p:cNvPr id="189" name="Google Shape;189;p18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18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" name="Google Shape;191;p18"/>
          <p:cNvGrpSpPr/>
          <p:nvPr/>
        </p:nvGrpSpPr>
        <p:grpSpPr>
          <a:xfrm rot="5400000">
            <a:off x="6677763" y="3750100"/>
            <a:ext cx="1736250" cy="814125"/>
            <a:chOff x="503325" y="3713675"/>
            <a:chExt cx="1736250" cy="814125"/>
          </a:xfrm>
        </p:grpSpPr>
        <p:sp>
          <p:nvSpPr>
            <p:cNvPr id="192" name="Google Shape;192;p18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18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" name="Google Shape;194;p18"/>
          <p:cNvGrpSpPr/>
          <p:nvPr/>
        </p:nvGrpSpPr>
        <p:grpSpPr>
          <a:xfrm flipH="1">
            <a:off x="-20619" y="-2"/>
            <a:ext cx="1863224" cy="1189018"/>
            <a:chOff x="4946725" y="3223150"/>
            <a:chExt cx="2101775" cy="1341250"/>
          </a:xfrm>
        </p:grpSpPr>
        <p:sp>
          <p:nvSpPr>
            <p:cNvPr id="195" name="Google Shape;195;p18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18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18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18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18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18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18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18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18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18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18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18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18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18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18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18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18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18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18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18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18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BLANK_1_1_1_2_1_1_2">
    <p:spTree>
      <p:nvGrpSpPr>
        <p:cNvPr id="4037" name="Shape 4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8" name="Google Shape;4038;p165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9" name="Google Shape;4039;p165"/>
          <p:cNvSpPr/>
          <p:nvPr/>
        </p:nvSpPr>
        <p:spPr>
          <a:xfrm>
            <a:off x="0" y="4674100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40" name="Google Shape;4040;p165"/>
          <p:cNvSpPr/>
          <p:nvPr/>
        </p:nvSpPr>
        <p:spPr>
          <a:xfrm flipH="1" rot="10800000">
            <a:off x="7632501" y="111245"/>
            <a:ext cx="1026264" cy="9182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41" name="Google Shape;4041;p165"/>
          <p:cNvGrpSpPr/>
          <p:nvPr/>
        </p:nvGrpSpPr>
        <p:grpSpPr>
          <a:xfrm flipH="1" rot="5400000">
            <a:off x="100875" y="-95037"/>
            <a:ext cx="1373725" cy="1575500"/>
            <a:chOff x="3306050" y="1157725"/>
            <a:chExt cx="1373725" cy="1575500"/>
          </a:xfrm>
        </p:grpSpPr>
        <p:sp>
          <p:nvSpPr>
            <p:cNvPr id="4042" name="Google Shape;4042;p165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165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165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165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165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165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165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165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50" name="Google Shape;4050;p165"/>
          <p:cNvGrpSpPr/>
          <p:nvPr/>
        </p:nvGrpSpPr>
        <p:grpSpPr>
          <a:xfrm>
            <a:off x="8026075" y="4168050"/>
            <a:ext cx="1110575" cy="975450"/>
            <a:chOff x="3575725" y="3248450"/>
            <a:chExt cx="1110575" cy="975450"/>
          </a:xfrm>
        </p:grpSpPr>
        <p:sp>
          <p:nvSpPr>
            <p:cNvPr id="4051" name="Google Shape;4051;p165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165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53" name="Google Shape;4053;p165"/>
          <p:cNvSpPr txBox="1"/>
          <p:nvPr>
            <p:ph type="title"/>
          </p:nvPr>
        </p:nvSpPr>
        <p:spPr>
          <a:xfrm>
            <a:off x="4718833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54" name="Google Shape;4054;p165"/>
          <p:cNvSpPr txBox="1"/>
          <p:nvPr>
            <p:ph idx="1" type="subTitle"/>
          </p:nvPr>
        </p:nvSpPr>
        <p:spPr>
          <a:xfrm>
            <a:off x="4718838" y="3274979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55" name="Google Shape;4055;p165"/>
          <p:cNvSpPr txBox="1"/>
          <p:nvPr>
            <p:ph idx="2" type="title"/>
          </p:nvPr>
        </p:nvSpPr>
        <p:spPr>
          <a:xfrm>
            <a:off x="721900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56" name="Google Shape;4056;p165"/>
          <p:cNvSpPr txBox="1"/>
          <p:nvPr>
            <p:ph idx="3" type="subTitle"/>
          </p:nvPr>
        </p:nvSpPr>
        <p:spPr>
          <a:xfrm>
            <a:off x="721900" y="3275242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57" name="Google Shape;4057;p165"/>
          <p:cNvSpPr txBox="1"/>
          <p:nvPr>
            <p:ph idx="4" type="title"/>
          </p:nvPr>
        </p:nvSpPr>
        <p:spPr>
          <a:xfrm>
            <a:off x="6717299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58" name="Google Shape;4058;p165"/>
          <p:cNvSpPr txBox="1"/>
          <p:nvPr>
            <p:ph idx="5" type="subTitle"/>
          </p:nvPr>
        </p:nvSpPr>
        <p:spPr>
          <a:xfrm>
            <a:off x="6717300" y="3274976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59" name="Google Shape;4059;p165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060" name="Google Shape;4060;p165"/>
          <p:cNvSpPr txBox="1"/>
          <p:nvPr>
            <p:ph idx="7" type="title"/>
          </p:nvPr>
        </p:nvSpPr>
        <p:spPr>
          <a:xfrm>
            <a:off x="2720366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61" name="Google Shape;4061;p165"/>
          <p:cNvSpPr txBox="1"/>
          <p:nvPr>
            <p:ph idx="8" type="subTitle"/>
          </p:nvPr>
        </p:nvSpPr>
        <p:spPr>
          <a:xfrm>
            <a:off x="2720350" y="3275011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">
    <p:spTree>
      <p:nvGrpSpPr>
        <p:cNvPr id="4062" name="Shape 4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3" name="Google Shape;4063;p166"/>
          <p:cNvSpPr txBox="1"/>
          <p:nvPr>
            <p:ph type="title"/>
          </p:nvPr>
        </p:nvSpPr>
        <p:spPr>
          <a:xfrm>
            <a:off x="32959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64" name="Google Shape;4064;p166"/>
          <p:cNvSpPr txBox="1"/>
          <p:nvPr>
            <p:ph idx="1" type="subTitle"/>
          </p:nvPr>
        </p:nvSpPr>
        <p:spPr>
          <a:xfrm>
            <a:off x="32959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65" name="Google Shape;4065;p166"/>
          <p:cNvSpPr txBox="1"/>
          <p:nvPr>
            <p:ph idx="2" type="title"/>
          </p:nvPr>
        </p:nvSpPr>
        <p:spPr>
          <a:xfrm>
            <a:off x="7150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66" name="Google Shape;4066;p166"/>
          <p:cNvSpPr txBox="1"/>
          <p:nvPr>
            <p:ph idx="3" type="subTitle"/>
          </p:nvPr>
        </p:nvSpPr>
        <p:spPr>
          <a:xfrm>
            <a:off x="7150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67" name="Google Shape;4067;p166"/>
          <p:cNvSpPr txBox="1"/>
          <p:nvPr>
            <p:ph idx="4" type="title"/>
          </p:nvPr>
        </p:nvSpPr>
        <p:spPr>
          <a:xfrm>
            <a:off x="58768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68" name="Google Shape;4068;p166"/>
          <p:cNvSpPr txBox="1"/>
          <p:nvPr>
            <p:ph idx="5" type="subTitle"/>
          </p:nvPr>
        </p:nvSpPr>
        <p:spPr>
          <a:xfrm>
            <a:off x="58768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69" name="Google Shape;4069;p166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070" name="Google Shape;4070;p166"/>
          <p:cNvSpPr/>
          <p:nvPr/>
        </p:nvSpPr>
        <p:spPr>
          <a:xfrm rot="-5400000">
            <a:off x="7834375" y="-54000"/>
            <a:ext cx="1276500" cy="1384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1" name="Google Shape;4071;p166"/>
          <p:cNvSpPr/>
          <p:nvPr/>
        </p:nvSpPr>
        <p:spPr>
          <a:xfrm rot="10800000">
            <a:off x="6158160" y="-21874"/>
            <a:ext cx="2119728" cy="56087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2" name="Google Shape;4072;p166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3" name="Google Shape;4073;p166"/>
          <p:cNvSpPr/>
          <p:nvPr/>
        </p:nvSpPr>
        <p:spPr>
          <a:xfrm>
            <a:off x="2693475" y="4642675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74" name="Google Shape;4074;p166"/>
          <p:cNvGrpSpPr/>
          <p:nvPr/>
        </p:nvGrpSpPr>
        <p:grpSpPr>
          <a:xfrm rot="10800000">
            <a:off x="0" y="-12"/>
            <a:ext cx="1110575" cy="975450"/>
            <a:chOff x="3575725" y="3248450"/>
            <a:chExt cx="1110575" cy="975450"/>
          </a:xfrm>
        </p:grpSpPr>
        <p:sp>
          <p:nvSpPr>
            <p:cNvPr id="4075" name="Google Shape;4075;p166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166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77" name="Google Shape;4077;p166"/>
          <p:cNvGrpSpPr/>
          <p:nvPr/>
        </p:nvGrpSpPr>
        <p:grpSpPr>
          <a:xfrm rot="10800000">
            <a:off x="7488103" y="4236302"/>
            <a:ext cx="1655900" cy="875425"/>
            <a:chOff x="1680550" y="2806125"/>
            <a:chExt cx="1655900" cy="875425"/>
          </a:xfrm>
        </p:grpSpPr>
        <p:sp>
          <p:nvSpPr>
            <p:cNvPr id="4078" name="Google Shape;4078;p166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166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80" name="Google Shape;4080;p166"/>
          <p:cNvGrpSpPr/>
          <p:nvPr/>
        </p:nvGrpSpPr>
        <p:grpSpPr>
          <a:xfrm>
            <a:off x="180688" y="4112575"/>
            <a:ext cx="1001288" cy="927300"/>
            <a:chOff x="180688" y="4112575"/>
            <a:chExt cx="1001288" cy="927300"/>
          </a:xfrm>
        </p:grpSpPr>
        <p:sp>
          <p:nvSpPr>
            <p:cNvPr id="4081" name="Google Shape;4081;p166"/>
            <p:cNvSpPr/>
            <p:nvPr/>
          </p:nvSpPr>
          <p:spPr>
            <a:xfrm rot="1097291">
              <a:off x="627597" y="4443523"/>
              <a:ext cx="226252" cy="349954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166"/>
            <p:cNvSpPr/>
            <p:nvPr/>
          </p:nvSpPr>
          <p:spPr>
            <a:xfrm>
              <a:off x="984900" y="44168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166"/>
            <p:cNvSpPr/>
            <p:nvPr/>
          </p:nvSpPr>
          <p:spPr>
            <a:xfrm>
              <a:off x="671388" y="41125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166"/>
            <p:cNvSpPr/>
            <p:nvPr/>
          </p:nvSpPr>
          <p:spPr>
            <a:xfrm>
              <a:off x="903050" y="475302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166"/>
            <p:cNvSpPr/>
            <p:nvPr/>
          </p:nvSpPr>
          <p:spPr>
            <a:xfrm>
              <a:off x="397200" y="48080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166"/>
            <p:cNvSpPr/>
            <p:nvPr/>
          </p:nvSpPr>
          <p:spPr>
            <a:xfrm>
              <a:off x="180688" y="463691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166"/>
            <p:cNvSpPr/>
            <p:nvPr/>
          </p:nvSpPr>
          <p:spPr>
            <a:xfrm>
              <a:off x="267800" y="4260938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_2">
    <p:spTree>
      <p:nvGrpSpPr>
        <p:cNvPr id="4088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9" name="Google Shape;4089;p167"/>
          <p:cNvSpPr txBox="1"/>
          <p:nvPr>
            <p:ph type="title"/>
          </p:nvPr>
        </p:nvSpPr>
        <p:spPr>
          <a:xfrm>
            <a:off x="3144388" y="2424151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90" name="Google Shape;4090;p167"/>
          <p:cNvSpPr txBox="1"/>
          <p:nvPr>
            <p:ph idx="1" type="subTitle"/>
          </p:nvPr>
        </p:nvSpPr>
        <p:spPr>
          <a:xfrm>
            <a:off x="3144388" y="2830294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91" name="Google Shape;4091;p167"/>
          <p:cNvSpPr txBox="1"/>
          <p:nvPr>
            <p:ph idx="2" type="title"/>
          </p:nvPr>
        </p:nvSpPr>
        <p:spPr>
          <a:xfrm>
            <a:off x="3144388" y="126040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92" name="Google Shape;4092;p167"/>
          <p:cNvSpPr txBox="1"/>
          <p:nvPr>
            <p:ph idx="3" type="subTitle"/>
          </p:nvPr>
        </p:nvSpPr>
        <p:spPr>
          <a:xfrm>
            <a:off x="3144388" y="1666548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93" name="Google Shape;4093;p167"/>
          <p:cNvSpPr txBox="1"/>
          <p:nvPr>
            <p:ph idx="4" type="title"/>
          </p:nvPr>
        </p:nvSpPr>
        <p:spPr>
          <a:xfrm>
            <a:off x="3144388" y="358789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094" name="Google Shape;4094;p167"/>
          <p:cNvSpPr txBox="1"/>
          <p:nvPr>
            <p:ph idx="5" type="subTitle"/>
          </p:nvPr>
        </p:nvSpPr>
        <p:spPr>
          <a:xfrm>
            <a:off x="3144388" y="3994040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095" name="Google Shape;4095;p167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096" name="Google Shape;4096;p167"/>
          <p:cNvSpPr/>
          <p:nvPr/>
        </p:nvSpPr>
        <p:spPr>
          <a:xfrm rot="5400000">
            <a:off x="7746306" y="85050"/>
            <a:ext cx="1502720" cy="1292662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97" name="Google Shape;4097;p167"/>
          <p:cNvSpPr/>
          <p:nvPr/>
        </p:nvSpPr>
        <p:spPr>
          <a:xfrm rot="5400000">
            <a:off x="-186307" y="-15446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98" name="Google Shape;4098;p167"/>
          <p:cNvSpPr/>
          <p:nvPr/>
        </p:nvSpPr>
        <p:spPr>
          <a:xfrm flipH="1" rot="-5400000">
            <a:off x="-750536" y="3419336"/>
            <a:ext cx="2474702" cy="97363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99" name="Google Shape;4099;p167"/>
          <p:cNvGrpSpPr/>
          <p:nvPr/>
        </p:nvGrpSpPr>
        <p:grpSpPr>
          <a:xfrm rot="10800000">
            <a:off x="11" y="134529"/>
            <a:ext cx="1292638" cy="606116"/>
            <a:chOff x="503325" y="3713675"/>
            <a:chExt cx="1736250" cy="814125"/>
          </a:xfrm>
        </p:grpSpPr>
        <p:sp>
          <p:nvSpPr>
            <p:cNvPr id="4100" name="Google Shape;4100;p167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167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02" name="Google Shape;4102;p167"/>
          <p:cNvSpPr/>
          <p:nvPr/>
        </p:nvSpPr>
        <p:spPr>
          <a:xfrm rot="5400000">
            <a:off x="8317943" y="4300204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4103" name="Shape 4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4" name="Google Shape;4104;p168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5" name="Google Shape;4105;p168"/>
          <p:cNvSpPr/>
          <p:nvPr/>
        </p:nvSpPr>
        <p:spPr>
          <a:xfrm>
            <a:off x="8473804" y="2561325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6" name="Google Shape;4106;p168"/>
          <p:cNvSpPr/>
          <p:nvPr/>
        </p:nvSpPr>
        <p:spPr>
          <a:xfrm>
            <a:off x="312725" y="36136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7" name="Google Shape;4107;p168"/>
          <p:cNvSpPr/>
          <p:nvPr/>
        </p:nvSpPr>
        <p:spPr>
          <a:xfrm>
            <a:off x="7699350" y="760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08" name="Google Shape;4108;p168"/>
          <p:cNvGrpSpPr/>
          <p:nvPr/>
        </p:nvGrpSpPr>
        <p:grpSpPr>
          <a:xfrm rot="5400000">
            <a:off x="7866850" y="-8925"/>
            <a:ext cx="1227250" cy="1314775"/>
            <a:chOff x="5368525" y="1294325"/>
            <a:chExt cx="1227250" cy="1314775"/>
          </a:xfrm>
        </p:grpSpPr>
        <p:sp>
          <p:nvSpPr>
            <p:cNvPr id="4109" name="Google Shape;4109;p168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168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168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12" name="Google Shape;4112;p168"/>
          <p:cNvGrpSpPr/>
          <p:nvPr/>
        </p:nvGrpSpPr>
        <p:grpSpPr>
          <a:xfrm>
            <a:off x="35839" y="4202049"/>
            <a:ext cx="985850" cy="885000"/>
            <a:chOff x="35839" y="4202049"/>
            <a:chExt cx="985850" cy="885000"/>
          </a:xfrm>
        </p:grpSpPr>
        <p:sp>
          <p:nvSpPr>
            <p:cNvPr id="4113" name="Google Shape;4113;p168"/>
            <p:cNvSpPr/>
            <p:nvPr/>
          </p:nvSpPr>
          <p:spPr>
            <a:xfrm>
              <a:off x="624889" y="4400524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168"/>
            <p:cNvSpPr/>
            <p:nvPr/>
          </p:nvSpPr>
          <p:spPr>
            <a:xfrm>
              <a:off x="834164" y="4774724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168"/>
            <p:cNvSpPr/>
            <p:nvPr/>
          </p:nvSpPr>
          <p:spPr>
            <a:xfrm>
              <a:off x="505539" y="4855249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168"/>
            <p:cNvSpPr/>
            <p:nvPr/>
          </p:nvSpPr>
          <p:spPr>
            <a:xfrm>
              <a:off x="359389" y="4574874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168"/>
            <p:cNvSpPr/>
            <p:nvPr/>
          </p:nvSpPr>
          <p:spPr>
            <a:xfrm>
              <a:off x="293314" y="4202049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168"/>
            <p:cNvSpPr/>
            <p:nvPr/>
          </p:nvSpPr>
          <p:spPr>
            <a:xfrm>
              <a:off x="35839" y="4379024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168"/>
            <p:cNvSpPr/>
            <p:nvPr/>
          </p:nvSpPr>
          <p:spPr>
            <a:xfrm>
              <a:off x="137339" y="4768849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20" name="Google Shape;4120;p168"/>
          <p:cNvSpPr txBox="1"/>
          <p:nvPr>
            <p:ph type="title"/>
          </p:nvPr>
        </p:nvSpPr>
        <p:spPr>
          <a:xfrm>
            <a:off x="1376667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121" name="Google Shape;4121;p168"/>
          <p:cNvSpPr txBox="1"/>
          <p:nvPr>
            <p:ph idx="1" type="subTitle"/>
          </p:nvPr>
        </p:nvSpPr>
        <p:spPr>
          <a:xfrm>
            <a:off x="1376674" y="1862290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22" name="Google Shape;4122;p168"/>
          <p:cNvSpPr txBox="1"/>
          <p:nvPr>
            <p:ph idx="2" type="title"/>
          </p:nvPr>
        </p:nvSpPr>
        <p:spPr>
          <a:xfrm>
            <a:off x="1393615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123" name="Google Shape;4123;p168"/>
          <p:cNvSpPr txBox="1"/>
          <p:nvPr>
            <p:ph idx="3" type="subTitle"/>
          </p:nvPr>
        </p:nvSpPr>
        <p:spPr>
          <a:xfrm>
            <a:off x="1393622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24" name="Google Shape;4124;p168"/>
          <p:cNvSpPr txBox="1"/>
          <p:nvPr>
            <p:ph idx="4" type="title"/>
          </p:nvPr>
        </p:nvSpPr>
        <p:spPr>
          <a:xfrm>
            <a:off x="4008684" y="147650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125" name="Google Shape;4125;p168"/>
          <p:cNvSpPr txBox="1"/>
          <p:nvPr>
            <p:ph idx="5" type="subTitle"/>
          </p:nvPr>
        </p:nvSpPr>
        <p:spPr>
          <a:xfrm>
            <a:off x="4008686" y="186227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26" name="Google Shape;4126;p168"/>
          <p:cNvSpPr txBox="1"/>
          <p:nvPr>
            <p:ph idx="6" type="title"/>
          </p:nvPr>
        </p:nvSpPr>
        <p:spPr>
          <a:xfrm>
            <a:off x="6640721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127" name="Google Shape;4127;p168"/>
          <p:cNvSpPr txBox="1"/>
          <p:nvPr>
            <p:ph idx="7" type="subTitle"/>
          </p:nvPr>
        </p:nvSpPr>
        <p:spPr>
          <a:xfrm>
            <a:off x="6640721" y="1862166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28" name="Google Shape;4128;p168"/>
          <p:cNvSpPr txBox="1"/>
          <p:nvPr>
            <p:ph idx="8" type="title"/>
          </p:nvPr>
        </p:nvSpPr>
        <p:spPr>
          <a:xfrm>
            <a:off x="4008692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129" name="Google Shape;4129;p168"/>
          <p:cNvSpPr txBox="1"/>
          <p:nvPr>
            <p:ph idx="9" type="subTitle"/>
          </p:nvPr>
        </p:nvSpPr>
        <p:spPr>
          <a:xfrm>
            <a:off x="4008694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30" name="Google Shape;4130;p168"/>
          <p:cNvSpPr txBox="1"/>
          <p:nvPr>
            <p:ph idx="13" type="title"/>
          </p:nvPr>
        </p:nvSpPr>
        <p:spPr>
          <a:xfrm>
            <a:off x="6623771" y="3245010"/>
            <a:ext cx="17928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131" name="Google Shape;4131;p168"/>
          <p:cNvSpPr txBox="1"/>
          <p:nvPr>
            <p:ph idx="14" type="subTitle"/>
          </p:nvPr>
        </p:nvSpPr>
        <p:spPr>
          <a:xfrm>
            <a:off x="6623768" y="3626267"/>
            <a:ext cx="17928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132" name="Google Shape;4132;p168"/>
          <p:cNvSpPr txBox="1"/>
          <p:nvPr>
            <p:ph idx="1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4133" name="Shape 4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4" name="Google Shape;4134;p169"/>
          <p:cNvSpPr/>
          <p:nvPr/>
        </p:nvSpPr>
        <p:spPr>
          <a:xfrm flipH="1" rot="-5400000">
            <a:off x="7408142" y="3405497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5" name="Google Shape;4135;p169"/>
          <p:cNvSpPr/>
          <p:nvPr/>
        </p:nvSpPr>
        <p:spPr>
          <a:xfrm rot="10800000">
            <a:off x="7388616" y="3479046"/>
            <a:ext cx="1762684" cy="1668704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6" name="Google Shape;4136;p169"/>
          <p:cNvSpPr/>
          <p:nvPr/>
        </p:nvSpPr>
        <p:spPr>
          <a:xfrm flipH="1" rot="10800000">
            <a:off x="-13951" y="0"/>
            <a:ext cx="14457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7" name="Google Shape;4137;p169"/>
          <p:cNvSpPr/>
          <p:nvPr/>
        </p:nvSpPr>
        <p:spPr>
          <a:xfrm flipH="1">
            <a:off x="-13950" y="-1458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38" name="Google Shape;4138;p169"/>
          <p:cNvGrpSpPr/>
          <p:nvPr/>
        </p:nvGrpSpPr>
        <p:grpSpPr>
          <a:xfrm flipH="1">
            <a:off x="302117" y="271500"/>
            <a:ext cx="1129625" cy="1115550"/>
            <a:chOff x="623875" y="3501825"/>
            <a:chExt cx="1129625" cy="1115550"/>
          </a:xfrm>
        </p:grpSpPr>
        <p:sp>
          <p:nvSpPr>
            <p:cNvPr id="4139" name="Google Shape;4139;p169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169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169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169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169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169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169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169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169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169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169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50" name="Google Shape;4150;p169"/>
          <p:cNvGrpSpPr/>
          <p:nvPr/>
        </p:nvGrpSpPr>
        <p:grpSpPr>
          <a:xfrm rot="5400000">
            <a:off x="7880275" y="-15300"/>
            <a:ext cx="1227250" cy="1314775"/>
            <a:chOff x="5368525" y="1294325"/>
            <a:chExt cx="1227250" cy="1314775"/>
          </a:xfrm>
        </p:grpSpPr>
        <p:sp>
          <p:nvSpPr>
            <p:cNvPr id="4151" name="Google Shape;4151;p169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169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169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54" name="Google Shape;4154;p169"/>
          <p:cNvGrpSpPr/>
          <p:nvPr/>
        </p:nvGrpSpPr>
        <p:grpSpPr>
          <a:xfrm>
            <a:off x="8700" y="3703200"/>
            <a:ext cx="1746675" cy="1445450"/>
            <a:chOff x="763475" y="1235400"/>
            <a:chExt cx="1746675" cy="1445450"/>
          </a:xfrm>
        </p:grpSpPr>
        <p:sp>
          <p:nvSpPr>
            <p:cNvPr id="4155" name="Google Shape;4155;p169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169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169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169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169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169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61" name="Google Shape;4161;p169"/>
          <p:cNvSpPr/>
          <p:nvPr/>
        </p:nvSpPr>
        <p:spPr>
          <a:xfrm>
            <a:off x="8053226" y="4075674"/>
            <a:ext cx="664211" cy="610240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2" name="Google Shape;4162;p169"/>
          <p:cNvSpPr txBox="1"/>
          <p:nvPr>
            <p:ph type="ctrTitle"/>
          </p:nvPr>
        </p:nvSpPr>
        <p:spPr>
          <a:xfrm>
            <a:off x="2425050" y="713451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4163" name="Google Shape;4163;p169"/>
          <p:cNvSpPr txBox="1"/>
          <p:nvPr>
            <p:ph idx="1" type="subTitle"/>
          </p:nvPr>
        </p:nvSpPr>
        <p:spPr>
          <a:xfrm>
            <a:off x="2425050" y="1652925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164" name="Google Shape;4164;p169"/>
          <p:cNvSpPr txBox="1"/>
          <p:nvPr/>
        </p:nvSpPr>
        <p:spPr>
          <a:xfrm>
            <a:off x="2425050" y="3719950"/>
            <a:ext cx="4293900" cy="5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CREDITS: This presentation template was created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, and includes icons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 and infographics &amp; images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lt2"/>
              </a:solidFill>
              <a:highlight>
                <a:srgbClr val="DFDEFC"/>
              </a:highlight>
              <a:latin typeface="Asap"/>
              <a:ea typeface="Asap"/>
              <a:cs typeface="Asap"/>
              <a:sym typeface="Asap"/>
            </a:endParaRPr>
          </a:p>
        </p:txBody>
      </p: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4165" name="Shape 4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6" name="Google Shape;4166;p170"/>
          <p:cNvSpPr/>
          <p:nvPr/>
        </p:nvSpPr>
        <p:spPr>
          <a:xfrm>
            <a:off x="-7292" y="-7292"/>
            <a:ext cx="998650" cy="1400250"/>
          </a:xfrm>
          <a:custGeom>
            <a:rect b="b" l="l" r="r" t="t"/>
            <a:pathLst>
              <a:path extrusionOk="0" h="56010" w="39946">
                <a:moveTo>
                  <a:pt x="0" y="1"/>
                </a:moveTo>
                <a:lnTo>
                  <a:pt x="12" y="43911"/>
                </a:lnTo>
                <a:cubicBezTo>
                  <a:pt x="893" y="47745"/>
                  <a:pt x="3679" y="50972"/>
                  <a:pt x="7084" y="52960"/>
                </a:cubicBezTo>
                <a:cubicBezTo>
                  <a:pt x="10489" y="54948"/>
                  <a:pt x="14454" y="55782"/>
                  <a:pt x="18383" y="55984"/>
                </a:cubicBezTo>
                <a:cubicBezTo>
                  <a:pt x="18664" y="55999"/>
                  <a:pt x="18950" y="56009"/>
                  <a:pt x="19237" y="56009"/>
                </a:cubicBezTo>
                <a:cubicBezTo>
                  <a:pt x="20519" y="56009"/>
                  <a:pt x="21817" y="55809"/>
                  <a:pt x="22741" y="54972"/>
                </a:cubicBezTo>
                <a:cubicBezTo>
                  <a:pt x="24158" y="53686"/>
                  <a:pt x="24110" y="51353"/>
                  <a:pt x="23170" y="49686"/>
                </a:cubicBezTo>
                <a:cubicBezTo>
                  <a:pt x="22229" y="48019"/>
                  <a:pt x="20622" y="46864"/>
                  <a:pt x="19098" y="45733"/>
                </a:cubicBezTo>
                <a:cubicBezTo>
                  <a:pt x="17562" y="44590"/>
                  <a:pt x="16002" y="43340"/>
                  <a:pt x="15228" y="41601"/>
                </a:cubicBezTo>
                <a:cubicBezTo>
                  <a:pt x="14740" y="40506"/>
                  <a:pt x="14716" y="38994"/>
                  <a:pt x="15728" y="38351"/>
                </a:cubicBezTo>
                <a:cubicBezTo>
                  <a:pt x="16085" y="38129"/>
                  <a:pt x="16506" y="38055"/>
                  <a:pt x="16934" y="38055"/>
                </a:cubicBezTo>
                <a:cubicBezTo>
                  <a:pt x="17148" y="38055"/>
                  <a:pt x="17363" y="38073"/>
                  <a:pt x="17574" y="38101"/>
                </a:cubicBezTo>
                <a:cubicBezTo>
                  <a:pt x="21786" y="38617"/>
                  <a:pt x="25629" y="41692"/>
                  <a:pt x="29752" y="41692"/>
                </a:cubicBezTo>
                <a:cubicBezTo>
                  <a:pt x="30197" y="41692"/>
                  <a:pt x="30646" y="41656"/>
                  <a:pt x="31099" y="41578"/>
                </a:cubicBezTo>
                <a:cubicBezTo>
                  <a:pt x="31861" y="41447"/>
                  <a:pt x="32623" y="41173"/>
                  <a:pt x="33242" y="40696"/>
                </a:cubicBezTo>
                <a:cubicBezTo>
                  <a:pt x="35028" y="39315"/>
                  <a:pt x="35123" y="36553"/>
                  <a:pt x="34171" y="34505"/>
                </a:cubicBezTo>
                <a:cubicBezTo>
                  <a:pt x="33230" y="32469"/>
                  <a:pt x="31504" y="30910"/>
                  <a:pt x="29992" y="29231"/>
                </a:cubicBezTo>
                <a:cubicBezTo>
                  <a:pt x="28480" y="27564"/>
                  <a:pt x="27099" y="25540"/>
                  <a:pt x="27134" y="23290"/>
                </a:cubicBezTo>
                <a:cubicBezTo>
                  <a:pt x="27146" y="22575"/>
                  <a:pt x="27301" y="21873"/>
                  <a:pt x="27646" y="21254"/>
                </a:cubicBezTo>
                <a:cubicBezTo>
                  <a:pt x="27992" y="20646"/>
                  <a:pt x="28515" y="20146"/>
                  <a:pt x="29087" y="19741"/>
                </a:cubicBezTo>
                <a:cubicBezTo>
                  <a:pt x="31087" y="18372"/>
                  <a:pt x="33695" y="18158"/>
                  <a:pt x="35754" y="16860"/>
                </a:cubicBezTo>
                <a:cubicBezTo>
                  <a:pt x="38279" y="15277"/>
                  <a:pt x="39636" y="12229"/>
                  <a:pt x="39779" y="9252"/>
                </a:cubicBezTo>
                <a:cubicBezTo>
                  <a:pt x="39945" y="5883"/>
                  <a:pt x="38707" y="2477"/>
                  <a:pt x="364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7" name="Google Shape;4167;p170"/>
          <p:cNvSpPr/>
          <p:nvPr/>
        </p:nvSpPr>
        <p:spPr>
          <a:xfrm>
            <a:off x="7377242" y="3747350"/>
            <a:ext cx="1774050" cy="1397525"/>
          </a:xfrm>
          <a:custGeom>
            <a:rect b="b" l="l" r="r" t="t"/>
            <a:pathLst>
              <a:path extrusionOk="0" h="55901" w="70962">
                <a:moveTo>
                  <a:pt x="70962" y="0"/>
                </a:moveTo>
                <a:lnTo>
                  <a:pt x="70962" y="0"/>
                </a:lnTo>
                <a:cubicBezTo>
                  <a:pt x="67485" y="417"/>
                  <a:pt x="64008" y="893"/>
                  <a:pt x="60544" y="1453"/>
                </a:cubicBezTo>
                <a:cubicBezTo>
                  <a:pt x="55150" y="2310"/>
                  <a:pt x="49471" y="3477"/>
                  <a:pt x="45458" y="7192"/>
                </a:cubicBezTo>
                <a:cubicBezTo>
                  <a:pt x="41756" y="10621"/>
                  <a:pt x="40053" y="15693"/>
                  <a:pt x="36898" y="19646"/>
                </a:cubicBezTo>
                <a:cubicBezTo>
                  <a:pt x="34243" y="22967"/>
                  <a:pt x="30576" y="25420"/>
                  <a:pt x="26599" y="26944"/>
                </a:cubicBezTo>
                <a:cubicBezTo>
                  <a:pt x="22622" y="28468"/>
                  <a:pt x="18336" y="29099"/>
                  <a:pt x="14443" y="30837"/>
                </a:cubicBezTo>
                <a:cubicBezTo>
                  <a:pt x="5727" y="34731"/>
                  <a:pt x="0" y="44458"/>
                  <a:pt x="822" y="53971"/>
                </a:cubicBezTo>
                <a:cubicBezTo>
                  <a:pt x="858" y="54447"/>
                  <a:pt x="1120" y="55531"/>
                  <a:pt x="1048" y="55900"/>
                </a:cubicBezTo>
                <a:lnTo>
                  <a:pt x="70783" y="55900"/>
                </a:lnTo>
                <a:lnTo>
                  <a:pt x="7096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8" name="Google Shape;4168;p170"/>
          <p:cNvSpPr/>
          <p:nvPr/>
        </p:nvSpPr>
        <p:spPr>
          <a:xfrm>
            <a:off x="-7292" y="4443075"/>
            <a:ext cx="1181997" cy="700425"/>
          </a:xfrm>
          <a:custGeom>
            <a:rect b="b" l="l" r="r" t="t"/>
            <a:pathLst>
              <a:path extrusionOk="0" h="28017" w="92488">
                <a:moveTo>
                  <a:pt x="29866" y="0"/>
                </a:moveTo>
                <a:cubicBezTo>
                  <a:pt x="24956" y="0"/>
                  <a:pt x="19987" y="945"/>
                  <a:pt x="15061" y="1321"/>
                </a:cubicBezTo>
                <a:cubicBezTo>
                  <a:pt x="13439" y="1446"/>
                  <a:pt x="11811" y="1508"/>
                  <a:pt x="10183" y="1508"/>
                </a:cubicBezTo>
                <a:cubicBezTo>
                  <a:pt x="6843" y="1508"/>
                  <a:pt x="3505" y="1246"/>
                  <a:pt x="214" y="726"/>
                </a:cubicBezTo>
                <a:lnTo>
                  <a:pt x="0" y="27062"/>
                </a:lnTo>
                <a:cubicBezTo>
                  <a:pt x="1610" y="27189"/>
                  <a:pt x="3225" y="27253"/>
                  <a:pt x="4840" y="27253"/>
                </a:cubicBezTo>
                <a:cubicBezTo>
                  <a:pt x="8217" y="27253"/>
                  <a:pt x="11592" y="26975"/>
                  <a:pt x="14919" y="26419"/>
                </a:cubicBezTo>
                <a:cubicBezTo>
                  <a:pt x="18229" y="25872"/>
                  <a:pt x="21503" y="25050"/>
                  <a:pt x="24848" y="24883"/>
                </a:cubicBezTo>
                <a:cubicBezTo>
                  <a:pt x="25306" y="24860"/>
                  <a:pt x="25764" y="24849"/>
                  <a:pt x="26220" y="24849"/>
                </a:cubicBezTo>
                <a:cubicBezTo>
                  <a:pt x="30680" y="24849"/>
                  <a:pt x="35088" y="25888"/>
                  <a:pt x="39505" y="26634"/>
                </a:cubicBezTo>
                <a:cubicBezTo>
                  <a:pt x="45011" y="27556"/>
                  <a:pt x="50592" y="28016"/>
                  <a:pt x="56173" y="28016"/>
                </a:cubicBezTo>
                <a:cubicBezTo>
                  <a:pt x="62915" y="28016"/>
                  <a:pt x="69655" y="27344"/>
                  <a:pt x="76260" y="26003"/>
                </a:cubicBezTo>
                <a:cubicBezTo>
                  <a:pt x="80082" y="25217"/>
                  <a:pt x="83951" y="24169"/>
                  <a:pt x="87082" y="21859"/>
                </a:cubicBezTo>
                <a:cubicBezTo>
                  <a:pt x="90226" y="19537"/>
                  <a:pt x="92488" y="15692"/>
                  <a:pt x="91940" y="11834"/>
                </a:cubicBezTo>
                <a:cubicBezTo>
                  <a:pt x="91297" y="7345"/>
                  <a:pt x="87047" y="4083"/>
                  <a:pt x="82618" y="3071"/>
                </a:cubicBezTo>
                <a:cubicBezTo>
                  <a:pt x="81099" y="2727"/>
                  <a:pt x="79558" y="2593"/>
                  <a:pt x="78008" y="2593"/>
                </a:cubicBezTo>
                <a:cubicBezTo>
                  <a:pt x="75048" y="2593"/>
                  <a:pt x="72054" y="3082"/>
                  <a:pt x="69116" y="3536"/>
                </a:cubicBezTo>
                <a:cubicBezTo>
                  <a:pt x="64691" y="4207"/>
                  <a:pt x="60181" y="4783"/>
                  <a:pt x="55716" y="4783"/>
                </a:cubicBezTo>
                <a:cubicBezTo>
                  <a:pt x="52348" y="4783"/>
                  <a:pt x="49005" y="4455"/>
                  <a:pt x="45744" y="3595"/>
                </a:cubicBezTo>
                <a:cubicBezTo>
                  <a:pt x="42339" y="2702"/>
                  <a:pt x="39088" y="1238"/>
                  <a:pt x="35647" y="535"/>
                </a:cubicBezTo>
                <a:cubicBezTo>
                  <a:pt x="33734" y="148"/>
                  <a:pt x="31804" y="0"/>
                  <a:pt x="2986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9" name="Google Shape;4169;p170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0" name="Google Shape;4170;p170"/>
          <p:cNvSpPr/>
          <p:nvPr/>
        </p:nvSpPr>
        <p:spPr>
          <a:xfrm flipH="1" rot="10800000">
            <a:off x="158864" y="3942990"/>
            <a:ext cx="849685" cy="7602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1" name="Google Shape;4171;p170"/>
          <p:cNvSpPr/>
          <p:nvPr/>
        </p:nvSpPr>
        <p:spPr>
          <a:xfrm flipH="1" rot="10800000">
            <a:off x="7869801" y="253390"/>
            <a:ext cx="865891" cy="7747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4172" name="Shape 4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3" name="Google Shape;4173;p171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4" name="Google Shape;4174;p171"/>
          <p:cNvSpPr/>
          <p:nvPr/>
        </p:nvSpPr>
        <p:spPr>
          <a:xfrm flipH="1" rot="10800000">
            <a:off x="8660925" y="532302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5" name="Google Shape;4175;p171"/>
          <p:cNvSpPr/>
          <p:nvPr/>
        </p:nvSpPr>
        <p:spPr>
          <a:xfrm flipH="1">
            <a:off x="1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6" name="Google Shape;4176;p171"/>
          <p:cNvSpPr/>
          <p:nvPr/>
        </p:nvSpPr>
        <p:spPr>
          <a:xfrm rot="10800000">
            <a:off x="379014" y="642621"/>
            <a:ext cx="258758" cy="23152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7" name="Google Shape;4177;p171"/>
          <p:cNvSpPr/>
          <p:nvPr/>
        </p:nvSpPr>
        <p:spPr>
          <a:xfrm rot="10800000">
            <a:off x="721897" y="46121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8" name="Google Shape;4178;p171"/>
          <p:cNvSpPr/>
          <p:nvPr/>
        </p:nvSpPr>
        <p:spPr>
          <a:xfrm rot="10800000">
            <a:off x="8211147" y="62076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9" name="Google Shape;4179;p171"/>
          <p:cNvSpPr/>
          <p:nvPr/>
        </p:nvSpPr>
        <p:spPr>
          <a:xfrm rot="10800000">
            <a:off x="1" y="423978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0" name="Google Shape;4180;p171"/>
          <p:cNvSpPr/>
          <p:nvPr/>
        </p:nvSpPr>
        <p:spPr>
          <a:xfrm flipH="1" rot="10800000">
            <a:off x="450625" y="4229974"/>
            <a:ext cx="234759" cy="21005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1" name="Google Shape;4181;p171"/>
          <p:cNvSpPr/>
          <p:nvPr/>
        </p:nvSpPr>
        <p:spPr>
          <a:xfrm flipH="1" rot="10800000">
            <a:off x="8127200" y="424321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2" name="Google Shape;4182;p171"/>
          <p:cNvSpPr/>
          <p:nvPr/>
        </p:nvSpPr>
        <p:spPr>
          <a:xfrm flipH="1" rot="10800000">
            <a:off x="8127198" y="4323608"/>
            <a:ext cx="384417" cy="344038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3" name="Google Shape;4183;p171"/>
          <p:cNvSpPr/>
          <p:nvPr/>
        </p:nvSpPr>
        <p:spPr>
          <a:xfrm rot="10800000">
            <a:off x="8693866" y="4493334"/>
            <a:ext cx="194910" cy="17431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4" name="Google Shape;4184;p171"/>
          <p:cNvSpPr/>
          <p:nvPr/>
        </p:nvSpPr>
        <p:spPr>
          <a:xfrm flipH="1" rot="10800000">
            <a:off x="8565800" y="832165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5" name="Google Shape;4185;p171"/>
          <p:cNvSpPr/>
          <p:nvPr/>
        </p:nvSpPr>
        <p:spPr>
          <a:xfrm flipH="1" rot="10800000">
            <a:off x="353249" y="4622561"/>
            <a:ext cx="310297" cy="27763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4189" name="Shape 4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0" name="Google Shape;4190;p173"/>
          <p:cNvSpPr/>
          <p:nvPr/>
        </p:nvSpPr>
        <p:spPr>
          <a:xfrm>
            <a:off x="-21242" y="-14584"/>
            <a:ext cx="2310969" cy="2187617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1" name="Google Shape;4191;p173"/>
          <p:cNvSpPr txBox="1"/>
          <p:nvPr>
            <p:ph idx="1" type="subTitle"/>
          </p:nvPr>
        </p:nvSpPr>
        <p:spPr>
          <a:xfrm>
            <a:off x="1457700" y="3334057"/>
            <a:ext cx="62286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192" name="Google Shape;4192;p173"/>
          <p:cNvSpPr txBox="1"/>
          <p:nvPr>
            <p:ph type="title"/>
          </p:nvPr>
        </p:nvSpPr>
        <p:spPr>
          <a:xfrm>
            <a:off x="1457700" y="1427526"/>
            <a:ext cx="6228600" cy="17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Font typeface="Libre Bodoni"/>
              <a:buNone/>
              <a:defRPr sz="5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4193" name="Google Shape;4193;p173"/>
          <p:cNvSpPr/>
          <p:nvPr/>
        </p:nvSpPr>
        <p:spPr>
          <a:xfrm flipH="1" rot="10800000">
            <a:off x="6251817" y="40069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4" name="Google Shape;4194;p173"/>
          <p:cNvSpPr/>
          <p:nvPr/>
        </p:nvSpPr>
        <p:spPr>
          <a:xfrm rot="10800000">
            <a:off x="7510800" y="0"/>
            <a:ext cx="16332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5" name="Google Shape;4195;p173"/>
          <p:cNvSpPr/>
          <p:nvPr/>
        </p:nvSpPr>
        <p:spPr>
          <a:xfrm rot="5400000">
            <a:off x="193492" y="3410258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96" name="Google Shape;4196;p173"/>
          <p:cNvGrpSpPr/>
          <p:nvPr/>
        </p:nvGrpSpPr>
        <p:grpSpPr>
          <a:xfrm>
            <a:off x="7474675" y="3811675"/>
            <a:ext cx="1129625" cy="1115550"/>
            <a:chOff x="623875" y="3501825"/>
            <a:chExt cx="1129625" cy="1115550"/>
          </a:xfrm>
        </p:grpSpPr>
        <p:sp>
          <p:nvSpPr>
            <p:cNvPr id="4197" name="Google Shape;4197;p173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173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173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173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173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173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173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173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173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173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173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8" name="Google Shape;4208;p173"/>
          <p:cNvGrpSpPr/>
          <p:nvPr/>
        </p:nvGrpSpPr>
        <p:grpSpPr>
          <a:xfrm>
            <a:off x="-6640" y="1126"/>
            <a:ext cx="991618" cy="1062338"/>
            <a:chOff x="5368525" y="1294325"/>
            <a:chExt cx="1227250" cy="1314775"/>
          </a:xfrm>
        </p:grpSpPr>
        <p:sp>
          <p:nvSpPr>
            <p:cNvPr id="4209" name="Google Shape;4209;p173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173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173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2" name="Google Shape;4212;p173"/>
          <p:cNvGrpSpPr/>
          <p:nvPr/>
        </p:nvGrpSpPr>
        <p:grpSpPr>
          <a:xfrm>
            <a:off x="-6650" y="3715975"/>
            <a:ext cx="1746675" cy="1445450"/>
            <a:chOff x="763475" y="1235400"/>
            <a:chExt cx="1746675" cy="1445450"/>
          </a:xfrm>
        </p:grpSpPr>
        <p:sp>
          <p:nvSpPr>
            <p:cNvPr id="4213" name="Google Shape;4213;p173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173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173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173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173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173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19" name="Google Shape;4219;p173"/>
          <p:cNvSpPr/>
          <p:nvPr/>
        </p:nvSpPr>
        <p:spPr>
          <a:xfrm>
            <a:off x="577075" y="2803712"/>
            <a:ext cx="289655" cy="212480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0" name="Google Shape;4220;p173"/>
          <p:cNvSpPr/>
          <p:nvPr/>
        </p:nvSpPr>
        <p:spPr>
          <a:xfrm rot="1765939">
            <a:off x="333689" y="3209417"/>
            <a:ext cx="424664" cy="420321"/>
          </a:xfrm>
          <a:custGeom>
            <a:rect b="b" l="l" r="r" t="t"/>
            <a:pathLst>
              <a:path extrusionOk="0" h="7424" w="7501">
                <a:moveTo>
                  <a:pt x="3361" y="0"/>
                </a:moveTo>
                <a:cubicBezTo>
                  <a:pt x="2676" y="0"/>
                  <a:pt x="2022" y="344"/>
                  <a:pt x="1500" y="801"/>
                </a:cubicBezTo>
                <a:cubicBezTo>
                  <a:pt x="595" y="1623"/>
                  <a:pt x="36" y="2825"/>
                  <a:pt x="12" y="4052"/>
                </a:cubicBezTo>
                <a:cubicBezTo>
                  <a:pt x="0" y="4421"/>
                  <a:pt x="48" y="4790"/>
                  <a:pt x="143" y="5147"/>
                </a:cubicBezTo>
                <a:cubicBezTo>
                  <a:pt x="534" y="6484"/>
                  <a:pt x="1907" y="7423"/>
                  <a:pt x="3303" y="7423"/>
                </a:cubicBezTo>
                <a:cubicBezTo>
                  <a:pt x="3436" y="7423"/>
                  <a:pt x="3570" y="7415"/>
                  <a:pt x="3703" y="7397"/>
                </a:cubicBezTo>
                <a:cubicBezTo>
                  <a:pt x="7501" y="6921"/>
                  <a:pt x="7477" y="2456"/>
                  <a:pt x="4834" y="551"/>
                </a:cubicBezTo>
                <a:cubicBezTo>
                  <a:pt x="4465" y="289"/>
                  <a:pt x="4048" y="75"/>
                  <a:pt x="3608" y="15"/>
                </a:cubicBezTo>
                <a:cubicBezTo>
                  <a:pt x="3525" y="5"/>
                  <a:pt x="3443" y="0"/>
                  <a:pt x="336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1" name="Google Shape;4221;p173"/>
          <p:cNvSpPr/>
          <p:nvPr/>
        </p:nvSpPr>
        <p:spPr>
          <a:xfrm>
            <a:off x="257813" y="29716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2" name="Google Shape;4222;p173"/>
          <p:cNvSpPr/>
          <p:nvPr/>
        </p:nvSpPr>
        <p:spPr>
          <a:xfrm>
            <a:off x="356138" y="25454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23" name="Google Shape;4223;p173"/>
          <p:cNvGrpSpPr/>
          <p:nvPr/>
        </p:nvGrpSpPr>
        <p:grpSpPr>
          <a:xfrm>
            <a:off x="7042225" y="0"/>
            <a:ext cx="2101775" cy="1341250"/>
            <a:chOff x="4946725" y="3223150"/>
            <a:chExt cx="2101775" cy="1341250"/>
          </a:xfrm>
        </p:grpSpPr>
        <p:sp>
          <p:nvSpPr>
            <p:cNvPr id="4224" name="Google Shape;4224;p173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173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173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173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173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173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173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173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173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173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173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173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173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173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173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173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173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173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173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173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173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4245" name="Shape 4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6" name="Google Shape;4246;p174"/>
          <p:cNvSpPr txBox="1"/>
          <p:nvPr>
            <p:ph hasCustomPrompt="1" type="title"/>
          </p:nvPr>
        </p:nvSpPr>
        <p:spPr>
          <a:xfrm>
            <a:off x="1490700" y="165795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247" name="Google Shape;4247;p174"/>
          <p:cNvSpPr txBox="1"/>
          <p:nvPr>
            <p:ph idx="1" type="subTitle"/>
          </p:nvPr>
        </p:nvSpPr>
        <p:spPr>
          <a:xfrm>
            <a:off x="1490700" y="3174549"/>
            <a:ext cx="4545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248" name="Google Shape;4248;p174"/>
          <p:cNvSpPr txBox="1"/>
          <p:nvPr>
            <p:ph idx="2" type="title"/>
          </p:nvPr>
        </p:nvSpPr>
        <p:spPr>
          <a:xfrm>
            <a:off x="1490700" y="2716350"/>
            <a:ext cx="4545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4249" name="Google Shape;4249;p174"/>
          <p:cNvSpPr/>
          <p:nvPr/>
        </p:nvSpPr>
        <p:spPr>
          <a:xfrm rot="10800000">
            <a:off x="6288692" y="2716349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0" name="Google Shape;4250;p174"/>
          <p:cNvSpPr/>
          <p:nvPr/>
        </p:nvSpPr>
        <p:spPr>
          <a:xfrm>
            <a:off x="6853096" y="3659460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1" name="Google Shape;4251;p174"/>
          <p:cNvSpPr/>
          <p:nvPr/>
        </p:nvSpPr>
        <p:spPr>
          <a:xfrm flipH="1" rot="-5400000">
            <a:off x="6820742" y="-353942"/>
            <a:ext cx="1983900" cy="26772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2" name="Google Shape;4252;p174"/>
          <p:cNvSpPr/>
          <p:nvPr/>
        </p:nvSpPr>
        <p:spPr>
          <a:xfrm flipH="1" rot="-5400000">
            <a:off x="-886654" y="3123375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53" name="Google Shape;4253;p174"/>
          <p:cNvGrpSpPr/>
          <p:nvPr/>
        </p:nvGrpSpPr>
        <p:grpSpPr>
          <a:xfrm>
            <a:off x="347825" y="3839275"/>
            <a:ext cx="1126350" cy="1080250"/>
            <a:chOff x="7297550" y="3091850"/>
            <a:chExt cx="1126350" cy="1080250"/>
          </a:xfrm>
        </p:grpSpPr>
        <p:sp>
          <p:nvSpPr>
            <p:cNvPr id="4254" name="Google Shape;4254;p174"/>
            <p:cNvSpPr/>
            <p:nvPr/>
          </p:nvSpPr>
          <p:spPr>
            <a:xfrm>
              <a:off x="7886600" y="34855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174"/>
            <p:cNvSpPr/>
            <p:nvPr/>
          </p:nvSpPr>
          <p:spPr>
            <a:xfrm>
              <a:off x="8175050" y="3307975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174"/>
            <p:cNvSpPr/>
            <p:nvPr/>
          </p:nvSpPr>
          <p:spPr>
            <a:xfrm>
              <a:off x="7879125" y="30918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174"/>
            <p:cNvSpPr/>
            <p:nvPr/>
          </p:nvSpPr>
          <p:spPr>
            <a:xfrm>
              <a:off x="8233425" y="3646100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174"/>
            <p:cNvSpPr/>
            <p:nvPr/>
          </p:nvSpPr>
          <p:spPr>
            <a:xfrm>
              <a:off x="8095875" y="38597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174"/>
            <p:cNvSpPr/>
            <p:nvPr/>
          </p:nvSpPr>
          <p:spPr>
            <a:xfrm>
              <a:off x="7767250" y="39403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174"/>
            <p:cNvSpPr/>
            <p:nvPr/>
          </p:nvSpPr>
          <p:spPr>
            <a:xfrm>
              <a:off x="7621100" y="365992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174"/>
            <p:cNvSpPr/>
            <p:nvPr/>
          </p:nvSpPr>
          <p:spPr>
            <a:xfrm>
              <a:off x="7558800" y="32007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174"/>
            <p:cNvSpPr/>
            <p:nvPr/>
          </p:nvSpPr>
          <p:spPr>
            <a:xfrm>
              <a:off x="7297550" y="3464075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174"/>
            <p:cNvSpPr/>
            <p:nvPr/>
          </p:nvSpPr>
          <p:spPr>
            <a:xfrm>
              <a:off x="7399050" y="385390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4" name="Google Shape;4264;p174"/>
          <p:cNvGrpSpPr/>
          <p:nvPr/>
        </p:nvGrpSpPr>
        <p:grpSpPr>
          <a:xfrm rot="10800000">
            <a:off x="7564300" y="372500"/>
            <a:ext cx="1655900" cy="875425"/>
            <a:chOff x="1680550" y="2806125"/>
            <a:chExt cx="1655900" cy="875425"/>
          </a:xfrm>
        </p:grpSpPr>
        <p:sp>
          <p:nvSpPr>
            <p:cNvPr id="4265" name="Google Shape;4265;p174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174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7" name="Google Shape;4267;p174"/>
          <p:cNvGrpSpPr/>
          <p:nvPr/>
        </p:nvGrpSpPr>
        <p:grpSpPr>
          <a:xfrm rot="5400000">
            <a:off x="6677763" y="3750100"/>
            <a:ext cx="1736250" cy="814125"/>
            <a:chOff x="503325" y="3713675"/>
            <a:chExt cx="1736250" cy="814125"/>
          </a:xfrm>
        </p:grpSpPr>
        <p:sp>
          <p:nvSpPr>
            <p:cNvPr id="4268" name="Google Shape;4268;p174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174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0" name="Google Shape;4270;p174"/>
          <p:cNvGrpSpPr/>
          <p:nvPr/>
        </p:nvGrpSpPr>
        <p:grpSpPr>
          <a:xfrm flipH="1">
            <a:off x="-20619" y="-2"/>
            <a:ext cx="1863224" cy="1189018"/>
            <a:chOff x="4946725" y="3223150"/>
            <a:chExt cx="2101775" cy="1341250"/>
          </a:xfrm>
        </p:grpSpPr>
        <p:sp>
          <p:nvSpPr>
            <p:cNvPr id="4271" name="Google Shape;4271;p174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174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174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174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174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174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174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174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174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174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174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174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174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174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174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174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174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174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174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174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174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4292" name="Shape 4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3" name="Google Shape;4293;p175"/>
          <p:cNvSpPr txBox="1"/>
          <p:nvPr>
            <p:ph type="title"/>
          </p:nvPr>
        </p:nvSpPr>
        <p:spPr>
          <a:xfrm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294" name="Google Shape;4294;p175"/>
          <p:cNvSpPr/>
          <p:nvPr/>
        </p:nvSpPr>
        <p:spPr>
          <a:xfrm>
            <a:off x="-14584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5" name="Google Shape;4295;p175"/>
          <p:cNvSpPr/>
          <p:nvPr/>
        </p:nvSpPr>
        <p:spPr>
          <a:xfrm>
            <a:off x="2229200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6" name="Google Shape;4296;p175"/>
          <p:cNvSpPr/>
          <p:nvPr/>
        </p:nvSpPr>
        <p:spPr>
          <a:xfrm>
            <a:off x="8466525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97" name="Google Shape;4297;p175"/>
          <p:cNvGrpSpPr/>
          <p:nvPr/>
        </p:nvGrpSpPr>
        <p:grpSpPr>
          <a:xfrm rot="10800000">
            <a:off x="7397325" y="8650"/>
            <a:ext cx="1746675" cy="1445450"/>
            <a:chOff x="763475" y="1235400"/>
            <a:chExt cx="1746675" cy="1445450"/>
          </a:xfrm>
        </p:grpSpPr>
        <p:sp>
          <p:nvSpPr>
            <p:cNvPr id="4298" name="Google Shape;4298;p175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175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175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175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175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175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04" name="Google Shape;4304;p175"/>
          <p:cNvSpPr/>
          <p:nvPr/>
        </p:nvSpPr>
        <p:spPr>
          <a:xfrm>
            <a:off x="168487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5" name="Google Shape;4305;p175"/>
          <p:cNvSpPr/>
          <p:nvPr/>
        </p:nvSpPr>
        <p:spPr>
          <a:xfrm>
            <a:off x="334204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6" name="Google Shape;4306;p175"/>
          <p:cNvSpPr/>
          <p:nvPr/>
        </p:nvSpPr>
        <p:spPr>
          <a:xfrm>
            <a:off x="437788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7" name="Google Shape;4307;p175"/>
          <p:cNvSpPr/>
          <p:nvPr/>
        </p:nvSpPr>
        <p:spPr>
          <a:xfrm>
            <a:off x="218501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8" name="Google Shape;4308;p175"/>
          <p:cNvSpPr txBox="1"/>
          <p:nvPr>
            <p:ph idx="1" type="subTitle"/>
          </p:nvPr>
        </p:nvSpPr>
        <p:spPr>
          <a:xfrm>
            <a:off x="736475" y="1319825"/>
            <a:ext cx="7704000" cy="103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p19"/>
          <p:cNvSpPr txBox="1"/>
          <p:nvPr>
            <p:ph type="title"/>
          </p:nvPr>
        </p:nvSpPr>
        <p:spPr>
          <a:xfrm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18" name="Google Shape;218;p19"/>
          <p:cNvSpPr/>
          <p:nvPr/>
        </p:nvSpPr>
        <p:spPr>
          <a:xfrm>
            <a:off x="-14584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19"/>
          <p:cNvSpPr/>
          <p:nvPr/>
        </p:nvSpPr>
        <p:spPr>
          <a:xfrm>
            <a:off x="2229200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19"/>
          <p:cNvSpPr/>
          <p:nvPr/>
        </p:nvSpPr>
        <p:spPr>
          <a:xfrm>
            <a:off x="8466525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1" name="Google Shape;221;p19"/>
          <p:cNvGrpSpPr/>
          <p:nvPr/>
        </p:nvGrpSpPr>
        <p:grpSpPr>
          <a:xfrm rot="10800000">
            <a:off x="7397325" y="8650"/>
            <a:ext cx="1746675" cy="1445450"/>
            <a:chOff x="763475" y="1235400"/>
            <a:chExt cx="1746675" cy="1445450"/>
          </a:xfrm>
        </p:grpSpPr>
        <p:sp>
          <p:nvSpPr>
            <p:cNvPr id="222" name="Google Shape;222;p19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19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19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19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19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19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8" name="Google Shape;228;p19"/>
          <p:cNvSpPr/>
          <p:nvPr/>
        </p:nvSpPr>
        <p:spPr>
          <a:xfrm>
            <a:off x="168487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19"/>
          <p:cNvSpPr/>
          <p:nvPr/>
        </p:nvSpPr>
        <p:spPr>
          <a:xfrm>
            <a:off x="334204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19"/>
          <p:cNvSpPr/>
          <p:nvPr/>
        </p:nvSpPr>
        <p:spPr>
          <a:xfrm>
            <a:off x="437788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19"/>
          <p:cNvSpPr/>
          <p:nvPr/>
        </p:nvSpPr>
        <p:spPr>
          <a:xfrm>
            <a:off x="218501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19"/>
          <p:cNvSpPr txBox="1"/>
          <p:nvPr>
            <p:ph idx="1" type="subTitle"/>
          </p:nvPr>
        </p:nvSpPr>
        <p:spPr>
          <a:xfrm>
            <a:off x="736475" y="1319825"/>
            <a:ext cx="7704000" cy="103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4309" name="Shape 4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0" name="Google Shape;4310;p176"/>
          <p:cNvSpPr/>
          <p:nvPr/>
        </p:nvSpPr>
        <p:spPr>
          <a:xfrm>
            <a:off x="38351" y="4198200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1" name="Google Shape;4311;p176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2" name="Google Shape;4312;p176"/>
          <p:cNvSpPr/>
          <p:nvPr/>
        </p:nvSpPr>
        <p:spPr>
          <a:xfrm>
            <a:off x="-2357" y="4649188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13" name="Google Shape;4313;p176"/>
          <p:cNvGrpSpPr/>
          <p:nvPr/>
        </p:nvGrpSpPr>
        <p:grpSpPr>
          <a:xfrm flipH="1">
            <a:off x="-63762" y="65266"/>
            <a:ext cx="1794916" cy="1145428"/>
            <a:chOff x="4946725" y="3223150"/>
            <a:chExt cx="2101775" cy="1341250"/>
          </a:xfrm>
        </p:grpSpPr>
        <p:sp>
          <p:nvSpPr>
            <p:cNvPr id="4314" name="Google Shape;4314;p176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176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176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176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176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176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176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176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176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176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176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176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176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176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176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176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176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176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176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176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176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35" name="Google Shape;4335;p176"/>
          <p:cNvSpPr txBox="1"/>
          <p:nvPr>
            <p:ph idx="1" type="subTitle"/>
          </p:nvPr>
        </p:nvSpPr>
        <p:spPr>
          <a:xfrm>
            <a:off x="4199275" y="1288625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4336" name="Google Shape;4336;p176"/>
          <p:cNvSpPr txBox="1"/>
          <p:nvPr>
            <p:ph idx="2" type="subTitle"/>
          </p:nvPr>
        </p:nvSpPr>
        <p:spPr>
          <a:xfrm flipH="1">
            <a:off x="4199425" y="2880174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4337" name="Google Shape;4337;p176"/>
          <p:cNvSpPr txBox="1"/>
          <p:nvPr>
            <p:ph idx="3" type="subTitle"/>
          </p:nvPr>
        </p:nvSpPr>
        <p:spPr>
          <a:xfrm>
            <a:off x="4199299" y="1756150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38" name="Google Shape;4338;p176"/>
          <p:cNvSpPr txBox="1"/>
          <p:nvPr>
            <p:ph idx="4" type="subTitle"/>
          </p:nvPr>
        </p:nvSpPr>
        <p:spPr>
          <a:xfrm flipH="1">
            <a:off x="4199415" y="3352328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39" name="Google Shape;4339;p176"/>
          <p:cNvSpPr txBox="1"/>
          <p:nvPr>
            <p:ph type="title"/>
          </p:nvPr>
        </p:nvSpPr>
        <p:spPr>
          <a:xfrm flipH="1"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340" name="Shape 4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1" name="Google Shape;4341;p177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2" name="Google Shape;4342;p177"/>
          <p:cNvSpPr/>
          <p:nvPr/>
        </p:nvSpPr>
        <p:spPr>
          <a:xfrm>
            <a:off x="8466513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3" name="Google Shape;4343;p177"/>
          <p:cNvSpPr/>
          <p:nvPr/>
        </p:nvSpPr>
        <p:spPr>
          <a:xfrm flipH="1" rot="10800000">
            <a:off x="7959146" y="-23380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44" name="Google Shape;4344;p177"/>
          <p:cNvGrpSpPr/>
          <p:nvPr/>
        </p:nvGrpSpPr>
        <p:grpSpPr>
          <a:xfrm rot="10800000">
            <a:off x="7739509" y="0"/>
            <a:ext cx="1404501" cy="1162286"/>
            <a:chOff x="763475" y="1235400"/>
            <a:chExt cx="1746675" cy="1445450"/>
          </a:xfrm>
        </p:grpSpPr>
        <p:sp>
          <p:nvSpPr>
            <p:cNvPr id="4345" name="Google Shape;4345;p177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177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177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177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177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177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51" name="Google Shape;4351;p177"/>
          <p:cNvSpPr/>
          <p:nvPr/>
        </p:nvSpPr>
        <p:spPr>
          <a:xfrm flipH="1" rot="10800000">
            <a:off x="143526" y="4668021"/>
            <a:ext cx="317912" cy="2844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2" name="Google Shape;4352;p177"/>
          <p:cNvSpPr/>
          <p:nvPr/>
        </p:nvSpPr>
        <p:spPr>
          <a:xfrm flipH="1" rot="10800000">
            <a:off x="269001" y="4264804"/>
            <a:ext cx="270181" cy="241746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3" name="Google Shape;4353;p177"/>
          <p:cNvSpPr/>
          <p:nvPr/>
        </p:nvSpPr>
        <p:spPr>
          <a:xfrm flipH="1" rot="10800000">
            <a:off x="539176" y="4668029"/>
            <a:ext cx="200931" cy="1797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4" name="Google Shape;4354;p17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9pPr>
          </a:lstStyle>
          <a:p/>
        </p:txBody>
      </p:sp>
      <p:sp>
        <p:nvSpPr>
          <p:cNvPr id="4355" name="Google Shape;4355;p177"/>
          <p:cNvSpPr/>
          <p:nvPr/>
        </p:nvSpPr>
        <p:spPr>
          <a:xfrm flipH="1" rot="10800000">
            <a:off x="269001" y="456290"/>
            <a:ext cx="789025" cy="7059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4356" name="Shape 4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7" name="Google Shape;4357;p178"/>
          <p:cNvSpPr txBox="1"/>
          <p:nvPr>
            <p:ph idx="1" type="subTitle"/>
          </p:nvPr>
        </p:nvSpPr>
        <p:spPr>
          <a:xfrm>
            <a:off x="1914625" y="2332044"/>
            <a:ext cx="5314800" cy="110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358" name="Google Shape;4358;p178"/>
          <p:cNvSpPr txBox="1"/>
          <p:nvPr>
            <p:ph type="title"/>
          </p:nvPr>
        </p:nvSpPr>
        <p:spPr>
          <a:xfrm>
            <a:off x="1914575" y="1702656"/>
            <a:ext cx="5314800" cy="64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359" name="Google Shape;4359;p178"/>
          <p:cNvSpPr/>
          <p:nvPr/>
        </p:nvSpPr>
        <p:spPr>
          <a:xfrm rot="5400000">
            <a:off x="372450" y="-343275"/>
            <a:ext cx="1429200" cy="21741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0" name="Google Shape;4360;p178"/>
          <p:cNvSpPr/>
          <p:nvPr/>
        </p:nvSpPr>
        <p:spPr>
          <a:xfrm>
            <a:off x="7871600" y="3114475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1" name="Google Shape;4361;p178"/>
          <p:cNvSpPr/>
          <p:nvPr/>
        </p:nvSpPr>
        <p:spPr>
          <a:xfrm rot="-5400000">
            <a:off x="7550327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62" name="Google Shape;4362;p178"/>
          <p:cNvGrpSpPr/>
          <p:nvPr/>
        </p:nvGrpSpPr>
        <p:grpSpPr>
          <a:xfrm rot="8838117">
            <a:off x="7920024" y="1339356"/>
            <a:ext cx="1004345" cy="991737"/>
            <a:chOff x="623875" y="3501825"/>
            <a:chExt cx="1129625" cy="1115550"/>
          </a:xfrm>
        </p:grpSpPr>
        <p:sp>
          <p:nvSpPr>
            <p:cNvPr id="4363" name="Google Shape;4363;p178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178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178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178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178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178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178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178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178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178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178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74" name="Google Shape;4374;p178"/>
          <p:cNvSpPr/>
          <p:nvPr/>
        </p:nvSpPr>
        <p:spPr>
          <a:xfrm flipH="1" rot="5400000">
            <a:off x="771181" y="-785821"/>
            <a:ext cx="753149" cy="2310209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75" name="Google Shape;4375;p178"/>
          <p:cNvGrpSpPr/>
          <p:nvPr/>
        </p:nvGrpSpPr>
        <p:grpSpPr>
          <a:xfrm flipH="1" rot="2573076">
            <a:off x="7568239" y="4337886"/>
            <a:ext cx="1655842" cy="875394"/>
            <a:chOff x="1680550" y="2806125"/>
            <a:chExt cx="1655900" cy="875425"/>
          </a:xfrm>
        </p:grpSpPr>
        <p:sp>
          <p:nvSpPr>
            <p:cNvPr id="4376" name="Google Shape;4376;p178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178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8" name="Google Shape;4378;p178"/>
          <p:cNvGrpSpPr/>
          <p:nvPr/>
        </p:nvGrpSpPr>
        <p:grpSpPr>
          <a:xfrm>
            <a:off x="-50" y="1296000"/>
            <a:ext cx="1746675" cy="1445450"/>
            <a:chOff x="763475" y="1235400"/>
            <a:chExt cx="1746675" cy="1445450"/>
          </a:xfrm>
        </p:grpSpPr>
        <p:sp>
          <p:nvSpPr>
            <p:cNvPr id="4379" name="Google Shape;4379;p178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178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178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178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178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178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5" name="Google Shape;4385;p178"/>
          <p:cNvGrpSpPr/>
          <p:nvPr/>
        </p:nvGrpSpPr>
        <p:grpSpPr>
          <a:xfrm>
            <a:off x="364880" y="3938841"/>
            <a:ext cx="1016811" cy="995863"/>
            <a:chOff x="858493" y="3673154"/>
            <a:chExt cx="1016811" cy="995863"/>
          </a:xfrm>
        </p:grpSpPr>
        <p:sp>
          <p:nvSpPr>
            <p:cNvPr id="4386" name="Google Shape;4386;p178"/>
            <p:cNvSpPr/>
            <p:nvPr/>
          </p:nvSpPr>
          <p:spPr>
            <a:xfrm rot="8838117">
              <a:off x="1089928" y="4476928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178"/>
            <p:cNvSpPr/>
            <p:nvPr/>
          </p:nvSpPr>
          <p:spPr>
            <a:xfrm rot="8838117">
              <a:off x="1186080" y="4116129"/>
              <a:ext cx="164105" cy="225920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178"/>
            <p:cNvSpPr/>
            <p:nvPr/>
          </p:nvSpPr>
          <p:spPr>
            <a:xfrm rot="8838117">
              <a:off x="898169" y="4280818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178"/>
            <p:cNvSpPr/>
            <p:nvPr/>
          </p:nvSpPr>
          <p:spPr>
            <a:xfrm rot="8838117">
              <a:off x="889854" y="4016642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178"/>
            <p:cNvSpPr/>
            <p:nvPr/>
          </p:nvSpPr>
          <p:spPr>
            <a:xfrm rot="8838117">
              <a:off x="1050861" y="3771042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178"/>
            <p:cNvSpPr/>
            <p:nvPr/>
          </p:nvSpPr>
          <p:spPr>
            <a:xfrm rot="8838117">
              <a:off x="1364308" y="3923609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178"/>
            <p:cNvSpPr/>
            <p:nvPr/>
          </p:nvSpPr>
          <p:spPr>
            <a:xfrm rot="8838117">
              <a:off x="1479215" y="4186794"/>
              <a:ext cx="257527" cy="190004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178"/>
            <p:cNvSpPr/>
            <p:nvPr/>
          </p:nvSpPr>
          <p:spPr>
            <a:xfrm rot="8838117">
              <a:off x="1680844" y="3932811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178"/>
            <p:cNvSpPr/>
            <p:nvPr/>
          </p:nvSpPr>
          <p:spPr>
            <a:xfrm rot="8838117">
              <a:off x="1444048" y="3699841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5" name="Google Shape;4395;p178"/>
          <p:cNvGrpSpPr/>
          <p:nvPr/>
        </p:nvGrpSpPr>
        <p:grpSpPr>
          <a:xfrm>
            <a:off x="2075325" y="4198892"/>
            <a:ext cx="1110575" cy="975450"/>
            <a:chOff x="3575725" y="3248450"/>
            <a:chExt cx="1110575" cy="975450"/>
          </a:xfrm>
        </p:grpSpPr>
        <p:sp>
          <p:nvSpPr>
            <p:cNvPr id="4396" name="Google Shape;4396;p178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178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8" name="Google Shape;4398;p178"/>
          <p:cNvGrpSpPr/>
          <p:nvPr/>
        </p:nvGrpSpPr>
        <p:grpSpPr>
          <a:xfrm flipH="1" rot="10800000">
            <a:off x="6056950" y="0"/>
            <a:ext cx="1110575" cy="975450"/>
            <a:chOff x="3575725" y="3248450"/>
            <a:chExt cx="1110575" cy="975450"/>
          </a:xfrm>
        </p:grpSpPr>
        <p:sp>
          <p:nvSpPr>
            <p:cNvPr id="4399" name="Google Shape;4399;p178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178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4401" name="Shape 4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2" name="Google Shape;4402;p179"/>
          <p:cNvSpPr/>
          <p:nvPr/>
        </p:nvSpPr>
        <p:spPr>
          <a:xfrm rot="10800000">
            <a:off x="0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3" name="Google Shape;4403;p179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4" name="Google Shape;4404;p179"/>
          <p:cNvSpPr/>
          <p:nvPr/>
        </p:nvSpPr>
        <p:spPr>
          <a:xfrm flipH="1" rot="5400000">
            <a:off x="73200" y="-7320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5" name="Google Shape;4405;p179"/>
          <p:cNvSpPr/>
          <p:nvPr/>
        </p:nvSpPr>
        <p:spPr>
          <a:xfrm flipH="1" rot="10800000">
            <a:off x="721905" y="-19540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06" name="Google Shape;4406;p179"/>
          <p:cNvGrpSpPr/>
          <p:nvPr/>
        </p:nvGrpSpPr>
        <p:grpSpPr>
          <a:xfrm flipH="1" rot="-3438117">
            <a:off x="393859" y="1050214"/>
            <a:ext cx="1004345" cy="991737"/>
            <a:chOff x="623875" y="3501825"/>
            <a:chExt cx="1129625" cy="1115550"/>
          </a:xfrm>
        </p:grpSpPr>
        <p:sp>
          <p:nvSpPr>
            <p:cNvPr id="4407" name="Google Shape;4407;p179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179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179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179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179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179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179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179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179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179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179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8" name="Google Shape;4418;p179"/>
          <p:cNvGrpSpPr/>
          <p:nvPr/>
        </p:nvGrpSpPr>
        <p:grpSpPr>
          <a:xfrm rot="10800000">
            <a:off x="7876042" y="3783123"/>
            <a:ext cx="1227250" cy="1314775"/>
            <a:chOff x="5368525" y="1294325"/>
            <a:chExt cx="1227250" cy="1314775"/>
          </a:xfrm>
        </p:grpSpPr>
        <p:sp>
          <p:nvSpPr>
            <p:cNvPr id="4419" name="Google Shape;4419;p179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179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179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22" name="Google Shape;4422;p179"/>
          <p:cNvSpPr txBox="1"/>
          <p:nvPr>
            <p:ph type="title"/>
          </p:nvPr>
        </p:nvSpPr>
        <p:spPr>
          <a:xfrm>
            <a:off x="1970551" y="1299600"/>
            <a:ext cx="5189400" cy="2544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4423" name="Shape 4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4" name="Google Shape;4424;p180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25" name="Google Shape;4425;p180"/>
          <p:cNvGrpSpPr/>
          <p:nvPr/>
        </p:nvGrpSpPr>
        <p:grpSpPr>
          <a:xfrm rot="8838117">
            <a:off x="335074" y="3877231"/>
            <a:ext cx="1004345" cy="991737"/>
            <a:chOff x="623875" y="3501825"/>
            <a:chExt cx="1129625" cy="1115550"/>
          </a:xfrm>
        </p:grpSpPr>
        <p:sp>
          <p:nvSpPr>
            <p:cNvPr id="4426" name="Google Shape;4426;p180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180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180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180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180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180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180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180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180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180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180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7" name="Google Shape;4437;p180"/>
          <p:cNvGrpSpPr/>
          <p:nvPr/>
        </p:nvGrpSpPr>
        <p:grpSpPr>
          <a:xfrm rot="-5400000">
            <a:off x="7669378" y="-68325"/>
            <a:ext cx="1373725" cy="1575500"/>
            <a:chOff x="3306050" y="1157725"/>
            <a:chExt cx="1373725" cy="1575500"/>
          </a:xfrm>
        </p:grpSpPr>
        <p:sp>
          <p:nvSpPr>
            <p:cNvPr id="4438" name="Google Shape;4438;p180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180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180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180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180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180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180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180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6" name="Google Shape;4446;p180"/>
          <p:cNvSpPr/>
          <p:nvPr/>
        </p:nvSpPr>
        <p:spPr>
          <a:xfrm>
            <a:off x="640140" y="458777"/>
            <a:ext cx="331461" cy="29649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7" name="Google Shape;4447;p180"/>
          <p:cNvSpPr/>
          <p:nvPr/>
        </p:nvSpPr>
        <p:spPr>
          <a:xfrm>
            <a:off x="558399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8" name="Google Shape;4448;p180"/>
          <p:cNvSpPr txBox="1"/>
          <p:nvPr>
            <p:ph type="title"/>
          </p:nvPr>
        </p:nvSpPr>
        <p:spPr>
          <a:xfrm>
            <a:off x="3960100" y="979300"/>
            <a:ext cx="3639000" cy="15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449" name="Google Shape;4449;p180"/>
          <p:cNvSpPr txBox="1"/>
          <p:nvPr>
            <p:ph idx="1" type="subTitle"/>
          </p:nvPr>
        </p:nvSpPr>
        <p:spPr>
          <a:xfrm>
            <a:off x="3960100" y="2401398"/>
            <a:ext cx="3639000" cy="17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50" name="Google Shape;4450;p180"/>
          <p:cNvSpPr/>
          <p:nvPr/>
        </p:nvSpPr>
        <p:spPr>
          <a:xfrm>
            <a:off x="8232992" y="2071075"/>
            <a:ext cx="918317" cy="3072426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451" name="Shape 4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2" name="Google Shape;4452;p181"/>
          <p:cNvSpPr txBox="1"/>
          <p:nvPr>
            <p:ph type="title"/>
          </p:nvPr>
        </p:nvSpPr>
        <p:spPr>
          <a:xfrm>
            <a:off x="721900" y="3790800"/>
            <a:ext cx="3159300" cy="8277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453" name="Google Shape;4453;p181"/>
          <p:cNvSpPr/>
          <p:nvPr/>
        </p:nvSpPr>
        <p:spPr>
          <a:xfrm flipH="1" rot="10800000">
            <a:off x="6251820" y="401004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4" name="Google Shape;4454;p181"/>
          <p:cNvSpPr/>
          <p:nvPr/>
        </p:nvSpPr>
        <p:spPr>
          <a:xfrm rot="10800000">
            <a:off x="-4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5" name="Google Shape;4455;p181"/>
          <p:cNvSpPr/>
          <p:nvPr/>
        </p:nvSpPr>
        <p:spPr>
          <a:xfrm rot="10800000">
            <a:off x="-7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6" name="Google Shape;4456;p181"/>
          <p:cNvGrpSpPr/>
          <p:nvPr/>
        </p:nvGrpSpPr>
        <p:grpSpPr>
          <a:xfrm rot="3438117">
            <a:off x="908168" y="490864"/>
            <a:ext cx="1004345" cy="991737"/>
            <a:chOff x="623875" y="3501825"/>
            <a:chExt cx="1129625" cy="1115550"/>
          </a:xfrm>
        </p:grpSpPr>
        <p:sp>
          <p:nvSpPr>
            <p:cNvPr id="4457" name="Google Shape;4457;p181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181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181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181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181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181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181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181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181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181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181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68" name="Google Shape;4468;p181"/>
          <p:cNvSpPr/>
          <p:nvPr/>
        </p:nvSpPr>
        <p:spPr>
          <a:xfrm rot="10800000">
            <a:off x="8326513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469" name="Shape 4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0" name="Google Shape;4470;p182"/>
          <p:cNvSpPr/>
          <p:nvPr/>
        </p:nvSpPr>
        <p:spPr>
          <a:xfrm flipH="1">
            <a:off x="8335482" y="408827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1" name="Google Shape;4471;p182"/>
          <p:cNvSpPr/>
          <p:nvPr/>
        </p:nvSpPr>
        <p:spPr>
          <a:xfrm flipH="1">
            <a:off x="77382" y="108902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72" name="Google Shape;4472;p182"/>
          <p:cNvGrpSpPr/>
          <p:nvPr/>
        </p:nvGrpSpPr>
        <p:grpSpPr>
          <a:xfrm flipH="1" rot="10800000">
            <a:off x="7071392" y="3762325"/>
            <a:ext cx="2101775" cy="1341250"/>
            <a:chOff x="4946725" y="3223150"/>
            <a:chExt cx="2101775" cy="1341250"/>
          </a:xfrm>
        </p:grpSpPr>
        <p:sp>
          <p:nvSpPr>
            <p:cNvPr id="4473" name="Google Shape;4473;p182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182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182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182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182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182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182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182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182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182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182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182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182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182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182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182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182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182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182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182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182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4" name="Google Shape;4494;p182"/>
          <p:cNvGrpSpPr/>
          <p:nvPr/>
        </p:nvGrpSpPr>
        <p:grpSpPr>
          <a:xfrm>
            <a:off x="0" y="224325"/>
            <a:ext cx="1746675" cy="1445450"/>
            <a:chOff x="763475" y="1235400"/>
            <a:chExt cx="1746675" cy="1445450"/>
          </a:xfrm>
        </p:grpSpPr>
        <p:sp>
          <p:nvSpPr>
            <p:cNvPr id="4495" name="Google Shape;4495;p182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182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182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182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182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182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01" name="Google Shape;4501;p182"/>
          <p:cNvSpPr/>
          <p:nvPr/>
        </p:nvSpPr>
        <p:spPr>
          <a:xfrm rot="10800000">
            <a:off x="7808700" y="-1"/>
            <a:ext cx="1335300" cy="1466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2" name="Google Shape;4502;p182"/>
          <p:cNvSpPr/>
          <p:nvPr/>
        </p:nvSpPr>
        <p:spPr>
          <a:xfrm>
            <a:off x="7598250" y="1825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3" name="Google Shape;4503;p182"/>
          <p:cNvSpPr/>
          <p:nvPr/>
        </p:nvSpPr>
        <p:spPr>
          <a:xfrm flipH="1" rot="5400000">
            <a:off x="256161" y="3748408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4" name="Google Shape;4504;p182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05" name="Google Shape;4505;p182"/>
          <p:cNvGrpSpPr/>
          <p:nvPr/>
        </p:nvGrpSpPr>
        <p:grpSpPr>
          <a:xfrm flipH="1">
            <a:off x="7199525" y="176375"/>
            <a:ext cx="972750" cy="956100"/>
            <a:chOff x="8099625" y="4181100"/>
            <a:chExt cx="972750" cy="956100"/>
          </a:xfrm>
        </p:grpSpPr>
        <p:sp>
          <p:nvSpPr>
            <p:cNvPr id="4506" name="Google Shape;4506;p182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182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182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182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182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182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182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182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14" name="Google Shape;4514;p182"/>
          <p:cNvSpPr txBox="1"/>
          <p:nvPr>
            <p:ph hasCustomPrompt="1" type="title"/>
          </p:nvPr>
        </p:nvSpPr>
        <p:spPr>
          <a:xfrm>
            <a:off x="1284000" y="1636458"/>
            <a:ext cx="65760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4515" name="Google Shape;4515;p182"/>
          <p:cNvSpPr txBox="1"/>
          <p:nvPr>
            <p:ph idx="1" type="subTitle"/>
          </p:nvPr>
        </p:nvSpPr>
        <p:spPr>
          <a:xfrm>
            <a:off x="1284000" y="3042639"/>
            <a:ext cx="6576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4516" name="Shape 451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4517" name="Shape 4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8" name="Google Shape;4518;p184"/>
          <p:cNvSpPr txBox="1"/>
          <p:nvPr>
            <p:ph type="title"/>
          </p:nvPr>
        </p:nvSpPr>
        <p:spPr>
          <a:xfrm>
            <a:off x="1559464" y="1148650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519" name="Google Shape;4519;p184"/>
          <p:cNvSpPr txBox="1"/>
          <p:nvPr>
            <p:ph hasCustomPrompt="1" idx="2" type="title"/>
          </p:nvPr>
        </p:nvSpPr>
        <p:spPr>
          <a:xfrm>
            <a:off x="4684774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20" name="Google Shape;4520;p184"/>
          <p:cNvSpPr txBox="1"/>
          <p:nvPr>
            <p:ph idx="1" type="subTitle"/>
          </p:nvPr>
        </p:nvSpPr>
        <p:spPr>
          <a:xfrm>
            <a:off x="1559464" y="165166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521" name="Google Shape;4521;p184"/>
          <p:cNvSpPr txBox="1"/>
          <p:nvPr>
            <p:ph idx="3" type="title"/>
          </p:nvPr>
        </p:nvSpPr>
        <p:spPr>
          <a:xfrm>
            <a:off x="1556785" y="23524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522" name="Google Shape;4522;p184"/>
          <p:cNvSpPr txBox="1"/>
          <p:nvPr>
            <p:ph hasCustomPrompt="1" idx="4" type="title"/>
          </p:nvPr>
        </p:nvSpPr>
        <p:spPr>
          <a:xfrm>
            <a:off x="787850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23" name="Google Shape;4523;p184"/>
          <p:cNvSpPr txBox="1"/>
          <p:nvPr>
            <p:ph idx="5" type="subTitle"/>
          </p:nvPr>
        </p:nvSpPr>
        <p:spPr>
          <a:xfrm>
            <a:off x="1556762" y="2859881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524" name="Google Shape;4524;p184"/>
          <p:cNvSpPr txBox="1"/>
          <p:nvPr>
            <p:ph idx="6" type="title"/>
          </p:nvPr>
        </p:nvSpPr>
        <p:spPr>
          <a:xfrm>
            <a:off x="1559464" y="35562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525" name="Google Shape;4525;p184"/>
          <p:cNvSpPr txBox="1"/>
          <p:nvPr>
            <p:ph hasCustomPrompt="1" idx="7" type="title"/>
          </p:nvPr>
        </p:nvSpPr>
        <p:spPr>
          <a:xfrm>
            <a:off x="794337" y="3886283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26" name="Google Shape;4526;p184"/>
          <p:cNvSpPr txBox="1"/>
          <p:nvPr>
            <p:ph idx="8" type="subTitle"/>
          </p:nvPr>
        </p:nvSpPr>
        <p:spPr>
          <a:xfrm>
            <a:off x="1556761" y="406147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527" name="Google Shape;4527;p184"/>
          <p:cNvSpPr txBox="1"/>
          <p:nvPr>
            <p:ph idx="9" type="title"/>
          </p:nvPr>
        </p:nvSpPr>
        <p:spPr>
          <a:xfrm>
            <a:off x="5456465" y="1148650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528" name="Google Shape;4528;p184"/>
          <p:cNvSpPr txBox="1"/>
          <p:nvPr>
            <p:ph hasCustomPrompt="1" idx="13" type="title"/>
          </p:nvPr>
        </p:nvSpPr>
        <p:spPr>
          <a:xfrm>
            <a:off x="4687536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29" name="Google Shape;4529;p184"/>
          <p:cNvSpPr txBox="1"/>
          <p:nvPr>
            <p:ph idx="14" type="subTitle"/>
          </p:nvPr>
        </p:nvSpPr>
        <p:spPr>
          <a:xfrm>
            <a:off x="5456465" y="16516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530" name="Google Shape;4530;p184"/>
          <p:cNvSpPr txBox="1"/>
          <p:nvPr>
            <p:ph idx="15" type="title"/>
          </p:nvPr>
        </p:nvSpPr>
        <p:spPr>
          <a:xfrm>
            <a:off x="5453760" y="23524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531" name="Google Shape;4531;p184"/>
          <p:cNvSpPr txBox="1"/>
          <p:nvPr>
            <p:ph hasCustomPrompt="1" idx="16" type="title"/>
          </p:nvPr>
        </p:nvSpPr>
        <p:spPr>
          <a:xfrm>
            <a:off x="790612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32" name="Google Shape;4532;p184"/>
          <p:cNvSpPr txBox="1"/>
          <p:nvPr>
            <p:ph idx="17" type="subTitle"/>
          </p:nvPr>
        </p:nvSpPr>
        <p:spPr>
          <a:xfrm>
            <a:off x="5453687" y="28598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533" name="Google Shape;4533;p184"/>
          <p:cNvSpPr txBox="1"/>
          <p:nvPr>
            <p:ph idx="18" type="title"/>
          </p:nvPr>
        </p:nvSpPr>
        <p:spPr>
          <a:xfrm>
            <a:off x="5456465" y="35562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534" name="Google Shape;4534;p184"/>
          <p:cNvSpPr txBox="1"/>
          <p:nvPr>
            <p:ph hasCustomPrompt="1" idx="19" type="title"/>
          </p:nvPr>
        </p:nvSpPr>
        <p:spPr>
          <a:xfrm>
            <a:off x="4687536" y="3873458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35" name="Google Shape;4535;p184"/>
          <p:cNvSpPr txBox="1"/>
          <p:nvPr>
            <p:ph idx="20" type="subTitle"/>
          </p:nvPr>
        </p:nvSpPr>
        <p:spPr>
          <a:xfrm>
            <a:off x="5453686" y="4061478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536" name="Google Shape;4536;p184"/>
          <p:cNvSpPr txBox="1"/>
          <p:nvPr>
            <p:ph idx="21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537" name="Google Shape;4537;p184"/>
          <p:cNvSpPr/>
          <p:nvPr/>
        </p:nvSpPr>
        <p:spPr>
          <a:xfrm rot="10800000">
            <a:off x="-860775" y="-14584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8" name="Google Shape;4538;p184"/>
          <p:cNvSpPr/>
          <p:nvPr/>
        </p:nvSpPr>
        <p:spPr>
          <a:xfrm>
            <a:off x="8650275" y="3410800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9" name="Google Shape;4539;p184"/>
          <p:cNvSpPr/>
          <p:nvPr/>
        </p:nvSpPr>
        <p:spPr>
          <a:xfrm>
            <a:off x="6917701" y="0"/>
            <a:ext cx="2234045" cy="878948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40" name="Google Shape;4540;p184"/>
          <p:cNvSpPr/>
          <p:nvPr/>
        </p:nvSpPr>
        <p:spPr>
          <a:xfrm>
            <a:off x="8785050" y="532300"/>
            <a:ext cx="184575" cy="254125"/>
          </a:xfrm>
          <a:custGeom>
            <a:rect b="b" l="l" r="r" t="t"/>
            <a:pathLst>
              <a:path extrusionOk="0" h="10165" w="7383">
                <a:moveTo>
                  <a:pt x="4212" y="0"/>
                </a:moveTo>
                <a:cubicBezTo>
                  <a:pt x="3444" y="0"/>
                  <a:pt x="2709" y="427"/>
                  <a:pt x="2215" y="1028"/>
                </a:cubicBezTo>
                <a:cubicBezTo>
                  <a:pt x="1667" y="1683"/>
                  <a:pt x="1370" y="2504"/>
                  <a:pt x="1131" y="3338"/>
                </a:cubicBezTo>
                <a:cubicBezTo>
                  <a:pt x="643" y="5100"/>
                  <a:pt x="0" y="7517"/>
                  <a:pt x="1239" y="9136"/>
                </a:cubicBezTo>
                <a:lnTo>
                  <a:pt x="1227" y="9136"/>
                </a:lnTo>
                <a:cubicBezTo>
                  <a:pt x="1752" y="9820"/>
                  <a:pt x="2612" y="10164"/>
                  <a:pt x="3481" y="10164"/>
                </a:cubicBezTo>
                <a:cubicBezTo>
                  <a:pt x="3911" y="10164"/>
                  <a:pt x="4344" y="10080"/>
                  <a:pt x="4739" y="9910"/>
                </a:cubicBezTo>
                <a:cubicBezTo>
                  <a:pt x="5918" y="9386"/>
                  <a:pt x="6727" y="8231"/>
                  <a:pt x="7049" y="6981"/>
                </a:cubicBezTo>
                <a:cubicBezTo>
                  <a:pt x="7382" y="5731"/>
                  <a:pt x="7263" y="4409"/>
                  <a:pt x="6977" y="3147"/>
                </a:cubicBezTo>
                <a:cubicBezTo>
                  <a:pt x="6811" y="2457"/>
                  <a:pt x="6596" y="1754"/>
                  <a:pt x="6192" y="1171"/>
                </a:cubicBezTo>
                <a:cubicBezTo>
                  <a:pt x="5787" y="575"/>
                  <a:pt x="5168" y="111"/>
                  <a:pt x="4465" y="16"/>
                </a:cubicBezTo>
                <a:cubicBezTo>
                  <a:pt x="4381" y="5"/>
                  <a:pt x="4296" y="0"/>
                  <a:pt x="421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41" name="Google Shape;4541;p184"/>
          <p:cNvSpPr/>
          <p:nvPr/>
        </p:nvSpPr>
        <p:spPr>
          <a:xfrm>
            <a:off x="8500125" y="661500"/>
            <a:ext cx="190475" cy="139725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42" name="Google Shape;4542;p184"/>
          <p:cNvSpPr/>
          <p:nvPr/>
        </p:nvSpPr>
        <p:spPr>
          <a:xfrm>
            <a:off x="8360613" y="291202"/>
            <a:ext cx="289660" cy="296556"/>
          </a:xfrm>
          <a:custGeom>
            <a:rect b="b" l="l" r="r" t="t"/>
            <a:pathLst>
              <a:path extrusionOk="0" h="8558" w="8359">
                <a:moveTo>
                  <a:pt x="4034" y="1"/>
                </a:moveTo>
                <a:cubicBezTo>
                  <a:pt x="2734" y="1"/>
                  <a:pt x="1488" y="1001"/>
                  <a:pt x="858" y="2200"/>
                </a:cubicBezTo>
                <a:cubicBezTo>
                  <a:pt x="84" y="3665"/>
                  <a:pt x="1" y="5474"/>
                  <a:pt x="620" y="7010"/>
                </a:cubicBezTo>
                <a:cubicBezTo>
                  <a:pt x="1066" y="8116"/>
                  <a:pt x="2125" y="8557"/>
                  <a:pt x="3289" y="8557"/>
                </a:cubicBezTo>
                <a:cubicBezTo>
                  <a:pt x="4732" y="8557"/>
                  <a:pt x="6335" y="7880"/>
                  <a:pt x="7132" y="6951"/>
                </a:cubicBezTo>
                <a:cubicBezTo>
                  <a:pt x="8204" y="5701"/>
                  <a:pt x="8359" y="3748"/>
                  <a:pt x="7513" y="2343"/>
                </a:cubicBezTo>
                <a:cubicBezTo>
                  <a:pt x="7109" y="1676"/>
                  <a:pt x="6525" y="1141"/>
                  <a:pt x="5894" y="700"/>
                </a:cubicBezTo>
                <a:cubicBezTo>
                  <a:pt x="5525" y="438"/>
                  <a:pt x="5132" y="212"/>
                  <a:pt x="4703" y="93"/>
                </a:cubicBezTo>
                <a:cubicBezTo>
                  <a:pt x="4481" y="30"/>
                  <a:pt x="4257" y="1"/>
                  <a:pt x="403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3" name="Google Shape;4543;p184"/>
          <p:cNvGrpSpPr/>
          <p:nvPr/>
        </p:nvGrpSpPr>
        <p:grpSpPr>
          <a:xfrm>
            <a:off x="8219649" y="4324805"/>
            <a:ext cx="932106" cy="818695"/>
            <a:chOff x="3575725" y="3248450"/>
            <a:chExt cx="1110575" cy="975450"/>
          </a:xfrm>
        </p:grpSpPr>
        <p:sp>
          <p:nvSpPr>
            <p:cNvPr id="4544" name="Google Shape;4544;p184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184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4546" name="Shape 4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7" name="Google Shape;4547;p185"/>
          <p:cNvSpPr txBox="1"/>
          <p:nvPr>
            <p:ph type="title"/>
          </p:nvPr>
        </p:nvSpPr>
        <p:spPr>
          <a:xfrm>
            <a:off x="3114600" y="2362075"/>
            <a:ext cx="4464000" cy="118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548" name="Google Shape;4548;p185"/>
          <p:cNvSpPr txBox="1"/>
          <p:nvPr>
            <p:ph hasCustomPrompt="1" idx="2" type="title"/>
          </p:nvPr>
        </p:nvSpPr>
        <p:spPr>
          <a:xfrm>
            <a:off x="6204425" y="1274317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549" name="Google Shape;4549;p185"/>
          <p:cNvSpPr txBox="1"/>
          <p:nvPr>
            <p:ph idx="1" type="subTitle"/>
          </p:nvPr>
        </p:nvSpPr>
        <p:spPr>
          <a:xfrm>
            <a:off x="3114600" y="3462174"/>
            <a:ext cx="4464000" cy="4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550" name="Google Shape;4550;p185"/>
          <p:cNvSpPr/>
          <p:nvPr/>
        </p:nvSpPr>
        <p:spPr>
          <a:xfrm rot="5400000">
            <a:off x="73200" y="3591724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51" name="Google Shape;4551;p185"/>
          <p:cNvSpPr/>
          <p:nvPr/>
        </p:nvSpPr>
        <p:spPr>
          <a:xfrm>
            <a:off x="721905" y="448351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52" name="Google Shape;4552;p185"/>
          <p:cNvGrpSpPr/>
          <p:nvPr/>
        </p:nvGrpSpPr>
        <p:grpSpPr>
          <a:xfrm rot="-7361883">
            <a:off x="371984" y="3074734"/>
            <a:ext cx="1004345" cy="991737"/>
            <a:chOff x="623875" y="3501825"/>
            <a:chExt cx="1129625" cy="1115550"/>
          </a:xfrm>
        </p:grpSpPr>
        <p:sp>
          <p:nvSpPr>
            <p:cNvPr id="4553" name="Google Shape;4553;p185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185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185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185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185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185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185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185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185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185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185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4" name="Google Shape;4564;p185"/>
          <p:cNvSpPr/>
          <p:nvPr/>
        </p:nvSpPr>
        <p:spPr>
          <a:xfrm flipH="1" rot="10800000">
            <a:off x="8466525" y="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65" name="Google Shape;4565;p185"/>
          <p:cNvGrpSpPr/>
          <p:nvPr/>
        </p:nvGrpSpPr>
        <p:grpSpPr>
          <a:xfrm rot="10800000">
            <a:off x="-43625" y="71645"/>
            <a:ext cx="2101775" cy="1341250"/>
            <a:chOff x="4946725" y="3223150"/>
            <a:chExt cx="2101775" cy="1341250"/>
          </a:xfrm>
        </p:grpSpPr>
        <p:sp>
          <p:nvSpPr>
            <p:cNvPr id="4566" name="Google Shape;4566;p185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185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185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185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185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185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185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185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185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185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185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185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185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185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185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185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185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185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185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185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185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7" name="Google Shape;4587;p185"/>
          <p:cNvGrpSpPr/>
          <p:nvPr/>
        </p:nvGrpSpPr>
        <p:grpSpPr>
          <a:xfrm rot="10800000">
            <a:off x="7455525" y="4215500"/>
            <a:ext cx="1655900" cy="875425"/>
            <a:chOff x="1680550" y="2806125"/>
            <a:chExt cx="1655900" cy="875425"/>
          </a:xfrm>
        </p:grpSpPr>
        <p:sp>
          <p:nvSpPr>
            <p:cNvPr id="4588" name="Google Shape;4588;p185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185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p20"/>
          <p:cNvSpPr/>
          <p:nvPr/>
        </p:nvSpPr>
        <p:spPr>
          <a:xfrm>
            <a:off x="38351" y="4198200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20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" name="Google Shape;236;p20"/>
          <p:cNvSpPr/>
          <p:nvPr/>
        </p:nvSpPr>
        <p:spPr>
          <a:xfrm>
            <a:off x="-2357" y="4649188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7" name="Google Shape;237;p20"/>
          <p:cNvGrpSpPr/>
          <p:nvPr/>
        </p:nvGrpSpPr>
        <p:grpSpPr>
          <a:xfrm flipH="1">
            <a:off x="-63762" y="65266"/>
            <a:ext cx="1794916" cy="1145428"/>
            <a:chOff x="4946725" y="3223150"/>
            <a:chExt cx="2101775" cy="1341250"/>
          </a:xfrm>
        </p:grpSpPr>
        <p:sp>
          <p:nvSpPr>
            <p:cNvPr id="238" name="Google Shape;238;p20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0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0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0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0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0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0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0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0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0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0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0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0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0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0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0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0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0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0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0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0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9" name="Google Shape;259;p20"/>
          <p:cNvSpPr txBox="1"/>
          <p:nvPr>
            <p:ph idx="1" type="subTitle"/>
          </p:nvPr>
        </p:nvSpPr>
        <p:spPr>
          <a:xfrm>
            <a:off x="4199275" y="1288625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260" name="Google Shape;260;p20"/>
          <p:cNvSpPr txBox="1"/>
          <p:nvPr>
            <p:ph idx="2" type="subTitle"/>
          </p:nvPr>
        </p:nvSpPr>
        <p:spPr>
          <a:xfrm flipH="1">
            <a:off x="4199425" y="2880174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261" name="Google Shape;261;p20"/>
          <p:cNvSpPr txBox="1"/>
          <p:nvPr>
            <p:ph idx="3" type="subTitle"/>
          </p:nvPr>
        </p:nvSpPr>
        <p:spPr>
          <a:xfrm>
            <a:off x="4199299" y="1756150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2" name="Google Shape;262;p20"/>
          <p:cNvSpPr txBox="1"/>
          <p:nvPr>
            <p:ph idx="4" type="subTitle"/>
          </p:nvPr>
        </p:nvSpPr>
        <p:spPr>
          <a:xfrm flipH="1">
            <a:off x="4199415" y="3352328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3" name="Google Shape;263;p20"/>
          <p:cNvSpPr txBox="1"/>
          <p:nvPr>
            <p:ph type="title"/>
          </p:nvPr>
        </p:nvSpPr>
        <p:spPr>
          <a:xfrm flipH="1"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4590" name="Shape 4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1" name="Google Shape;4591;p186"/>
          <p:cNvSpPr/>
          <p:nvPr/>
        </p:nvSpPr>
        <p:spPr>
          <a:xfrm flipH="1" rot="5400000">
            <a:off x="79161" y="3571408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2" name="Google Shape;4592;p186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3" name="Google Shape;4593;p186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4" name="Google Shape;4594;p186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5" name="Google Shape;4595;p186"/>
          <p:cNvGrpSpPr/>
          <p:nvPr/>
        </p:nvGrpSpPr>
        <p:grpSpPr>
          <a:xfrm flipH="1" rot="-3438117">
            <a:off x="7231484" y="490864"/>
            <a:ext cx="1004345" cy="991737"/>
            <a:chOff x="623875" y="3501825"/>
            <a:chExt cx="1129625" cy="1115550"/>
          </a:xfrm>
        </p:grpSpPr>
        <p:sp>
          <p:nvSpPr>
            <p:cNvPr id="4596" name="Google Shape;4596;p186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186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186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186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186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186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186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186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186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186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186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7" name="Google Shape;4607;p186"/>
          <p:cNvGrpSpPr/>
          <p:nvPr/>
        </p:nvGrpSpPr>
        <p:grpSpPr>
          <a:xfrm flipH="1" rot="5400000">
            <a:off x="108167" y="-93596"/>
            <a:ext cx="1373725" cy="1575500"/>
            <a:chOff x="3306050" y="1157725"/>
            <a:chExt cx="1373725" cy="1575500"/>
          </a:xfrm>
        </p:grpSpPr>
        <p:sp>
          <p:nvSpPr>
            <p:cNvPr id="4608" name="Google Shape;4608;p186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186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186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186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186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186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186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186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6" name="Google Shape;4616;p186"/>
          <p:cNvGrpSpPr/>
          <p:nvPr/>
        </p:nvGrpSpPr>
        <p:grpSpPr>
          <a:xfrm flipH="1">
            <a:off x="7364750" y="3698050"/>
            <a:ext cx="1746675" cy="1445450"/>
            <a:chOff x="763475" y="1235400"/>
            <a:chExt cx="1746675" cy="1445450"/>
          </a:xfrm>
        </p:grpSpPr>
        <p:sp>
          <p:nvSpPr>
            <p:cNvPr id="4617" name="Google Shape;4617;p186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186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186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186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186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186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3" name="Google Shape;4623;p186"/>
          <p:cNvSpPr/>
          <p:nvPr/>
        </p:nvSpPr>
        <p:spPr>
          <a:xfrm flipH="1" rot="10800000">
            <a:off x="264281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4" name="Google Shape;4624;p186"/>
          <p:cNvSpPr/>
          <p:nvPr/>
        </p:nvSpPr>
        <p:spPr>
          <a:xfrm flipH="1" rot="9039692">
            <a:off x="472060" y="39791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5" name="Google Shape;4625;p186"/>
          <p:cNvSpPr/>
          <p:nvPr/>
        </p:nvSpPr>
        <p:spPr>
          <a:xfrm flipH="1" rot="-9620968">
            <a:off x="800871" y="422675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6" name="Google Shape;4626;p186"/>
          <p:cNvSpPr txBox="1"/>
          <p:nvPr>
            <p:ph type="title"/>
          </p:nvPr>
        </p:nvSpPr>
        <p:spPr>
          <a:xfrm>
            <a:off x="1901900" y="2573068"/>
            <a:ext cx="5405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627" name="Google Shape;4627;p186"/>
          <p:cNvSpPr txBox="1"/>
          <p:nvPr>
            <p:ph hasCustomPrompt="1" idx="2" type="title"/>
          </p:nvPr>
        </p:nvSpPr>
        <p:spPr>
          <a:xfrm>
            <a:off x="3917600" y="15297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628" name="Google Shape;4628;p186"/>
          <p:cNvSpPr txBox="1"/>
          <p:nvPr>
            <p:ph idx="1" type="subTitle"/>
          </p:nvPr>
        </p:nvSpPr>
        <p:spPr>
          <a:xfrm>
            <a:off x="1901900" y="3128958"/>
            <a:ext cx="54054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1">
    <p:spTree>
      <p:nvGrpSpPr>
        <p:cNvPr id="4629" name="Shape 4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0" name="Google Shape;4630;p187"/>
          <p:cNvSpPr/>
          <p:nvPr/>
        </p:nvSpPr>
        <p:spPr>
          <a:xfrm flipH="1">
            <a:off x="6288692" y="-7292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1" name="Google Shape;4631;p187"/>
          <p:cNvSpPr/>
          <p:nvPr/>
        </p:nvSpPr>
        <p:spPr>
          <a:xfrm flipH="1" rot="10800000">
            <a:off x="6853096" y="14619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2" name="Google Shape;4632;p187"/>
          <p:cNvSpPr/>
          <p:nvPr/>
        </p:nvSpPr>
        <p:spPr>
          <a:xfrm rot="-5400000">
            <a:off x="7111350" y="3138850"/>
            <a:ext cx="1650300" cy="2415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3" name="Google Shape;4633;p187"/>
          <p:cNvSpPr/>
          <p:nvPr/>
        </p:nvSpPr>
        <p:spPr>
          <a:xfrm rot="-5400000">
            <a:off x="-899989" y="8614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34" name="Google Shape;4634;p187"/>
          <p:cNvGrpSpPr/>
          <p:nvPr/>
        </p:nvGrpSpPr>
        <p:grpSpPr>
          <a:xfrm>
            <a:off x="158725" y="154258"/>
            <a:ext cx="985850" cy="708025"/>
            <a:chOff x="158725" y="154258"/>
            <a:chExt cx="985850" cy="708025"/>
          </a:xfrm>
        </p:grpSpPr>
        <p:sp>
          <p:nvSpPr>
            <p:cNvPr id="4635" name="Google Shape;4635;p187"/>
            <p:cNvSpPr/>
            <p:nvPr/>
          </p:nvSpPr>
          <p:spPr>
            <a:xfrm flipH="1" rot="10800000">
              <a:off x="747775" y="490833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187"/>
            <p:cNvSpPr/>
            <p:nvPr/>
          </p:nvSpPr>
          <p:spPr>
            <a:xfrm flipH="1" rot="10800000">
              <a:off x="957050" y="280983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187"/>
            <p:cNvSpPr/>
            <p:nvPr/>
          </p:nvSpPr>
          <p:spPr>
            <a:xfrm flipH="1" rot="10800000">
              <a:off x="628425" y="154258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187"/>
            <p:cNvSpPr/>
            <p:nvPr/>
          </p:nvSpPr>
          <p:spPr>
            <a:xfrm flipH="1" rot="10800000">
              <a:off x="482275" y="47218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187"/>
            <p:cNvSpPr/>
            <p:nvPr/>
          </p:nvSpPr>
          <p:spPr>
            <a:xfrm flipH="1" rot="10800000">
              <a:off x="158725" y="681908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187"/>
            <p:cNvSpPr/>
            <p:nvPr/>
          </p:nvSpPr>
          <p:spPr>
            <a:xfrm flipH="1" rot="10800000">
              <a:off x="260225" y="311933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1" name="Google Shape;4641;p187"/>
          <p:cNvGrpSpPr/>
          <p:nvPr/>
        </p:nvGrpSpPr>
        <p:grpSpPr>
          <a:xfrm flipH="1" rot="-1787720">
            <a:off x="6772464" y="629542"/>
            <a:ext cx="1736238" cy="814119"/>
            <a:chOff x="503325" y="3713675"/>
            <a:chExt cx="1736250" cy="814125"/>
          </a:xfrm>
        </p:grpSpPr>
        <p:sp>
          <p:nvSpPr>
            <p:cNvPr id="4642" name="Google Shape;4642;p187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187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4" name="Google Shape;4644;p187"/>
          <p:cNvGrpSpPr/>
          <p:nvPr/>
        </p:nvGrpSpPr>
        <p:grpSpPr>
          <a:xfrm rot="10800000">
            <a:off x="-20619" y="3982492"/>
            <a:ext cx="1863224" cy="1189018"/>
            <a:chOff x="4946725" y="3223150"/>
            <a:chExt cx="2101775" cy="1341250"/>
          </a:xfrm>
        </p:grpSpPr>
        <p:sp>
          <p:nvSpPr>
            <p:cNvPr id="4645" name="Google Shape;4645;p187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187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187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187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187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187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187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187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187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187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187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187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187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187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187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187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187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187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187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187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187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6" name="Google Shape;4666;p187"/>
          <p:cNvGrpSpPr/>
          <p:nvPr/>
        </p:nvGrpSpPr>
        <p:grpSpPr>
          <a:xfrm flipH="1">
            <a:off x="7390025" y="3698050"/>
            <a:ext cx="1746675" cy="1445450"/>
            <a:chOff x="763475" y="1235400"/>
            <a:chExt cx="1746675" cy="1445450"/>
          </a:xfrm>
        </p:grpSpPr>
        <p:sp>
          <p:nvSpPr>
            <p:cNvPr id="4667" name="Google Shape;4667;p187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187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187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187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187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187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73" name="Google Shape;4673;p187"/>
          <p:cNvSpPr txBox="1"/>
          <p:nvPr>
            <p:ph type="title"/>
          </p:nvPr>
        </p:nvSpPr>
        <p:spPr>
          <a:xfrm>
            <a:off x="1075750" y="2785850"/>
            <a:ext cx="4596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674" name="Google Shape;4674;p187"/>
          <p:cNvSpPr txBox="1"/>
          <p:nvPr>
            <p:ph hasCustomPrompt="1" idx="2" type="title"/>
          </p:nvPr>
        </p:nvSpPr>
        <p:spPr>
          <a:xfrm>
            <a:off x="1075750" y="16339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675" name="Google Shape;4675;p187"/>
          <p:cNvSpPr txBox="1"/>
          <p:nvPr>
            <p:ph idx="1" type="subTitle"/>
          </p:nvPr>
        </p:nvSpPr>
        <p:spPr>
          <a:xfrm>
            <a:off x="1075750" y="3308352"/>
            <a:ext cx="45969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1_1_1_1">
    <p:spTree>
      <p:nvGrpSpPr>
        <p:cNvPr id="4676" name="Shape 4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7" name="Google Shape;4677;p188"/>
          <p:cNvSpPr txBox="1"/>
          <p:nvPr>
            <p:ph type="title"/>
          </p:nvPr>
        </p:nvSpPr>
        <p:spPr>
          <a:xfrm flipH="1">
            <a:off x="2853950" y="2785849"/>
            <a:ext cx="4608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678" name="Google Shape;4678;p188"/>
          <p:cNvSpPr txBox="1"/>
          <p:nvPr>
            <p:ph hasCustomPrompt="1" idx="2" type="title"/>
          </p:nvPr>
        </p:nvSpPr>
        <p:spPr>
          <a:xfrm flipH="1">
            <a:off x="6087950" y="164660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679" name="Google Shape;4679;p188"/>
          <p:cNvSpPr txBox="1"/>
          <p:nvPr>
            <p:ph idx="1" type="subTitle"/>
          </p:nvPr>
        </p:nvSpPr>
        <p:spPr>
          <a:xfrm flipH="1">
            <a:off x="2853950" y="3308350"/>
            <a:ext cx="4608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80" name="Google Shape;4680;p188"/>
          <p:cNvSpPr/>
          <p:nvPr/>
        </p:nvSpPr>
        <p:spPr>
          <a:xfrm flipH="1">
            <a:off x="1669" y="3114600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1" name="Google Shape;4681;p188"/>
          <p:cNvSpPr/>
          <p:nvPr/>
        </p:nvSpPr>
        <p:spPr>
          <a:xfrm flipH="1" rot="5400000">
            <a:off x="-947152" y="2082059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82" name="Google Shape;4682;p188"/>
          <p:cNvGrpSpPr/>
          <p:nvPr/>
        </p:nvGrpSpPr>
        <p:grpSpPr>
          <a:xfrm flipH="1" rot="-8838117">
            <a:off x="269836" y="1685531"/>
            <a:ext cx="1004345" cy="991737"/>
            <a:chOff x="623875" y="3501825"/>
            <a:chExt cx="1129625" cy="1115550"/>
          </a:xfrm>
        </p:grpSpPr>
        <p:sp>
          <p:nvSpPr>
            <p:cNvPr id="4683" name="Google Shape;4683;p188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188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188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188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188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188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188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188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188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188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188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4" name="Google Shape;4694;p188"/>
          <p:cNvSpPr/>
          <p:nvPr/>
        </p:nvSpPr>
        <p:spPr>
          <a:xfrm rot="10800000">
            <a:off x="5386950" y="-14584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5" name="Google Shape;4695;p188"/>
          <p:cNvGrpSpPr/>
          <p:nvPr/>
        </p:nvGrpSpPr>
        <p:grpSpPr>
          <a:xfrm>
            <a:off x="7770275" y="3553404"/>
            <a:ext cx="1373725" cy="1575500"/>
            <a:chOff x="3306050" y="1157725"/>
            <a:chExt cx="1373725" cy="1575500"/>
          </a:xfrm>
        </p:grpSpPr>
        <p:sp>
          <p:nvSpPr>
            <p:cNvPr id="4696" name="Google Shape;4696;p188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188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188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188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188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188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188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188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4" name="Google Shape;4704;p188"/>
          <p:cNvGrpSpPr/>
          <p:nvPr/>
        </p:nvGrpSpPr>
        <p:grpSpPr>
          <a:xfrm flipH="1" rot="10800000">
            <a:off x="1211325" y="0"/>
            <a:ext cx="1746675" cy="1445450"/>
            <a:chOff x="763475" y="1235400"/>
            <a:chExt cx="1746675" cy="1445450"/>
          </a:xfrm>
        </p:grpSpPr>
        <p:sp>
          <p:nvSpPr>
            <p:cNvPr id="4705" name="Google Shape;4705;p188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188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188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188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188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188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4711" name="Shape 4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2" name="Google Shape;4712;p189"/>
          <p:cNvSpPr/>
          <p:nvPr/>
        </p:nvSpPr>
        <p:spPr>
          <a:xfrm flipH="1" rot="10800000">
            <a:off x="7784875" y="167751"/>
            <a:ext cx="1274661" cy="74322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3" name="Google Shape;4713;p18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714" name="Google Shape;4714;p189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5" name="Google Shape;4715;p189"/>
          <p:cNvSpPr/>
          <p:nvPr/>
        </p:nvSpPr>
        <p:spPr>
          <a:xfrm rot="10800000">
            <a:off x="-11987" y="-7292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16" name="Google Shape;4716;p189"/>
          <p:cNvGrpSpPr/>
          <p:nvPr/>
        </p:nvGrpSpPr>
        <p:grpSpPr>
          <a:xfrm>
            <a:off x="72608" y="4329917"/>
            <a:ext cx="751864" cy="747525"/>
            <a:chOff x="72608" y="4329917"/>
            <a:chExt cx="751864" cy="747525"/>
          </a:xfrm>
        </p:grpSpPr>
        <p:sp>
          <p:nvSpPr>
            <p:cNvPr id="4717" name="Google Shape;4717;p189"/>
            <p:cNvSpPr/>
            <p:nvPr/>
          </p:nvSpPr>
          <p:spPr>
            <a:xfrm flipH="1" rot="-5937786">
              <a:off x="465448" y="4877564"/>
              <a:ext cx="187527" cy="185602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189"/>
            <p:cNvSpPr/>
            <p:nvPr/>
          </p:nvSpPr>
          <p:spPr>
            <a:xfrm flipH="1" rot="-5937786">
              <a:off x="576837" y="4593255"/>
              <a:ext cx="230403" cy="23180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189"/>
            <p:cNvSpPr/>
            <p:nvPr/>
          </p:nvSpPr>
          <p:spPr>
            <a:xfrm flipH="1" rot="-5937786">
              <a:off x="102447" y="4873239"/>
              <a:ext cx="156602" cy="194252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189"/>
            <p:cNvSpPr/>
            <p:nvPr/>
          </p:nvSpPr>
          <p:spPr>
            <a:xfrm flipH="1" rot="-5937786">
              <a:off x="139490" y="4344966"/>
              <a:ext cx="184627" cy="180377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189"/>
            <p:cNvSpPr/>
            <p:nvPr/>
          </p:nvSpPr>
          <p:spPr>
            <a:xfrm flipH="1" rot="-5937786">
              <a:off x="247650" y="4628888"/>
              <a:ext cx="158227" cy="160527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22" name="Google Shape;4722;p189"/>
          <p:cNvSpPr/>
          <p:nvPr/>
        </p:nvSpPr>
        <p:spPr>
          <a:xfrm flipH="1" rot="10800000">
            <a:off x="3934675" y="4770891"/>
            <a:ext cx="1274661" cy="114050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spTree>
      <p:nvGrpSpPr>
        <p:cNvPr id="4723" name="Shape 4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4" name="Google Shape;4724;p190"/>
          <p:cNvSpPr/>
          <p:nvPr/>
        </p:nvSpPr>
        <p:spPr>
          <a:xfrm>
            <a:off x="0" y="4819921"/>
            <a:ext cx="3757050" cy="33009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5" name="Google Shape;4725;p190"/>
          <p:cNvSpPr/>
          <p:nvPr/>
        </p:nvSpPr>
        <p:spPr>
          <a:xfrm flipH="1" rot="-5400000">
            <a:off x="7756200" y="-250200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6" name="Google Shape;4726;p190"/>
          <p:cNvSpPr/>
          <p:nvPr/>
        </p:nvSpPr>
        <p:spPr>
          <a:xfrm>
            <a:off x="6250493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27" name="Google Shape;4727;p190"/>
          <p:cNvGrpSpPr/>
          <p:nvPr/>
        </p:nvGrpSpPr>
        <p:grpSpPr>
          <a:xfrm>
            <a:off x="219713" y="133350"/>
            <a:ext cx="1004350" cy="797900"/>
            <a:chOff x="219713" y="133350"/>
            <a:chExt cx="1004350" cy="797900"/>
          </a:xfrm>
        </p:grpSpPr>
        <p:sp>
          <p:nvSpPr>
            <p:cNvPr id="4728" name="Google Shape;4728;p190"/>
            <p:cNvSpPr/>
            <p:nvPr/>
          </p:nvSpPr>
          <p:spPr>
            <a:xfrm>
              <a:off x="1026988" y="4319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190"/>
            <p:cNvSpPr/>
            <p:nvPr/>
          </p:nvSpPr>
          <p:spPr>
            <a:xfrm>
              <a:off x="842413" y="1333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190"/>
            <p:cNvSpPr/>
            <p:nvPr/>
          </p:nvSpPr>
          <p:spPr>
            <a:xfrm>
              <a:off x="712588" y="57647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190"/>
            <p:cNvSpPr/>
            <p:nvPr/>
          </p:nvSpPr>
          <p:spPr>
            <a:xfrm>
              <a:off x="478550" y="347300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190"/>
            <p:cNvSpPr/>
            <p:nvPr/>
          </p:nvSpPr>
          <p:spPr>
            <a:xfrm>
              <a:off x="307613" y="133350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190"/>
            <p:cNvSpPr/>
            <p:nvPr/>
          </p:nvSpPr>
          <p:spPr>
            <a:xfrm>
              <a:off x="219713" y="46430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190"/>
            <p:cNvSpPr/>
            <p:nvPr/>
          </p:nvSpPr>
          <p:spPr>
            <a:xfrm>
              <a:off x="487113" y="77072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5" name="Google Shape;4735;p190"/>
          <p:cNvGrpSpPr/>
          <p:nvPr/>
        </p:nvGrpSpPr>
        <p:grpSpPr>
          <a:xfrm>
            <a:off x="8032088" y="4143953"/>
            <a:ext cx="1110575" cy="975450"/>
            <a:chOff x="3575725" y="3248450"/>
            <a:chExt cx="1110575" cy="975450"/>
          </a:xfrm>
        </p:grpSpPr>
        <p:sp>
          <p:nvSpPr>
            <p:cNvPr id="4736" name="Google Shape;4736;p190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190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8" name="Google Shape;4738;p19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spTree>
      <p:nvGrpSpPr>
        <p:cNvPr id="4739" name="Shape 4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0" name="Google Shape;4740;p191"/>
          <p:cNvSpPr/>
          <p:nvPr/>
        </p:nvSpPr>
        <p:spPr>
          <a:xfrm rot="10800000">
            <a:off x="-27300" y="-14708"/>
            <a:ext cx="721800" cy="1378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1" name="Google Shape;4741;p191"/>
          <p:cNvSpPr/>
          <p:nvPr/>
        </p:nvSpPr>
        <p:spPr>
          <a:xfrm rot="5400000">
            <a:off x="-795691" y="902580"/>
            <a:ext cx="2089671" cy="55291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2" name="Google Shape;4742;p191"/>
          <p:cNvSpPr/>
          <p:nvPr/>
        </p:nvSpPr>
        <p:spPr>
          <a:xfrm flipH="1" rot="-5400000">
            <a:off x="7686188" y="3674339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3" name="Google Shape;4743;p191"/>
          <p:cNvSpPr/>
          <p:nvPr/>
        </p:nvSpPr>
        <p:spPr>
          <a:xfrm flipH="1" rot="10800000">
            <a:off x="8079656" y="4128373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4" name="Google Shape;4744;p191"/>
          <p:cNvSpPr/>
          <p:nvPr/>
        </p:nvSpPr>
        <p:spPr>
          <a:xfrm flipH="1" rot="9039692">
            <a:off x="8267460" y="380980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5" name="Google Shape;4745;p191"/>
          <p:cNvSpPr/>
          <p:nvPr/>
        </p:nvSpPr>
        <p:spPr>
          <a:xfrm flipH="1" rot="-9620968">
            <a:off x="8655321" y="405740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46" name="Google Shape;4746;p191"/>
          <p:cNvGrpSpPr/>
          <p:nvPr/>
        </p:nvGrpSpPr>
        <p:grpSpPr>
          <a:xfrm rot="-5400000">
            <a:off x="7669375" y="-85537"/>
            <a:ext cx="1373725" cy="1575500"/>
            <a:chOff x="3306050" y="1157725"/>
            <a:chExt cx="1373725" cy="1575500"/>
          </a:xfrm>
        </p:grpSpPr>
        <p:sp>
          <p:nvSpPr>
            <p:cNvPr id="4747" name="Google Shape;4747;p191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191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191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191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191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191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191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191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55" name="Google Shape;4755;p191"/>
          <p:cNvSpPr/>
          <p:nvPr/>
        </p:nvSpPr>
        <p:spPr>
          <a:xfrm flipH="1" rot="10800000">
            <a:off x="249202" y="4186256"/>
            <a:ext cx="423824" cy="37921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6" name="Google Shape;4756;p191"/>
          <p:cNvSpPr/>
          <p:nvPr/>
        </p:nvSpPr>
        <p:spPr>
          <a:xfrm flipH="1" rot="9039692">
            <a:off x="94410" y="4654740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7" name="Google Shape;4757;p191"/>
          <p:cNvSpPr/>
          <p:nvPr/>
        </p:nvSpPr>
        <p:spPr>
          <a:xfrm flipH="1" rot="-9620968">
            <a:off x="413096" y="484026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8" name="Google Shape;4758;p19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spTree>
      <p:nvGrpSpPr>
        <p:cNvPr id="4759" name="Shape 4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0" name="Google Shape;4760;p192"/>
          <p:cNvSpPr/>
          <p:nvPr/>
        </p:nvSpPr>
        <p:spPr>
          <a:xfrm rot="5400000">
            <a:off x="364950" y="3979338"/>
            <a:ext cx="15888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1" name="Google Shape;4761;p192"/>
          <p:cNvSpPr/>
          <p:nvPr/>
        </p:nvSpPr>
        <p:spPr>
          <a:xfrm flipH="1">
            <a:off x="7706574" y="-7292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2" name="Google Shape;4762;p192"/>
          <p:cNvSpPr/>
          <p:nvPr/>
        </p:nvSpPr>
        <p:spPr>
          <a:xfrm rot="10800000">
            <a:off x="-6513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63" name="Google Shape;4763;p192"/>
          <p:cNvGrpSpPr/>
          <p:nvPr/>
        </p:nvGrpSpPr>
        <p:grpSpPr>
          <a:xfrm rot="-5400000">
            <a:off x="8030570" y="-24593"/>
            <a:ext cx="783251" cy="1016811"/>
            <a:chOff x="8159226" y="4035013"/>
            <a:chExt cx="783251" cy="1016811"/>
          </a:xfrm>
        </p:grpSpPr>
        <p:sp>
          <p:nvSpPr>
            <p:cNvPr id="4764" name="Google Shape;4764;p192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192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192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192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192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192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192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192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2" name="Google Shape;4772;p192"/>
          <p:cNvGrpSpPr/>
          <p:nvPr/>
        </p:nvGrpSpPr>
        <p:grpSpPr>
          <a:xfrm>
            <a:off x="8034550" y="4168050"/>
            <a:ext cx="1110575" cy="975450"/>
            <a:chOff x="3575725" y="3248450"/>
            <a:chExt cx="1110575" cy="975450"/>
          </a:xfrm>
        </p:grpSpPr>
        <p:sp>
          <p:nvSpPr>
            <p:cNvPr id="4773" name="Google Shape;4773;p192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192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75" name="Google Shape;4775;p192"/>
          <p:cNvSpPr/>
          <p:nvPr/>
        </p:nvSpPr>
        <p:spPr>
          <a:xfrm>
            <a:off x="58725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6" name="Google Shape;4776;p192"/>
          <p:cNvGrpSpPr/>
          <p:nvPr/>
        </p:nvGrpSpPr>
        <p:grpSpPr>
          <a:xfrm flipH="1" rot="10800000">
            <a:off x="-52614" y="431999"/>
            <a:ext cx="1655900" cy="875425"/>
            <a:chOff x="1680550" y="2806125"/>
            <a:chExt cx="1655900" cy="875425"/>
          </a:xfrm>
        </p:grpSpPr>
        <p:sp>
          <p:nvSpPr>
            <p:cNvPr id="4777" name="Google Shape;4777;p192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192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79" name="Google Shape;4779;p19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TITLE_ONLY_1_1_1_1_1">
    <p:spTree>
      <p:nvGrpSpPr>
        <p:cNvPr id="4780" name="Shape 4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1" name="Google Shape;4781;p193"/>
          <p:cNvSpPr/>
          <p:nvPr/>
        </p:nvSpPr>
        <p:spPr>
          <a:xfrm flipH="1" rot="10800000">
            <a:off x="6" y="-10"/>
            <a:ext cx="1110600" cy="1219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2" name="Google Shape;4782;p193"/>
          <p:cNvSpPr/>
          <p:nvPr/>
        </p:nvSpPr>
        <p:spPr>
          <a:xfrm flipH="1">
            <a:off x="-7248" y="-5923"/>
            <a:ext cx="1285600" cy="1379416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3" name="Google Shape;4783;p193"/>
          <p:cNvSpPr/>
          <p:nvPr/>
        </p:nvSpPr>
        <p:spPr>
          <a:xfrm flipH="1">
            <a:off x="7390017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84" name="Google Shape;4784;p193"/>
          <p:cNvGrpSpPr/>
          <p:nvPr/>
        </p:nvGrpSpPr>
        <p:grpSpPr>
          <a:xfrm flipH="1" rot="-3438117">
            <a:off x="7761196" y="439439"/>
            <a:ext cx="1004345" cy="991737"/>
            <a:chOff x="623875" y="3501825"/>
            <a:chExt cx="1129625" cy="1115550"/>
          </a:xfrm>
        </p:grpSpPr>
        <p:sp>
          <p:nvSpPr>
            <p:cNvPr id="4785" name="Google Shape;4785;p193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193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193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193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193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193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193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193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193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193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193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96" name="Google Shape;4796;p193"/>
          <p:cNvSpPr/>
          <p:nvPr/>
        </p:nvSpPr>
        <p:spPr>
          <a:xfrm flipH="1" rot="10800000">
            <a:off x="90373" y="4704245"/>
            <a:ext cx="368035" cy="32938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7" name="Google Shape;4797;p193"/>
          <p:cNvSpPr/>
          <p:nvPr/>
        </p:nvSpPr>
        <p:spPr>
          <a:xfrm flipH="1" rot="9039692">
            <a:off x="212885" y="42573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8" name="Google Shape;4798;p193"/>
          <p:cNvSpPr/>
          <p:nvPr/>
        </p:nvSpPr>
        <p:spPr>
          <a:xfrm flipH="1" rot="-9620968">
            <a:off x="516821" y="46533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9" name="Google Shape;4799;p19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800" name="Google Shape;4800;p193"/>
          <p:cNvSpPr/>
          <p:nvPr/>
        </p:nvSpPr>
        <p:spPr>
          <a:xfrm flipH="1" rot="10800000">
            <a:off x="8625698" y="4741724"/>
            <a:ext cx="326237" cy="29190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1" name="Google Shape;4801;p193"/>
          <p:cNvSpPr/>
          <p:nvPr/>
        </p:nvSpPr>
        <p:spPr>
          <a:xfrm flipH="1" rot="9039692">
            <a:off x="8606510" y="43295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2" name="Google Shape;4802;p193"/>
          <p:cNvSpPr/>
          <p:nvPr/>
        </p:nvSpPr>
        <p:spPr>
          <a:xfrm flipH="1" rot="-9620968">
            <a:off x="8365771" y="45811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TITLE_ONLY_1_1_1_1_1_1">
    <p:spTree>
      <p:nvGrpSpPr>
        <p:cNvPr id="4803" name="Shape 4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4" name="Google Shape;4804;p194"/>
          <p:cNvSpPr/>
          <p:nvPr/>
        </p:nvSpPr>
        <p:spPr>
          <a:xfrm flipH="1" rot="5400000">
            <a:off x="-39199" y="15358"/>
            <a:ext cx="1137600" cy="10923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5" name="Google Shape;4805;p194"/>
          <p:cNvSpPr/>
          <p:nvPr/>
        </p:nvSpPr>
        <p:spPr>
          <a:xfrm>
            <a:off x="7780650" y="-50"/>
            <a:ext cx="1363352" cy="1462841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6" name="Google Shape;4806;p194"/>
          <p:cNvSpPr/>
          <p:nvPr/>
        </p:nvSpPr>
        <p:spPr>
          <a:xfrm>
            <a:off x="3021650" y="4918525"/>
            <a:ext cx="3100693" cy="22497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07" name="Google Shape;4807;p194"/>
          <p:cNvGrpSpPr/>
          <p:nvPr/>
        </p:nvGrpSpPr>
        <p:grpSpPr>
          <a:xfrm>
            <a:off x="0" y="8650"/>
            <a:ext cx="1746675" cy="1445450"/>
            <a:chOff x="763475" y="1235400"/>
            <a:chExt cx="1746675" cy="1445450"/>
          </a:xfrm>
        </p:grpSpPr>
        <p:sp>
          <p:nvSpPr>
            <p:cNvPr id="4808" name="Google Shape;4808;p19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19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19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19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19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19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14" name="Google Shape;4814;p194"/>
          <p:cNvSpPr/>
          <p:nvPr/>
        </p:nvSpPr>
        <p:spPr>
          <a:xfrm>
            <a:off x="8344718" y="323138"/>
            <a:ext cx="640076" cy="57271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5" name="Google Shape;4815;p194"/>
          <p:cNvSpPr txBox="1"/>
          <p:nvPr>
            <p:ph type="title"/>
          </p:nvPr>
        </p:nvSpPr>
        <p:spPr>
          <a:xfrm>
            <a:off x="720000" y="45460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4816" name="Shape 4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7" name="Google Shape;4817;p195"/>
          <p:cNvSpPr txBox="1"/>
          <p:nvPr>
            <p:ph type="title"/>
          </p:nvPr>
        </p:nvSpPr>
        <p:spPr>
          <a:xfrm>
            <a:off x="1458150" y="2966790"/>
            <a:ext cx="6227700" cy="495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4818" name="Google Shape;4818;p195"/>
          <p:cNvSpPr txBox="1"/>
          <p:nvPr>
            <p:ph idx="1" type="subTitle"/>
          </p:nvPr>
        </p:nvSpPr>
        <p:spPr>
          <a:xfrm>
            <a:off x="1458150" y="1699591"/>
            <a:ext cx="6227700" cy="1267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819" name="Google Shape;4819;p195"/>
          <p:cNvSpPr/>
          <p:nvPr/>
        </p:nvSpPr>
        <p:spPr>
          <a:xfrm flipH="1" rot="-5400000">
            <a:off x="7156350" y="-359550"/>
            <a:ext cx="1628100" cy="23472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0" name="Google Shape;4820;p195"/>
          <p:cNvSpPr/>
          <p:nvPr/>
        </p:nvSpPr>
        <p:spPr>
          <a:xfrm flipH="1">
            <a:off x="-174" y="2523775"/>
            <a:ext cx="1491600" cy="2621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1" name="Google Shape;4821;p195"/>
          <p:cNvSpPr/>
          <p:nvPr/>
        </p:nvSpPr>
        <p:spPr>
          <a:xfrm flipH="1" rot="5400000">
            <a:off x="-954801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22" name="Google Shape;4822;p195"/>
          <p:cNvGrpSpPr/>
          <p:nvPr/>
        </p:nvGrpSpPr>
        <p:grpSpPr>
          <a:xfrm flipH="1" rot="-8838117">
            <a:off x="354292" y="1339356"/>
            <a:ext cx="1004345" cy="991737"/>
            <a:chOff x="623875" y="3501825"/>
            <a:chExt cx="1129625" cy="1115550"/>
          </a:xfrm>
        </p:grpSpPr>
        <p:sp>
          <p:nvSpPr>
            <p:cNvPr id="4823" name="Google Shape;4823;p195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195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195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195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195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195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195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195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195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195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195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34" name="Google Shape;4834;p195"/>
          <p:cNvSpPr/>
          <p:nvPr/>
        </p:nvSpPr>
        <p:spPr>
          <a:xfrm rot="-5400000">
            <a:off x="7686188" y="-732270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5" name="Google Shape;4835;p195"/>
          <p:cNvGrpSpPr/>
          <p:nvPr/>
        </p:nvGrpSpPr>
        <p:grpSpPr>
          <a:xfrm rot="-2573076">
            <a:off x="381" y="4372147"/>
            <a:ext cx="1655842" cy="875394"/>
            <a:chOff x="1680550" y="2806125"/>
            <a:chExt cx="1655900" cy="875425"/>
          </a:xfrm>
        </p:grpSpPr>
        <p:sp>
          <p:nvSpPr>
            <p:cNvPr id="4836" name="Google Shape;4836;p195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195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8" name="Google Shape;4838;p195"/>
          <p:cNvGrpSpPr/>
          <p:nvPr/>
        </p:nvGrpSpPr>
        <p:grpSpPr>
          <a:xfrm flipH="1">
            <a:off x="7397337" y="3690200"/>
            <a:ext cx="1746675" cy="1445450"/>
            <a:chOff x="763475" y="1235400"/>
            <a:chExt cx="1746675" cy="1445450"/>
          </a:xfrm>
        </p:grpSpPr>
        <p:sp>
          <p:nvSpPr>
            <p:cNvPr id="4839" name="Google Shape;4839;p195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195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195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195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195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195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45" name="Google Shape;4845;p195"/>
          <p:cNvSpPr/>
          <p:nvPr/>
        </p:nvSpPr>
        <p:spPr>
          <a:xfrm>
            <a:off x="7994056" y="481214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6" name="Google Shape;4846;p195"/>
          <p:cNvSpPr/>
          <p:nvPr/>
        </p:nvSpPr>
        <p:spPr>
          <a:xfrm rot="1760308">
            <a:off x="7683385" y="814361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7" name="Google Shape;4847;p195"/>
          <p:cNvSpPr/>
          <p:nvPr/>
        </p:nvSpPr>
        <p:spPr>
          <a:xfrm rot="-1179032">
            <a:off x="8003046" y="109485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p21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21"/>
          <p:cNvSpPr/>
          <p:nvPr/>
        </p:nvSpPr>
        <p:spPr>
          <a:xfrm>
            <a:off x="8466513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21"/>
          <p:cNvSpPr/>
          <p:nvPr/>
        </p:nvSpPr>
        <p:spPr>
          <a:xfrm flipH="1" rot="10800000">
            <a:off x="7959146" y="-23380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8" name="Google Shape;268;p21"/>
          <p:cNvGrpSpPr/>
          <p:nvPr/>
        </p:nvGrpSpPr>
        <p:grpSpPr>
          <a:xfrm rot="10800000">
            <a:off x="7739509" y="0"/>
            <a:ext cx="1404501" cy="1162286"/>
            <a:chOff x="763475" y="1235400"/>
            <a:chExt cx="1746675" cy="1445450"/>
          </a:xfrm>
        </p:grpSpPr>
        <p:sp>
          <p:nvSpPr>
            <p:cNvPr id="269" name="Google Shape;269;p21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1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1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1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1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1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5" name="Google Shape;275;p21"/>
          <p:cNvSpPr/>
          <p:nvPr/>
        </p:nvSpPr>
        <p:spPr>
          <a:xfrm flipH="1" rot="10800000">
            <a:off x="143526" y="4668021"/>
            <a:ext cx="317912" cy="2844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" name="Google Shape;276;p21"/>
          <p:cNvSpPr/>
          <p:nvPr/>
        </p:nvSpPr>
        <p:spPr>
          <a:xfrm flipH="1" rot="10800000">
            <a:off x="269001" y="4264804"/>
            <a:ext cx="270181" cy="241746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21"/>
          <p:cNvSpPr/>
          <p:nvPr/>
        </p:nvSpPr>
        <p:spPr>
          <a:xfrm flipH="1" rot="10800000">
            <a:off x="539176" y="4668029"/>
            <a:ext cx="200931" cy="1797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2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9pPr>
          </a:lstStyle>
          <a:p/>
        </p:txBody>
      </p:sp>
      <p:sp>
        <p:nvSpPr>
          <p:cNvPr id="279" name="Google Shape;279;p21"/>
          <p:cNvSpPr/>
          <p:nvPr/>
        </p:nvSpPr>
        <p:spPr>
          <a:xfrm flipH="1" rot="10800000">
            <a:off x="269001" y="456290"/>
            <a:ext cx="789025" cy="7059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">
    <p:spTree>
      <p:nvGrpSpPr>
        <p:cNvPr id="4848" name="Shape 4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9" name="Google Shape;4849;p196"/>
          <p:cNvSpPr/>
          <p:nvPr>
            <p:ph idx="2" type="pic"/>
          </p:nvPr>
        </p:nvSpPr>
        <p:spPr>
          <a:xfrm>
            <a:off x="1184637" y="1323300"/>
            <a:ext cx="2143800" cy="24969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850" name="Google Shape;4850;p196"/>
          <p:cNvSpPr txBox="1"/>
          <p:nvPr>
            <p:ph idx="1" type="subTitle"/>
          </p:nvPr>
        </p:nvSpPr>
        <p:spPr>
          <a:xfrm>
            <a:off x="3804692" y="2662854"/>
            <a:ext cx="4633800" cy="8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851" name="Google Shape;4851;p196"/>
          <p:cNvSpPr txBox="1"/>
          <p:nvPr>
            <p:ph type="title"/>
          </p:nvPr>
        </p:nvSpPr>
        <p:spPr>
          <a:xfrm>
            <a:off x="3802792" y="1636446"/>
            <a:ext cx="4633800" cy="105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852" name="Google Shape;4852;p196"/>
          <p:cNvSpPr/>
          <p:nvPr/>
        </p:nvSpPr>
        <p:spPr>
          <a:xfrm flipH="1" rot="-5400000">
            <a:off x="7576200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3" name="Google Shape;4853;p196"/>
          <p:cNvSpPr/>
          <p:nvPr/>
        </p:nvSpPr>
        <p:spPr>
          <a:xfrm>
            <a:off x="-6500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4" name="Google Shape;4854;p196"/>
          <p:cNvSpPr/>
          <p:nvPr/>
        </p:nvSpPr>
        <p:spPr>
          <a:xfrm flipH="1" rot="10800000">
            <a:off x="7599375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5" name="Google Shape;4855;p196"/>
          <p:cNvGrpSpPr/>
          <p:nvPr/>
        </p:nvGrpSpPr>
        <p:grpSpPr>
          <a:xfrm flipH="1" rot="5400000">
            <a:off x="324792" y="-24593"/>
            <a:ext cx="783251" cy="1016811"/>
            <a:chOff x="8159226" y="4035013"/>
            <a:chExt cx="783251" cy="1016811"/>
          </a:xfrm>
        </p:grpSpPr>
        <p:sp>
          <p:nvSpPr>
            <p:cNvPr id="4856" name="Google Shape;4856;p196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196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196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196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196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196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196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196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4" name="Google Shape;4864;p196"/>
          <p:cNvGrpSpPr/>
          <p:nvPr/>
        </p:nvGrpSpPr>
        <p:grpSpPr>
          <a:xfrm flipH="1">
            <a:off x="-21097" y="4175342"/>
            <a:ext cx="1110575" cy="975450"/>
            <a:chOff x="3575725" y="3248450"/>
            <a:chExt cx="1110575" cy="975450"/>
          </a:xfrm>
        </p:grpSpPr>
        <p:sp>
          <p:nvSpPr>
            <p:cNvPr id="4865" name="Google Shape;4865;p196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196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67" name="Google Shape;4867;p196"/>
          <p:cNvSpPr/>
          <p:nvPr/>
        </p:nvSpPr>
        <p:spPr>
          <a:xfrm flipH="1">
            <a:off x="8194337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68" name="Google Shape;4868;p196"/>
          <p:cNvGrpSpPr/>
          <p:nvPr/>
        </p:nvGrpSpPr>
        <p:grpSpPr>
          <a:xfrm rot="10800000">
            <a:off x="7531315" y="431999"/>
            <a:ext cx="1655900" cy="875425"/>
            <a:chOff x="1680550" y="2806125"/>
            <a:chExt cx="1655900" cy="875425"/>
          </a:xfrm>
        </p:grpSpPr>
        <p:sp>
          <p:nvSpPr>
            <p:cNvPr id="4869" name="Google Shape;4869;p196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196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 1">
  <p:cSld name="CUSTOM_1_1">
    <p:spTree>
      <p:nvGrpSpPr>
        <p:cNvPr id="4871" name="Shape 4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2" name="Google Shape;4872;p197"/>
          <p:cNvSpPr txBox="1"/>
          <p:nvPr>
            <p:ph idx="1" type="subTitle"/>
          </p:nvPr>
        </p:nvSpPr>
        <p:spPr>
          <a:xfrm>
            <a:off x="850275" y="2216300"/>
            <a:ext cx="3246300" cy="14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873" name="Google Shape;4873;p197"/>
          <p:cNvSpPr/>
          <p:nvPr/>
        </p:nvSpPr>
        <p:spPr>
          <a:xfrm rot="5400000">
            <a:off x="783819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4" name="Google Shape;4874;p197"/>
          <p:cNvSpPr/>
          <p:nvPr/>
        </p:nvSpPr>
        <p:spPr>
          <a:xfrm flipH="1">
            <a:off x="7726788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5" name="Google Shape;4875;p197"/>
          <p:cNvSpPr/>
          <p:nvPr/>
        </p:nvSpPr>
        <p:spPr>
          <a:xfrm rot="10800000">
            <a:off x="20994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6" name="Google Shape;4876;p197"/>
          <p:cNvGrpSpPr/>
          <p:nvPr/>
        </p:nvGrpSpPr>
        <p:grpSpPr>
          <a:xfrm rot="-5400000">
            <a:off x="8058077" y="-24593"/>
            <a:ext cx="783251" cy="1016811"/>
            <a:chOff x="8159226" y="4035013"/>
            <a:chExt cx="783251" cy="1016811"/>
          </a:xfrm>
        </p:grpSpPr>
        <p:sp>
          <p:nvSpPr>
            <p:cNvPr id="4877" name="Google Shape;4877;p197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197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197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197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197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197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197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197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5" name="Google Shape;4885;p197"/>
          <p:cNvGrpSpPr/>
          <p:nvPr/>
        </p:nvGrpSpPr>
        <p:grpSpPr>
          <a:xfrm>
            <a:off x="8076640" y="4175342"/>
            <a:ext cx="1110575" cy="975450"/>
            <a:chOff x="3575725" y="3248450"/>
            <a:chExt cx="1110575" cy="975450"/>
          </a:xfrm>
        </p:grpSpPr>
        <p:sp>
          <p:nvSpPr>
            <p:cNvPr id="4886" name="Google Shape;4886;p197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197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8" name="Google Shape;4888;p197"/>
          <p:cNvSpPr/>
          <p:nvPr/>
        </p:nvSpPr>
        <p:spPr>
          <a:xfrm>
            <a:off x="86232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9" name="Google Shape;4889;p197"/>
          <p:cNvGrpSpPr/>
          <p:nvPr/>
        </p:nvGrpSpPr>
        <p:grpSpPr>
          <a:xfrm flipH="1" rot="10800000">
            <a:off x="-21097" y="431999"/>
            <a:ext cx="1655900" cy="875425"/>
            <a:chOff x="1680550" y="2806125"/>
            <a:chExt cx="1655900" cy="875425"/>
          </a:xfrm>
        </p:grpSpPr>
        <p:sp>
          <p:nvSpPr>
            <p:cNvPr id="4890" name="Google Shape;4890;p197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197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2" name="Google Shape;4892;p19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4893" name="Shape 4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4" name="Google Shape;4894;p198"/>
          <p:cNvSpPr/>
          <p:nvPr/>
        </p:nvSpPr>
        <p:spPr>
          <a:xfrm flipH="1" rot="10800000">
            <a:off x="3176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5" name="Google Shape;4895;p198"/>
          <p:cNvSpPr/>
          <p:nvPr/>
        </p:nvSpPr>
        <p:spPr>
          <a:xfrm flipH="1">
            <a:off x="807445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6" name="Google Shape;4896;p198"/>
          <p:cNvSpPr/>
          <p:nvPr/>
        </p:nvSpPr>
        <p:spPr>
          <a:xfrm flipH="1">
            <a:off x="-24458" y="-145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7" name="Google Shape;4897;p198"/>
          <p:cNvSpPr/>
          <p:nvPr/>
        </p:nvSpPr>
        <p:spPr>
          <a:xfrm flipH="1">
            <a:off x="8074450" y="1361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8" name="Google Shape;4898;p198"/>
          <p:cNvSpPr/>
          <p:nvPr/>
        </p:nvSpPr>
        <p:spPr>
          <a:xfrm rot="5400000">
            <a:off x="7549142" y="354963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9" name="Google Shape;4899;p198"/>
          <p:cNvGrpSpPr/>
          <p:nvPr/>
        </p:nvGrpSpPr>
        <p:grpSpPr>
          <a:xfrm flipH="1">
            <a:off x="235525" y="4082125"/>
            <a:ext cx="972750" cy="956100"/>
            <a:chOff x="8099625" y="4181100"/>
            <a:chExt cx="972750" cy="956100"/>
          </a:xfrm>
        </p:grpSpPr>
        <p:sp>
          <p:nvSpPr>
            <p:cNvPr id="4900" name="Google Shape;4900;p198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198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198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198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198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198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198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198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8" name="Google Shape;4908;p198"/>
          <p:cNvGrpSpPr/>
          <p:nvPr/>
        </p:nvGrpSpPr>
        <p:grpSpPr>
          <a:xfrm flipH="1" rot="10800000">
            <a:off x="8033425" y="7675"/>
            <a:ext cx="1110575" cy="975450"/>
            <a:chOff x="3575725" y="3248450"/>
            <a:chExt cx="1110575" cy="975450"/>
          </a:xfrm>
        </p:grpSpPr>
        <p:sp>
          <p:nvSpPr>
            <p:cNvPr id="4909" name="Google Shape;4909;p198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198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1" name="Google Shape;4911;p198"/>
          <p:cNvSpPr txBox="1"/>
          <p:nvPr>
            <p:ph idx="1" type="subTitle"/>
          </p:nvPr>
        </p:nvSpPr>
        <p:spPr>
          <a:xfrm>
            <a:off x="5068389" y="3226090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12" name="Google Shape;4912;p198"/>
          <p:cNvSpPr txBox="1"/>
          <p:nvPr>
            <p:ph idx="2" type="subTitle"/>
          </p:nvPr>
        </p:nvSpPr>
        <p:spPr>
          <a:xfrm>
            <a:off x="1209372" y="3226112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13" name="Google Shape;4913;p198"/>
          <p:cNvSpPr txBox="1"/>
          <p:nvPr>
            <p:ph idx="3" type="subTitle"/>
          </p:nvPr>
        </p:nvSpPr>
        <p:spPr>
          <a:xfrm>
            <a:off x="5068397" y="3590100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914" name="Google Shape;4914;p198"/>
          <p:cNvSpPr txBox="1"/>
          <p:nvPr>
            <p:ph idx="4" type="subTitle"/>
          </p:nvPr>
        </p:nvSpPr>
        <p:spPr>
          <a:xfrm>
            <a:off x="1209375" y="3593284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915" name="Google Shape;4915;p198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4916" name="Shape 4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7" name="Google Shape;4917;p199"/>
          <p:cNvSpPr/>
          <p:nvPr/>
        </p:nvSpPr>
        <p:spPr>
          <a:xfrm flipH="1">
            <a:off x="7397309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8" name="Google Shape;4918;p199"/>
          <p:cNvSpPr/>
          <p:nvPr/>
        </p:nvSpPr>
        <p:spPr>
          <a:xfrm flipH="1">
            <a:off x="3143166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9" name="Google Shape;4919;p199"/>
          <p:cNvSpPr/>
          <p:nvPr/>
        </p:nvSpPr>
        <p:spPr>
          <a:xfrm flipH="1">
            <a:off x="-14584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0" name="Google Shape;4920;p199"/>
          <p:cNvGrpSpPr/>
          <p:nvPr/>
        </p:nvGrpSpPr>
        <p:grpSpPr>
          <a:xfrm flipH="1" rot="10800000">
            <a:off x="11" y="-5"/>
            <a:ext cx="1339874" cy="1108805"/>
            <a:chOff x="763475" y="1235400"/>
            <a:chExt cx="1746675" cy="1445450"/>
          </a:xfrm>
        </p:grpSpPr>
        <p:sp>
          <p:nvSpPr>
            <p:cNvPr id="4921" name="Google Shape;4921;p199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199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199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199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199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199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27" name="Google Shape;4927;p199"/>
          <p:cNvSpPr/>
          <p:nvPr/>
        </p:nvSpPr>
        <p:spPr>
          <a:xfrm flipH="1">
            <a:off x="8740339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8" name="Google Shape;4928;p199"/>
          <p:cNvSpPr/>
          <p:nvPr/>
        </p:nvSpPr>
        <p:spPr>
          <a:xfrm flipH="1">
            <a:off x="8646030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9" name="Google Shape;4929;p199"/>
          <p:cNvSpPr/>
          <p:nvPr/>
        </p:nvSpPr>
        <p:spPr>
          <a:xfrm flipH="1">
            <a:off x="8344595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0" name="Google Shape;4930;p199"/>
          <p:cNvSpPr/>
          <p:nvPr/>
        </p:nvSpPr>
        <p:spPr>
          <a:xfrm flipH="1">
            <a:off x="7971436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1" name="Google Shape;4931;p199"/>
          <p:cNvSpPr txBox="1"/>
          <p:nvPr>
            <p:ph idx="1" type="subTitle"/>
          </p:nvPr>
        </p:nvSpPr>
        <p:spPr>
          <a:xfrm>
            <a:off x="45720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932" name="Google Shape;4932;p199"/>
          <p:cNvSpPr txBox="1"/>
          <p:nvPr>
            <p:ph idx="2" type="subTitle"/>
          </p:nvPr>
        </p:nvSpPr>
        <p:spPr>
          <a:xfrm>
            <a:off x="7219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933" name="Google Shape;4933;p199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BLANK_1_1_1_2">
    <p:spTree>
      <p:nvGrpSpPr>
        <p:cNvPr id="4934" name="Shape 4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5" name="Google Shape;4935;p200"/>
          <p:cNvSpPr txBox="1"/>
          <p:nvPr>
            <p:ph type="title"/>
          </p:nvPr>
        </p:nvSpPr>
        <p:spPr>
          <a:xfrm>
            <a:off x="992625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36" name="Google Shape;4936;p200"/>
          <p:cNvSpPr txBox="1"/>
          <p:nvPr>
            <p:ph idx="1" type="subTitle"/>
          </p:nvPr>
        </p:nvSpPr>
        <p:spPr>
          <a:xfrm>
            <a:off x="992625" y="2943777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937" name="Google Shape;4937;p200"/>
          <p:cNvSpPr txBox="1"/>
          <p:nvPr>
            <p:ph idx="2" type="title"/>
          </p:nvPr>
        </p:nvSpPr>
        <p:spPr>
          <a:xfrm>
            <a:off x="4835300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38" name="Google Shape;4938;p200"/>
          <p:cNvSpPr txBox="1"/>
          <p:nvPr>
            <p:ph idx="3" type="subTitle"/>
          </p:nvPr>
        </p:nvSpPr>
        <p:spPr>
          <a:xfrm>
            <a:off x="4835300" y="2943779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939" name="Google Shape;4939;p200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0" name="Google Shape;4940;p200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1" name="Google Shape;4941;p200"/>
          <p:cNvSpPr/>
          <p:nvPr/>
        </p:nvSpPr>
        <p:spPr>
          <a:xfrm rot="10800000">
            <a:off x="-7292" y="3492242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2" name="Google Shape;4942;p200"/>
          <p:cNvGrpSpPr/>
          <p:nvPr/>
        </p:nvGrpSpPr>
        <p:grpSpPr>
          <a:xfrm flipH="1" rot="10800000">
            <a:off x="-31100" y="0"/>
            <a:ext cx="1746675" cy="1445450"/>
            <a:chOff x="763475" y="1235400"/>
            <a:chExt cx="1746675" cy="1445450"/>
          </a:xfrm>
        </p:grpSpPr>
        <p:sp>
          <p:nvSpPr>
            <p:cNvPr id="4943" name="Google Shape;4943;p200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200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200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200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200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200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9" name="Google Shape;4949;p200"/>
          <p:cNvGrpSpPr/>
          <p:nvPr/>
        </p:nvGrpSpPr>
        <p:grpSpPr>
          <a:xfrm>
            <a:off x="8033425" y="4168050"/>
            <a:ext cx="1110575" cy="975450"/>
            <a:chOff x="3575725" y="3248450"/>
            <a:chExt cx="1110575" cy="975450"/>
          </a:xfrm>
        </p:grpSpPr>
        <p:sp>
          <p:nvSpPr>
            <p:cNvPr id="4950" name="Google Shape;4950;p200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200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2" name="Google Shape;4952;p200"/>
          <p:cNvSpPr/>
          <p:nvPr/>
        </p:nvSpPr>
        <p:spPr>
          <a:xfrm rot="2541252">
            <a:off x="4371160" y="274498"/>
            <a:ext cx="239882" cy="297553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3" name="Google Shape;4953;p200"/>
          <p:cNvSpPr/>
          <p:nvPr/>
        </p:nvSpPr>
        <p:spPr>
          <a:xfrm>
            <a:off x="3866649" y="-153477"/>
            <a:ext cx="611422" cy="451131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4" name="Google Shape;4954;p200"/>
          <p:cNvSpPr/>
          <p:nvPr/>
        </p:nvSpPr>
        <p:spPr>
          <a:xfrm rot="-1277784">
            <a:off x="4020081" y="360252"/>
            <a:ext cx="208517" cy="229466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spTree>
      <p:nvGrpSpPr>
        <p:cNvPr id="4955" name="Shape 4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6" name="Google Shape;4956;p201"/>
          <p:cNvSpPr txBox="1"/>
          <p:nvPr>
            <p:ph hasCustomPrompt="1" type="title"/>
          </p:nvPr>
        </p:nvSpPr>
        <p:spPr>
          <a:xfrm flipH="1">
            <a:off x="136017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4957" name="Google Shape;4957;p201"/>
          <p:cNvSpPr txBox="1"/>
          <p:nvPr>
            <p:ph hasCustomPrompt="1" idx="2" type="title"/>
          </p:nvPr>
        </p:nvSpPr>
        <p:spPr>
          <a:xfrm flipH="1">
            <a:off x="4046850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4958" name="Google Shape;4958;p201"/>
          <p:cNvSpPr txBox="1"/>
          <p:nvPr>
            <p:ph hasCustomPrompt="1" idx="3" type="title"/>
          </p:nvPr>
        </p:nvSpPr>
        <p:spPr>
          <a:xfrm flipH="1">
            <a:off x="673802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4959" name="Google Shape;4959;p201"/>
          <p:cNvSpPr/>
          <p:nvPr/>
        </p:nvSpPr>
        <p:spPr>
          <a:xfrm rot="10800000">
            <a:off x="78240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0" name="Google Shape;4960;p201"/>
          <p:cNvSpPr/>
          <p:nvPr/>
        </p:nvSpPr>
        <p:spPr>
          <a:xfrm>
            <a:off x="6730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1" name="Google Shape;4961;p201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2" name="Google Shape;4962;p201"/>
          <p:cNvSpPr/>
          <p:nvPr/>
        </p:nvSpPr>
        <p:spPr>
          <a:xfrm>
            <a:off x="279125" y="174188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3" name="Google Shape;4963;p201"/>
          <p:cNvSpPr/>
          <p:nvPr/>
        </p:nvSpPr>
        <p:spPr>
          <a:xfrm flipH="1" rot="-5400000">
            <a:off x="24650" y="35350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4" name="Google Shape;4964;p201"/>
          <p:cNvGrpSpPr/>
          <p:nvPr/>
        </p:nvGrpSpPr>
        <p:grpSpPr>
          <a:xfrm>
            <a:off x="-29167" y="57700"/>
            <a:ext cx="1655900" cy="875425"/>
            <a:chOff x="1680550" y="2806125"/>
            <a:chExt cx="1655900" cy="875425"/>
          </a:xfrm>
        </p:grpSpPr>
        <p:sp>
          <p:nvSpPr>
            <p:cNvPr id="4965" name="Google Shape;4965;p201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201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7" name="Google Shape;4967;p201"/>
          <p:cNvGrpSpPr/>
          <p:nvPr/>
        </p:nvGrpSpPr>
        <p:grpSpPr>
          <a:xfrm>
            <a:off x="7935825" y="4140450"/>
            <a:ext cx="972750" cy="956100"/>
            <a:chOff x="8099625" y="4181100"/>
            <a:chExt cx="972750" cy="956100"/>
          </a:xfrm>
        </p:grpSpPr>
        <p:sp>
          <p:nvSpPr>
            <p:cNvPr id="4968" name="Google Shape;4968;p201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201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201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201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201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201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201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201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6" name="Google Shape;4976;p201"/>
          <p:cNvSpPr txBox="1"/>
          <p:nvPr>
            <p:ph idx="4" type="title"/>
          </p:nvPr>
        </p:nvSpPr>
        <p:spPr>
          <a:xfrm>
            <a:off x="714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77" name="Google Shape;4977;p201"/>
          <p:cNvSpPr txBox="1"/>
          <p:nvPr>
            <p:ph idx="1" type="subTitle"/>
          </p:nvPr>
        </p:nvSpPr>
        <p:spPr>
          <a:xfrm>
            <a:off x="714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978" name="Google Shape;4978;p201"/>
          <p:cNvSpPr txBox="1"/>
          <p:nvPr>
            <p:ph idx="5" type="title"/>
          </p:nvPr>
        </p:nvSpPr>
        <p:spPr>
          <a:xfrm>
            <a:off x="3403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79" name="Google Shape;4979;p201"/>
          <p:cNvSpPr txBox="1"/>
          <p:nvPr>
            <p:ph idx="6" type="subTitle"/>
          </p:nvPr>
        </p:nvSpPr>
        <p:spPr>
          <a:xfrm>
            <a:off x="3403799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980" name="Google Shape;4980;p201"/>
          <p:cNvSpPr txBox="1"/>
          <p:nvPr>
            <p:ph idx="7" type="title"/>
          </p:nvPr>
        </p:nvSpPr>
        <p:spPr>
          <a:xfrm>
            <a:off x="6092803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4981" name="Google Shape;4981;p201"/>
          <p:cNvSpPr txBox="1"/>
          <p:nvPr>
            <p:ph idx="8" type="subTitle"/>
          </p:nvPr>
        </p:nvSpPr>
        <p:spPr>
          <a:xfrm>
            <a:off x="6092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982" name="Google Shape;4982;p201"/>
          <p:cNvSpPr txBox="1"/>
          <p:nvPr>
            <p:ph idx="9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2_1_2">
    <p:spTree>
      <p:nvGrpSpPr>
        <p:cNvPr id="4983" name="Shape 4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4" name="Google Shape;4984;p202"/>
          <p:cNvSpPr/>
          <p:nvPr/>
        </p:nvSpPr>
        <p:spPr>
          <a:xfrm flipH="1" rot="10800000">
            <a:off x="6244018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5" name="Google Shape;4985;p202"/>
          <p:cNvSpPr/>
          <p:nvPr/>
        </p:nvSpPr>
        <p:spPr>
          <a:xfrm rot="10800000">
            <a:off x="-12991" y="-6842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6" name="Google Shape;4986;p202"/>
          <p:cNvSpPr/>
          <p:nvPr/>
        </p:nvSpPr>
        <p:spPr>
          <a:xfrm rot="5400000">
            <a:off x="-948270" y="935268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7" name="Google Shape;4987;p202"/>
          <p:cNvGrpSpPr/>
          <p:nvPr/>
        </p:nvGrpSpPr>
        <p:grpSpPr>
          <a:xfrm rot="3438117">
            <a:off x="230630" y="316289"/>
            <a:ext cx="1004345" cy="991737"/>
            <a:chOff x="623875" y="3501825"/>
            <a:chExt cx="1129625" cy="1115550"/>
          </a:xfrm>
        </p:grpSpPr>
        <p:sp>
          <p:nvSpPr>
            <p:cNvPr id="4988" name="Google Shape;4988;p202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202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202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202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202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202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202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202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202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202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202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9" name="Google Shape;4999;p202"/>
          <p:cNvGrpSpPr/>
          <p:nvPr/>
        </p:nvGrpSpPr>
        <p:grpSpPr>
          <a:xfrm rot="-5400000">
            <a:off x="7682386" y="-97287"/>
            <a:ext cx="1373725" cy="1575500"/>
            <a:chOff x="3306050" y="1157725"/>
            <a:chExt cx="1373725" cy="1575500"/>
          </a:xfrm>
        </p:grpSpPr>
        <p:sp>
          <p:nvSpPr>
            <p:cNvPr id="5000" name="Google Shape;5000;p202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202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202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202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202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202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202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202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08" name="Google Shape;5008;p202"/>
          <p:cNvSpPr/>
          <p:nvPr/>
        </p:nvSpPr>
        <p:spPr>
          <a:xfrm flipH="1" rot="10800000">
            <a:off x="168206" y="451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9" name="Google Shape;5009;p202"/>
          <p:cNvSpPr/>
          <p:nvPr/>
        </p:nvSpPr>
        <p:spPr>
          <a:xfrm flipH="1" rot="9039692">
            <a:off x="368885" y="4175927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0" name="Google Shape;5010;p202"/>
          <p:cNvSpPr/>
          <p:nvPr/>
        </p:nvSpPr>
        <p:spPr>
          <a:xfrm flipH="1" rot="-9620968">
            <a:off x="736771" y="44564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1" name="Google Shape;5011;p202"/>
          <p:cNvSpPr txBox="1"/>
          <p:nvPr>
            <p:ph type="title"/>
          </p:nvPr>
        </p:nvSpPr>
        <p:spPr>
          <a:xfrm>
            <a:off x="714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12" name="Google Shape;5012;p202"/>
          <p:cNvSpPr txBox="1"/>
          <p:nvPr>
            <p:ph idx="1" type="subTitle"/>
          </p:nvPr>
        </p:nvSpPr>
        <p:spPr>
          <a:xfrm>
            <a:off x="714800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013" name="Google Shape;5013;p202"/>
          <p:cNvSpPr txBox="1"/>
          <p:nvPr>
            <p:ph idx="2" type="title"/>
          </p:nvPr>
        </p:nvSpPr>
        <p:spPr>
          <a:xfrm>
            <a:off x="3403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14" name="Google Shape;5014;p202"/>
          <p:cNvSpPr txBox="1"/>
          <p:nvPr>
            <p:ph idx="3" type="subTitle"/>
          </p:nvPr>
        </p:nvSpPr>
        <p:spPr>
          <a:xfrm>
            <a:off x="3403799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015" name="Google Shape;5015;p202"/>
          <p:cNvSpPr txBox="1"/>
          <p:nvPr>
            <p:ph idx="4" type="title"/>
          </p:nvPr>
        </p:nvSpPr>
        <p:spPr>
          <a:xfrm>
            <a:off x="6092803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16" name="Google Shape;5016;p202"/>
          <p:cNvSpPr txBox="1"/>
          <p:nvPr>
            <p:ph idx="5" type="subTitle"/>
          </p:nvPr>
        </p:nvSpPr>
        <p:spPr>
          <a:xfrm>
            <a:off x="6092801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017" name="Google Shape;5017;p202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018" name="Google Shape;5018;p202"/>
          <p:cNvSpPr txBox="1"/>
          <p:nvPr>
            <p:ph hasCustomPrompt="1" idx="7" type="title"/>
          </p:nvPr>
        </p:nvSpPr>
        <p:spPr>
          <a:xfrm>
            <a:off x="714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5019" name="Google Shape;5019;p202"/>
          <p:cNvSpPr txBox="1"/>
          <p:nvPr>
            <p:ph hasCustomPrompt="1" idx="8" type="title"/>
          </p:nvPr>
        </p:nvSpPr>
        <p:spPr>
          <a:xfrm>
            <a:off x="3403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5020" name="Google Shape;5020;p202"/>
          <p:cNvSpPr txBox="1"/>
          <p:nvPr>
            <p:ph hasCustomPrompt="1" idx="9" type="title"/>
          </p:nvPr>
        </p:nvSpPr>
        <p:spPr>
          <a:xfrm>
            <a:off x="6092803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2_1_1">
    <p:spTree>
      <p:nvGrpSpPr>
        <p:cNvPr id="5021" name="Shape 5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2" name="Google Shape;5022;p203"/>
          <p:cNvSpPr txBox="1"/>
          <p:nvPr>
            <p:ph type="title"/>
          </p:nvPr>
        </p:nvSpPr>
        <p:spPr>
          <a:xfrm>
            <a:off x="5893562" y="14667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23" name="Google Shape;5023;p203"/>
          <p:cNvSpPr txBox="1"/>
          <p:nvPr>
            <p:ph idx="1" type="subTitle"/>
          </p:nvPr>
        </p:nvSpPr>
        <p:spPr>
          <a:xfrm>
            <a:off x="5893562" y="1913670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24" name="Google Shape;5024;p203"/>
          <p:cNvSpPr txBox="1"/>
          <p:nvPr>
            <p:ph idx="2" type="title"/>
          </p:nvPr>
        </p:nvSpPr>
        <p:spPr>
          <a:xfrm>
            <a:off x="1767336" y="32903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25" name="Google Shape;5025;p203"/>
          <p:cNvSpPr txBox="1"/>
          <p:nvPr>
            <p:ph idx="3" type="subTitle"/>
          </p:nvPr>
        </p:nvSpPr>
        <p:spPr>
          <a:xfrm>
            <a:off x="1767336" y="373224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26" name="Google Shape;5026;p203"/>
          <p:cNvSpPr txBox="1"/>
          <p:nvPr>
            <p:ph idx="4" type="title"/>
          </p:nvPr>
        </p:nvSpPr>
        <p:spPr>
          <a:xfrm>
            <a:off x="5898211" y="3290276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27" name="Google Shape;5027;p203"/>
          <p:cNvSpPr txBox="1"/>
          <p:nvPr>
            <p:ph idx="5" type="subTitle"/>
          </p:nvPr>
        </p:nvSpPr>
        <p:spPr>
          <a:xfrm>
            <a:off x="5898211" y="373202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28" name="Google Shape;5028;p203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029" name="Google Shape;5029;p203"/>
          <p:cNvSpPr txBox="1"/>
          <p:nvPr>
            <p:ph idx="7" type="title"/>
          </p:nvPr>
        </p:nvSpPr>
        <p:spPr>
          <a:xfrm>
            <a:off x="1767344" y="1475775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30" name="Google Shape;5030;p203"/>
          <p:cNvSpPr txBox="1"/>
          <p:nvPr>
            <p:ph idx="8" type="subTitle"/>
          </p:nvPr>
        </p:nvSpPr>
        <p:spPr>
          <a:xfrm>
            <a:off x="1767344" y="1922747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31" name="Google Shape;5031;p203"/>
          <p:cNvSpPr/>
          <p:nvPr/>
        </p:nvSpPr>
        <p:spPr>
          <a:xfrm flipH="1">
            <a:off x="7390034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32" name="Google Shape;5032;p203"/>
          <p:cNvGrpSpPr/>
          <p:nvPr/>
        </p:nvGrpSpPr>
        <p:grpSpPr>
          <a:xfrm flipH="1" rot="-8838117">
            <a:off x="7956998" y="4029631"/>
            <a:ext cx="1004345" cy="991737"/>
            <a:chOff x="623875" y="3501825"/>
            <a:chExt cx="1129625" cy="1115550"/>
          </a:xfrm>
        </p:grpSpPr>
        <p:sp>
          <p:nvSpPr>
            <p:cNvPr id="5033" name="Google Shape;5033;p203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203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203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203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203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203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203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203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203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203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203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4" name="Google Shape;5044;p203"/>
          <p:cNvGrpSpPr/>
          <p:nvPr/>
        </p:nvGrpSpPr>
        <p:grpSpPr>
          <a:xfrm flipH="1" rot="5400000">
            <a:off x="107869" y="-61934"/>
            <a:ext cx="1204070" cy="1380926"/>
            <a:chOff x="3306050" y="1157725"/>
            <a:chExt cx="1373725" cy="1575500"/>
          </a:xfrm>
        </p:grpSpPr>
        <p:sp>
          <p:nvSpPr>
            <p:cNvPr id="5045" name="Google Shape;5045;p203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203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203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203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203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203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203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203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53" name="Google Shape;5053;p203"/>
          <p:cNvSpPr/>
          <p:nvPr/>
        </p:nvSpPr>
        <p:spPr>
          <a:xfrm flipH="1">
            <a:off x="8018566" y="404250"/>
            <a:ext cx="436310" cy="39023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4" name="Google Shape;5054;p203"/>
          <p:cNvSpPr/>
          <p:nvPr/>
        </p:nvSpPr>
        <p:spPr>
          <a:xfrm flipH="1">
            <a:off x="8422121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5" name="Google Shape;5055;p203"/>
          <p:cNvSpPr/>
          <p:nvPr/>
        </p:nvSpPr>
        <p:spPr>
          <a:xfrm rot="10800000">
            <a:off x="-2424" y="348546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BLANK_1_1_1_2_1_1_2">
    <p:spTree>
      <p:nvGrpSpPr>
        <p:cNvPr id="5056" name="Shape 5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7" name="Google Shape;5057;p204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8" name="Google Shape;5058;p204"/>
          <p:cNvSpPr/>
          <p:nvPr/>
        </p:nvSpPr>
        <p:spPr>
          <a:xfrm>
            <a:off x="0" y="4674100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9" name="Google Shape;5059;p204"/>
          <p:cNvSpPr/>
          <p:nvPr/>
        </p:nvSpPr>
        <p:spPr>
          <a:xfrm flipH="1" rot="10800000">
            <a:off x="7632501" y="111245"/>
            <a:ext cx="1026264" cy="9182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60" name="Google Shape;5060;p204"/>
          <p:cNvGrpSpPr/>
          <p:nvPr/>
        </p:nvGrpSpPr>
        <p:grpSpPr>
          <a:xfrm flipH="1" rot="5400000">
            <a:off x="100875" y="-95037"/>
            <a:ext cx="1373725" cy="1575500"/>
            <a:chOff x="3306050" y="1157725"/>
            <a:chExt cx="1373725" cy="1575500"/>
          </a:xfrm>
        </p:grpSpPr>
        <p:sp>
          <p:nvSpPr>
            <p:cNvPr id="5061" name="Google Shape;5061;p204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204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204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204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204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204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204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204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9" name="Google Shape;5069;p204"/>
          <p:cNvGrpSpPr/>
          <p:nvPr/>
        </p:nvGrpSpPr>
        <p:grpSpPr>
          <a:xfrm>
            <a:off x="8026075" y="4168050"/>
            <a:ext cx="1110575" cy="975450"/>
            <a:chOff x="3575725" y="3248450"/>
            <a:chExt cx="1110575" cy="975450"/>
          </a:xfrm>
        </p:grpSpPr>
        <p:sp>
          <p:nvSpPr>
            <p:cNvPr id="5070" name="Google Shape;5070;p204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204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2" name="Google Shape;5072;p204"/>
          <p:cNvSpPr txBox="1"/>
          <p:nvPr>
            <p:ph type="title"/>
          </p:nvPr>
        </p:nvSpPr>
        <p:spPr>
          <a:xfrm>
            <a:off x="4718833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73" name="Google Shape;5073;p204"/>
          <p:cNvSpPr txBox="1"/>
          <p:nvPr>
            <p:ph idx="1" type="subTitle"/>
          </p:nvPr>
        </p:nvSpPr>
        <p:spPr>
          <a:xfrm>
            <a:off x="4718838" y="3274979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74" name="Google Shape;5074;p204"/>
          <p:cNvSpPr txBox="1"/>
          <p:nvPr>
            <p:ph idx="2" type="title"/>
          </p:nvPr>
        </p:nvSpPr>
        <p:spPr>
          <a:xfrm>
            <a:off x="721900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75" name="Google Shape;5075;p204"/>
          <p:cNvSpPr txBox="1"/>
          <p:nvPr>
            <p:ph idx="3" type="subTitle"/>
          </p:nvPr>
        </p:nvSpPr>
        <p:spPr>
          <a:xfrm>
            <a:off x="721900" y="3275242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76" name="Google Shape;5076;p204"/>
          <p:cNvSpPr txBox="1"/>
          <p:nvPr>
            <p:ph idx="4" type="title"/>
          </p:nvPr>
        </p:nvSpPr>
        <p:spPr>
          <a:xfrm>
            <a:off x="6717299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77" name="Google Shape;5077;p204"/>
          <p:cNvSpPr txBox="1"/>
          <p:nvPr>
            <p:ph idx="5" type="subTitle"/>
          </p:nvPr>
        </p:nvSpPr>
        <p:spPr>
          <a:xfrm>
            <a:off x="6717300" y="3274976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78" name="Google Shape;5078;p204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079" name="Google Shape;5079;p204"/>
          <p:cNvSpPr txBox="1"/>
          <p:nvPr>
            <p:ph idx="7" type="title"/>
          </p:nvPr>
        </p:nvSpPr>
        <p:spPr>
          <a:xfrm>
            <a:off x="2720366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80" name="Google Shape;5080;p204"/>
          <p:cNvSpPr txBox="1"/>
          <p:nvPr>
            <p:ph idx="8" type="subTitle"/>
          </p:nvPr>
        </p:nvSpPr>
        <p:spPr>
          <a:xfrm>
            <a:off x="2720350" y="3275011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">
    <p:spTree>
      <p:nvGrpSpPr>
        <p:cNvPr id="5081" name="Shape 5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2" name="Google Shape;5082;p205"/>
          <p:cNvSpPr txBox="1"/>
          <p:nvPr>
            <p:ph type="title"/>
          </p:nvPr>
        </p:nvSpPr>
        <p:spPr>
          <a:xfrm>
            <a:off x="32959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83" name="Google Shape;5083;p205"/>
          <p:cNvSpPr txBox="1"/>
          <p:nvPr>
            <p:ph idx="1" type="subTitle"/>
          </p:nvPr>
        </p:nvSpPr>
        <p:spPr>
          <a:xfrm>
            <a:off x="32959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84" name="Google Shape;5084;p205"/>
          <p:cNvSpPr txBox="1"/>
          <p:nvPr>
            <p:ph idx="2" type="title"/>
          </p:nvPr>
        </p:nvSpPr>
        <p:spPr>
          <a:xfrm>
            <a:off x="7150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85" name="Google Shape;5085;p205"/>
          <p:cNvSpPr txBox="1"/>
          <p:nvPr>
            <p:ph idx="3" type="subTitle"/>
          </p:nvPr>
        </p:nvSpPr>
        <p:spPr>
          <a:xfrm>
            <a:off x="7150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86" name="Google Shape;5086;p205"/>
          <p:cNvSpPr txBox="1"/>
          <p:nvPr>
            <p:ph idx="4" type="title"/>
          </p:nvPr>
        </p:nvSpPr>
        <p:spPr>
          <a:xfrm>
            <a:off x="58768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087" name="Google Shape;5087;p205"/>
          <p:cNvSpPr txBox="1"/>
          <p:nvPr>
            <p:ph idx="5" type="subTitle"/>
          </p:nvPr>
        </p:nvSpPr>
        <p:spPr>
          <a:xfrm>
            <a:off x="58768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88" name="Google Shape;5088;p205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089" name="Google Shape;5089;p205"/>
          <p:cNvSpPr/>
          <p:nvPr/>
        </p:nvSpPr>
        <p:spPr>
          <a:xfrm rot="-5400000">
            <a:off x="7834375" y="-54000"/>
            <a:ext cx="1276500" cy="1384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0" name="Google Shape;5090;p205"/>
          <p:cNvSpPr/>
          <p:nvPr/>
        </p:nvSpPr>
        <p:spPr>
          <a:xfrm rot="10800000">
            <a:off x="6158160" y="-21874"/>
            <a:ext cx="2119728" cy="56087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1" name="Google Shape;5091;p205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2" name="Google Shape;5092;p205"/>
          <p:cNvSpPr/>
          <p:nvPr/>
        </p:nvSpPr>
        <p:spPr>
          <a:xfrm>
            <a:off x="2693475" y="4642675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93" name="Google Shape;5093;p205"/>
          <p:cNvGrpSpPr/>
          <p:nvPr/>
        </p:nvGrpSpPr>
        <p:grpSpPr>
          <a:xfrm rot="10800000">
            <a:off x="0" y="-12"/>
            <a:ext cx="1110575" cy="975450"/>
            <a:chOff x="3575725" y="3248450"/>
            <a:chExt cx="1110575" cy="975450"/>
          </a:xfrm>
        </p:grpSpPr>
        <p:sp>
          <p:nvSpPr>
            <p:cNvPr id="5094" name="Google Shape;5094;p205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205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6" name="Google Shape;5096;p205"/>
          <p:cNvGrpSpPr/>
          <p:nvPr/>
        </p:nvGrpSpPr>
        <p:grpSpPr>
          <a:xfrm rot="10800000">
            <a:off x="7488103" y="4236302"/>
            <a:ext cx="1655900" cy="875425"/>
            <a:chOff x="1680550" y="2806125"/>
            <a:chExt cx="1655900" cy="875425"/>
          </a:xfrm>
        </p:grpSpPr>
        <p:sp>
          <p:nvSpPr>
            <p:cNvPr id="5097" name="Google Shape;5097;p205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205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9" name="Google Shape;5099;p205"/>
          <p:cNvGrpSpPr/>
          <p:nvPr/>
        </p:nvGrpSpPr>
        <p:grpSpPr>
          <a:xfrm>
            <a:off x="180688" y="4112575"/>
            <a:ext cx="1001288" cy="927300"/>
            <a:chOff x="180688" y="4112575"/>
            <a:chExt cx="1001288" cy="927300"/>
          </a:xfrm>
        </p:grpSpPr>
        <p:sp>
          <p:nvSpPr>
            <p:cNvPr id="5100" name="Google Shape;5100;p205"/>
            <p:cNvSpPr/>
            <p:nvPr/>
          </p:nvSpPr>
          <p:spPr>
            <a:xfrm rot="1097291">
              <a:off x="627597" y="4443523"/>
              <a:ext cx="226252" cy="349954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205"/>
            <p:cNvSpPr/>
            <p:nvPr/>
          </p:nvSpPr>
          <p:spPr>
            <a:xfrm>
              <a:off x="984900" y="44168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205"/>
            <p:cNvSpPr/>
            <p:nvPr/>
          </p:nvSpPr>
          <p:spPr>
            <a:xfrm>
              <a:off x="671388" y="41125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205"/>
            <p:cNvSpPr/>
            <p:nvPr/>
          </p:nvSpPr>
          <p:spPr>
            <a:xfrm>
              <a:off x="903050" y="475302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205"/>
            <p:cNvSpPr/>
            <p:nvPr/>
          </p:nvSpPr>
          <p:spPr>
            <a:xfrm>
              <a:off x="397200" y="48080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205"/>
            <p:cNvSpPr/>
            <p:nvPr/>
          </p:nvSpPr>
          <p:spPr>
            <a:xfrm>
              <a:off x="180688" y="463691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205"/>
            <p:cNvSpPr/>
            <p:nvPr/>
          </p:nvSpPr>
          <p:spPr>
            <a:xfrm>
              <a:off x="267800" y="4260938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5" name="Google Shape;15;p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80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p22"/>
          <p:cNvSpPr txBox="1"/>
          <p:nvPr>
            <p:ph idx="1" type="subTitle"/>
          </p:nvPr>
        </p:nvSpPr>
        <p:spPr>
          <a:xfrm>
            <a:off x="1914625" y="2332044"/>
            <a:ext cx="5314800" cy="110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82" name="Google Shape;282;p22"/>
          <p:cNvSpPr txBox="1"/>
          <p:nvPr>
            <p:ph type="title"/>
          </p:nvPr>
        </p:nvSpPr>
        <p:spPr>
          <a:xfrm>
            <a:off x="1914575" y="1702656"/>
            <a:ext cx="5314800" cy="64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83" name="Google Shape;283;p22"/>
          <p:cNvSpPr/>
          <p:nvPr/>
        </p:nvSpPr>
        <p:spPr>
          <a:xfrm rot="5400000">
            <a:off x="372450" y="-343275"/>
            <a:ext cx="1429200" cy="21741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" name="Google Shape;284;p22"/>
          <p:cNvSpPr/>
          <p:nvPr/>
        </p:nvSpPr>
        <p:spPr>
          <a:xfrm>
            <a:off x="7871600" y="3114475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22"/>
          <p:cNvSpPr/>
          <p:nvPr/>
        </p:nvSpPr>
        <p:spPr>
          <a:xfrm rot="-5400000">
            <a:off x="7550327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6" name="Google Shape;286;p22"/>
          <p:cNvGrpSpPr/>
          <p:nvPr/>
        </p:nvGrpSpPr>
        <p:grpSpPr>
          <a:xfrm rot="8838117">
            <a:off x="7920024" y="1339356"/>
            <a:ext cx="1004345" cy="991737"/>
            <a:chOff x="623875" y="3501825"/>
            <a:chExt cx="1129625" cy="1115550"/>
          </a:xfrm>
        </p:grpSpPr>
        <p:sp>
          <p:nvSpPr>
            <p:cNvPr id="287" name="Google Shape;287;p22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2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2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2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2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2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2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2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2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2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2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8" name="Google Shape;298;p22"/>
          <p:cNvSpPr/>
          <p:nvPr/>
        </p:nvSpPr>
        <p:spPr>
          <a:xfrm flipH="1" rot="5400000">
            <a:off x="771181" y="-785821"/>
            <a:ext cx="753149" cy="2310209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9" name="Google Shape;299;p22"/>
          <p:cNvGrpSpPr/>
          <p:nvPr/>
        </p:nvGrpSpPr>
        <p:grpSpPr>
          <a:xfrm flipH="1" rot="2573076">
            <a:off x="7568239" y="4337886"/>
            <a:ext cx="1655842" cy="875394"/>
            <a:chOff x="1680550" y="2806125"/>
            <a:chExt cx="1655900" cy="875425"/>
          </a:xfrm>
        </p:grpSpPr>
        <p:sp>
          <p:nvSpPr>
            <p:cNvPr id="300" name="Google Shape;300;p22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2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2" name="Google Shape;302;p22"/>
          <p:cNvGrpSpPr/>
          <p:nvPr/>
        </p:nvGrpSpPr>
        <p:grpSpPr>
          <a:xfrm>
            <a:off x="-50" y="1296000"/>
            <a:ext cx="1746675" cy="1445450"/>
            <a:chOff x="763475" y="1235400"/>
            <a:chExt cx="1746675" cy="1445450"/>
          </a:xfrm>
        </p:grpSpPr>
        <p:sp>
          <p:nvSpPr>
            <p:cNvPr id="303" name="Google Shape;303;p22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2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2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2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2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2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9" name="Google Shape;309;p22"/>
          <p:cNvGrpSpPr/>
          <p:nvPr/>
        </p:nvGrpSpPr>
        <p:grpSpPr>
          <a:xfrm>
            <a:off x="364880" y="3938841"/>
            <a:ext cx="1016811" cy="995863"/>
            <a:chOff x="858493" y="3673154"/>
            <a:chExt cx="1016811" cy="995863"/>
          </a:xfrm>
        </p:grpSpPr>
        <p:sp>
          <p:nvSpPr>
            <p:cNvPr id="310" name="Google Shape;310;p22"/>
            <p:cNvSpPr/>
            <p:nvPr/>
          </p:nvSpPr>
          <p:spPr>
            <a:xfrm rot="8838117">
              <a:off x="1089928" y="4476928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2"/>
            <p:cNvSpPr/>
            <p:nvPr/>
          </p:nvSpPr>
          <p:spPr>
            <a:xfrm rot="8838117">
              <a:off x="1186080" y="4116129"/>
              <a:ext cx="164105" cy="225920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2"/>
            <p:cNvSpPr/>
            <p:nvPr/>
          </p:nvSpPr>
          <p:spPr>
            <a:xfrm rot="8838117">
              <a:off x="898169" y="4280818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2"/>
            <p:cNvSpPr/>
            <p:nvPr/>
          </p:nvSpPr>
          <p:spPr>
            <a:xfrm rot="8838117">
              <a:off x="889854" y="4016642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2"/>
            <p:cNvSpPr/>
            <p:nvPr/>
          </p:nvSpPr>
          <p:spPr>
            <a:xfrm rot="8838117">
              <a:off x="1050861" y="3771042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2"/>
            <p:cNvSpPr/>
            <p:nvPr/>
          </p:nvSpPr>
          <p:spPr>
            <a:xfrm rot="8838117">
              <a:off x="1364308" y="3923609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2"/>
            <p:cNvSpPr/>
            <p:nvPr/>
          </p:nvSpPr>
          <p:spPr>
            <a:xfrm rot="8838117">
              <a:off x="1479215" y="4186794"/>
              <a:ext cx="257527" cy="190004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2"/>
            <p:cNvSpPr/>
            <p:nvPr/>
          </p:nvSpPr>
          <p:spPr>
            <a:xfrm rot="8838117">
              <a:off x="1680844" y="3932811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2"/>
            <p:cNvSpPr/>
            <p:nvPr/>
          </p:nvSpPr>
          <p:spPr>
            <a:xfrm rot="8838117">
              <a:off x="1444048" y="3699841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" name="Google Shape;319;p22"/>
          <p:cNvGrpSpPr/>
          <p:nvPr/>
        </p:nvGrpSpPr>
        <p:grpSpPr>
          <a:xfrm>
            <a:off x="2075325" y="4198892"/>
            <a:ext cx="1110575" cy="975450"/>
            <a:chOff x="3575725" y="3248450"/>
            <a:chExt cx="1110575" cy="975450"/>
          </a:xfrm>
        </p:grpSpPr>
        <p:sp>
          <p:nvSpPr>
            <p:cNvPr id="320" name="Google Shape;320;p22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2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2" name="Google Shape;322;p22"/>
          <p:cNvGrpSpPr/>
          <p:nvPr/>
        </p:nvGrpSpPr>
        <p:grpSpPr>
          <a:xfrm flipH="1" rot="10800000">
            <a:off x="6056950" y="0"/>
            <a:ext cx="1110575" cy="975450"/>
            <a:chOff x="3575725" y="3248450"/>
            <a:chExt cx="1110575" cy="975450"/>
          </a:xfrm>
        </p:grpSpPr>
        <p:sp>
          <p:nvSpPr>
            <p:cNvPr id="323" name="Google Shape;323;p22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2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_2">
    <p:spTree>
      <p:nvGrpSpPr>
        <p:cNvPr id="5107" name="Shape 5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8" name="Google Shape;5108;p206"/>
          <p:cNvSpPr txBox="1"/>
          <p:nvPr>
            <p:ph type="title"/>
          </p:nvPr>
        </p:nvSpPr>
        <p:spPr>
          <a:xfrm>
            <a:off x="3144388" y="2424151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109" name="Google Shape;5109;p206"/>
          <p:cNvSpPr txBox="1"/>
          <p:nvPr>
            <p:ph idx="1" type="subTitle"/>
          </p:nvPr>
        </p:nvSpPr>
        <p:spPr>
          <a:xfrm>
            <a:off x="3144388" y="2830294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10" name="Google Shape;5110;p206"/>
          <p:cNvSpPr txBox="1"/>
          <p:nvPr>
            <p:ph idx="2" type="title"/>
          </p:nvPr>
        </p:nvSpPr>
        <p:spPr>
          <a:xfrm>
            <a:off x="3144388" y="126040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111" name="Google Shape;5111;p206"/>
          <p:cNvSpPr txBox="1"/>
          <p:nvPr>
            <p:ph idx="3" type="subTitle"/>
          </p:nvPr>
        </p:nvSpPr>
        <p:spPr>
          <a:xfrm>
            <a:off x="3144388" y="1666548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12" name="Google Shape;5112;p206"/>
          <p:cNvSpPr txBox="1"/>
          <p:nvPr>
            <p:ph idx="4" type="title"/>
          </p:nvPr>
        </p:nvSpPr>
        <p:spPr>
          <a:xfrm>
            <a:off x="3144388" y="358789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113" name="Google Shape;5113;p206"/>
          <p:cNvSpPr txBox="1"/>
          <p:nvPr>
            <p:ph idx="5" type="subTitle"/>
          </p:nvPr>
        </p:nvSpPr>
        <p:spPr>
          <a:xfrm>
            <a:off x="3144388" y="3994040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14" name="Google Shape;5114;p206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115" name="Google Shape;5115;p206"/>
          <p:cNvSpPr/>
          <p:nvPr/>
        </p:nvSpPr>
        <p:spPr>
          <a:xfrm rot="5400000">
            <a:off x="7746306" y="85050"/>
            <a:ext cx="1502720" cy="1292662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6" name="Google Shape;5116;p206"/>
          <p:cNvSpPr/>
          <p:nvPr/>
        </p:nvSpPr>
        <p:spPr>
          <a:xfrm rot="5400000">
            <a:off x="-186307" y="-15446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7" name="Google Shape;5117;p206"/>
          <p:cNvSpPr/>
          <p:nvPr/>
        </p:nvSpPr>
        <p:spPr>
          <a:xfrm flipH="1" rot="-5400000">
            <a:off x="-750536" y="3419336"/>
            <a:ext cx="2474702" cy="97363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8" name="Google Shape;5118;p206"/>
          <p:cNvGrpSpPr/>
          <p:nvPr/>
        </p:nvGrpSpPr>
        <p:grpSpPr>
          <a:xfrm rot="10800000">
            <a:off x="11" y="134529"/>
            <a:ext cx="1292638" cy="606116"/>
            <a:chOff x="503325" y="3713675"/>
            <a:chExt cx="1736250" cy="814125"/>
          </a:xfrm>
        </p:grpSpPr>
        <p:sp>
          <p:nvSpPr>
            <p:cNvPr id="5119" name="Google Shape;5119;p206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206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1" name="Google Shape;5121;p206"/>
          <p:cNvSpPr/>
          <p:nvPr/>
        </p:nvSpPr>
        <p:spPr>
          <a:xfrm rot="5400000">
            <a:off x="8317943" y="4300204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5122" name="Shape 5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3" name="Google Shape;5123;p207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4" name="Google Shape;5124;p207"/>
          <p:cNvSpPr/>
          <p:nvPr/>
        </p:nvSpPr>
        <p:spPr>
          <a:xfrm>
            <a:off x="8473804" y="2561325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5" name="Google Shape;5125;p207"/>
          <p:cNvSpPr/>
          <p:nvPr/>
        </p:nvSpPr>
        <p:spPr>
          <a:xfrm>
            <a:off x="312725" y="36136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6" name="Google Shape;5126;p207"/>
          <p:cNvSpPr/>
          <p:nvPr/>
        </p:nvSpPr>
        <p:spPr>
          <a:xfrm>
            <a:off x="7699350" y="760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7" name="Google Shape;5127;p207"/>
          <p:cNvGrpSpPr/>
          <p:nvPr/>
        </p:nvGrpSpPr>
        <p:grpSpPr>
          <a:xfrm rot="5400000">
            <a:off x="7866850" y="-8925"/>
            <a:ext cx="1227250" cy="1314775"/>
            <a:chOff x="5368525" y="1294325"/>
            <a:chExt cx="1227250" cy="1314775"/>
          </a:xfrm>
        </p:grpSpPr>
        <p:sp>
          <p:nvSpPr>
            <p:cNvPr id="5128" name="Google Shape;5128;p207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207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207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1" name="Google Shape;5131;p207"/>
          <p:cNvGrpSpPr/>
          <p:nvPr/>
        </p:nvGrpSpPr>
        <p:grpSpPr>
          <a:xfrm>
            <a:off x="35839" y="4202049"/>
            <a:ext cx="985850" cy="885000"/>
            <a:chOff x="35839" y="4202049"/>
            <a:chExt cx="985850" cy="885000"/>
          </a:xfrm>
        </p:grpSpPr>
        <p:sp>
          <p:nvSpPr>
            <p:cNvPr id="5132" name="Google Shape;5132;p207"/>
            <p:cNvSpPr/>
            <p:nvPr/>
          </p:nvSpPr>
          <p:spPr>
            <a:xfrm>
              <a:off x="624889" y="4400524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207"/>
            <p:cNvSpPr/>
            <p:nvPr/>
          </p:nvSpPr>
          <p:spPr>
            <a:xfrm>
              <a:off x="834164" y="4774724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207"/>
            <p:cNvSpPr/>
            <p:nvPr/>
          </p:nvSpPr>
          <p:spPr>
            <a:xfrm>
              <a:off x="505539" y="4855249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207"/>
            <p:cNvSpPr/>
            <p:nvPr/>
          </p:nvSpPr>
          <p:spPr>
            <a:xfrm>
              <a:off x="359389" y="4574874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207"/>
            <p:cNvSpPr/>
            <p:nvPr/>
          </p:nvSpPr>
          <p:spPr>
            <a:xfrm>
              <a:off x="293314" y="4202049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207"/>
            <p:cNvSpPr/>
            <p:nvPr/>
          </p:nvSpPr>
          <p:spPr>
            <a:xfrm>
              <a:off x="35839" y="4379024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207"/>
            <p:cNvSpPr/>
            <p:nvPr/>
          </p:nvSpPr>
          <p:spPr>
            <a:xfrm>
              <a:off x="137339" y="4768849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9" name="Google Shape;5139;p207"/>
          <p:cNvSpPr txBox="1"/>
          <p:nvPr>
            <p:ph type="title"/>
          </p:nvPr>
        </p:nvSpPr>
        <p:spPr>
          <a:xfrm>
            <a:off x="1376667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140" name="Google Shape;5140;p207"/>
          <p:cNvSpPr txBox="1"/>
          <p:nvPr>
            <p:ph idx="1" type="subTitle"/>
          </p:nvPr>
        </p:nvSpPr>
        <p:spPr>
          <a:xfrm>
            <a:off x="1376674" y="1862290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41" name="Google Shape;5141;p207"/>
          <p:cNvSpPr txBox="1"/>
          <p:nvPr>
            <p:ph idx="2" type="title"/>
          </p:nvPr>
        </p:nvSpPr>
        <p:spPr>
          <a:xfrm>
            <a:off x="1393615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142" name="Google Shape;5142;p207"/>
          <p:cNvSpPr txBox="1"/>
          <p:nvPr>
            <p:ph idx="3" type="subTitle"/>
          </p:nvPr>
        </p:nvSpPr>
        <p:spPr>
          <a:xfrm>
            <a:off x="1393622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43" name="Google Shape;5143;p207"/>
          <p:cNvSpPr txBox="1"/>
          <p:nvPr>
            <p:ph idx="4" type="title"/>
          </p:nvPr>
        </p:nvSpPr>
        <p:spPr>
          <a:xfrm>
            <a:off x="4008684" y="147650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144" name="Google Shape;5144;p207"/>
          <p:cNvSpPr txBox="1"/>
          <p:nvPr>
            <p:ph idx="5" type="subTitle"/>
          </p:nvPr>
        </p:nvSpPr>
        <p:spPr>
          <a:xfrm>
            <a:off x="4008686" y="186227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45" name="Google Shape;5145;p207"/>
          <p:cNvSpPr txBox="1"/>
          <p:nvPr>
            <p:ph idx="6" type="title"/>
          </p:nvPr>
        </p:nvSpPr>
        <p:spPr>
          <a:xfrm>
            <a:off x="6640721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146" name="Google Shape;5146;p207"/>
          <p:cNvSpPr txBox="1"/>
          <p:nvPr>
            <p:ph idx="7" type="subTitle"/>
          </p:nvPr>
        </p:nvSpPr>
        <p:spPr>
          <a:xfrm>
            <a:off x="6640721" y="1862166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47" name="Google Shape;5147;p207"/>
          <p:cNvSpPr txBox="1"/>
          <p:nvPr>
            <p:ph idx="8" type="title"/>
          </p:nvPr>
        </p:nvSpPr>
        <p:spPr>
          <a:xfrm>
            <a:off x="4008692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148" name="Google Shape;5148;p207"/>
          <p:cNvSpPr txBox="1"/>
          <p:nvPr>
            <p:ph idx="9" type="subTitle"/>
          </p:nvPr>
        </p:nvSpPr>
        <p:spPr>
          <a:xfrm>
            <a:off x="4008694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49" name="Google Shape;5149;p207"/>
          <p:cNvSpPr txBox="1"/>
          <p:nvPr>
            <p:ph idx="13" type="title"/>
          </p:nvPr>
        </p:nvSpPr>
        <p:spPr>
          <a:xfrm>
            <a:off x="6623771" y="3245010"/>
            <a:ext cx="17928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150" name="Google Shape;5150;p207"/>
          <p:cNvSpPr txBox="1"/>
          <p:nvPr>
            <p:ph idx="14" type="subTitle"/>
          </p:nvPr>
        </p:nvSpPr>
        <p:spPr>
          <a:xfrm>
            <a:off x="6623768" y="3626267"/>
            <a:ext cx="17928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151" name="Google Shape;5151;p207"/>
          <p:cNvSpPr txBox="1"/>
          <p:nvPr>
            <p:ph idx="1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5152" name="Shape 5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3" name="Google Shape;5153;p208"/>
          <p:cNvSpPr/>
          <p:nvPr/>
        </p:nvSpPr>
        <p:spPr>
          <a:xfrm flipH="1" rot="-5400000">
            <a:off x="7408142" y="3405497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4" name="Google Shape;5154;p208"/>
          <p:cNvSpPr/>
          <p:nvPr/>
        </p:nvSpPr>
        <p:spPr>
          <a:xfrm rot="10800000">
            <a:off x="7388616" y="3479046"/>
            <a:ext cx="1762684" cy="1668704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5" name="Google Shape;5155;p208"/>
          <p:cNvSpPr/>
          <p:nvPr/>
        </p:nvSpPr>
        <p:spPr>
          <a:xfrm flipH="1" rot="10800000">
            <a:off x="-13951" y="0"/>
            <a:ext cx="14457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6" name="Google Shape;5156;p208"/>
          <p:cNvSpPr/>
          <p:nvPr/>
        </p:nvSpPr>
        <p:spPr>
          <a:xfrm flipH="1">
            <a:off x="-13950" y="-1458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57" name="Google Shape;5157;p208"/>
          <p:cNvGrpSpPr/>
          <p:nvPr/>
        </p:nvGrpSpPr>
        <p:grpSpPr>
          <a:xfrm flipH="1">
            <a:off x="302117" y="271500"/>
            <a:ext cx="1129625" cy="1115550"/>
            <a:chOff x="623875" y="3501825"/>
            <a:chExt cx="1129625" cy="1115550"/>
          </a:xfrm>
        </p:grpSpPr>
        <p:sp>
          <p:nvSpPr>
            <p:cNvPr id="5158" name="Google Shape;5158;p208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208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208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208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208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208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208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208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208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208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208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9" name="Google Shape;5169;p208"/>
          <p:cNvGrpSpPr/>
          <p:nvPr/>
        </p:nvGrpSpPr>
        <p:grpSpPr>
          <a:xfrm rot="5400000">
            <a:off x="7880275" y="-15300"/>
            <a:ext cx="1227250" cy="1314775"/>
            <a:chOff x="5368525" y="1294325"/>
            <a:chExt cx="1227250" cy="1314775"/>
          </a:xfrm>
        </p:grpSpPr>
        <p:sp>
          <p:nvSpPr>
            <p:cNvPr id="5170" name="Google Shape;5170;p208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208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208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3" name="Google Shape;5173;p208"/>
          <p:cNvGrpSpPr/>
          <p:nvPr/>
        </p:nvGrpSpPr>
        <p:grpSpPr>
          <a:xfrm>
            <a:off x="8700" y="3703200"/>
            <a:ext cx="1746675" cy="1445450"/>
            <a:chOff x="763475" y="1235400"/>
            <a:chExt cx="1746675" cy="1445450"/>
          </a:xfrm>
        </p:grpSpPr>
        <p:sp>
          <p:nvSpPr>
            <p:cNvPr id="5174" name="Google Shape;5174;p208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208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208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208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208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208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80" name="Google Shape;5180;p208"/>
          <p:cNvSpPr/>
          <p:nvPr/>
        </p:nvSpPr>
        <p:spPr>
          <a:xfrm>
            <a:off x="8053226" y="4075674"/>
            <a:ext cx="664211" cy="610240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1" name="Google Shape;5181;p208"/>
          <p:cNvSpPr txBox="1"/>
          <p:nvPr>
            <p:ph type="ctrTitle"/>
          </p:nvPr>
        </p:nvSpPr>
        <p:spPr>
          <a:xfrm>
            <a:off x="2425050" y="713451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182" name="Google Shape;5182;p208"/>
          <p:cNvSpPr txBox="1"/>
          <p:nvPr>
            <p:ph idx="1" type="subTitle"/>
          </p:nvPr>
        </p:nvSpPr>
        <p:spPr>
          <a:xfrm>
            <a:off x="2425050" y="1652925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5183" name="Google Shape;5183;p208"/>
          <p:cNvSpPr txBox="1"/>
          <p:nvPr/>
        </p:nvSpPr>
        <p:spPr>
          <a:xfrm>
            <a:off x="2425050" y="3719950"/>
            <a:ext cx="4293900" cy="5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CREDITS: This presentation template was created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, and includes icons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 and infographics &amp; images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lt2"/>
              </a:solidFill>
              <a:highlight>
                <a:srgbClr val="DFDEFC"/>
              </a:highlight>
              <a:latin typeface="Asap"/>
              <a:ea typeface="Asap"/>
              <a:cs typeface="Asap"/>
              <a:sym typeface="Asap"/>
            </a:endParaRPr>
          </a:p>
        </p:txBody>
      </p:sp>
    </p:spTree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5184" name="Shape 5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5" name="Google Shape;5185;p209"/>
          <p:cNvSpPr/>
          <p:nvPr/>
        </p:nvSpPr>
        <p:spPr>
          <a:xfrm>
            <a:off x="-7292" y="-7292"/>
            <a:ext cx="998650" cy="1400250"/>
          </a:xfrm>
          <a:custGeom>
            <a:rect b="b" l="l" r="r" t="t"/>
            <a:pathLst>
              <a:path extrusionOk="0" h="56010" w="39946">
                <a:moveTo>
                  <a:pt x="0" y="1"/>
                </a:moveTo>
                <a:lnTo>
                  <a:pt x="12" y="43911"/>
                </a:lnTo>
                <a:cubicBezTo>
                  <a:pt x="893" y="47745"/>
                  <a:pt x="3679" y="50972"/>
                  <a:pt x="7084" y="52960"/>
                </a:cubicBezTo>
                <a:cubicBezTo>
                  <a:pt x="10489" y="54948"/>
                  <a:pt x="14454" y="55782"/>
                  <a:pt x="18383" y="55984"/>
                </a:cubicBezTo>
                <a:cubicBezTo>
                  <a:pt x="18664" y="55999"/>
                  <a:pt x="18950" y="56009"/>
                  <a:pt x="19237" y="56009"/>
                </a:cubicBezTo>
                <a:cubicBezTo>
                  <a:pt x="20519" y="56009"/>
                  <a:pt x="21817" y="55809"/>
                  <a:pt x="22741" y="54972"/>
                </a:cubicBezTo>
                <a:cubicBezTo>
                  <a:pt x="24158" y="53686"/>
                  <a:pt x="24110" y="51353"/>
                  <a:pt x="23170" y="49686"/>
                </a:cubicBezTo>
                <a:cubicBezTo>
                  <a:pt x="22229" y="48019"/>
                  <a:pt x="20622" y="46864"/>
                  <a:pt x="19098" y="45733"/>
                </a:cubicBezTo>
                <a:cubicBezTo>
                  <a:pt x="17562" y="44590"/>
                  <a:pt x="16002" y="43340"/>
                  <a:pt x="15228" y="41601"/>
                </a:cubicBezTo>
                <a:cubicBezTo>
                  <a:pt x="14740" y="40506"/>
                  <a:pt x="14716" y="38994"/>
                  <a:pt x="15728" y="38351"/>
                </a:cubicBezTo>
                <a:cubicBezTo>
                  <a:pt x="16085" y="38129"/>
                  <a:pt x="16506" y="38055"/>
                  <a:pt x="16934" y="38055"/>
                </a:cubicBezTo>
                <a:cubicBezTo>
                  <a:pt x="17148" y="38055"/>
                  <a:pt x="17363" y="38073"/>
                  <a:pt x="17574" y="38101"/>
                </a:cubicBezTo>
                <a:cubicBezTo>
                  <a:pt x="21786" y="38617"/>
                  <a:pt x="25629" y="41692"/>
                  <a:pt x="29752" y="41692"/>
                </a:cubicBezTo>
                <a:cubicBezTo>
                  <a:pt x="30197" y="41692"/>
                  <a:pt x="30646" y="41656"/>
                  <a:pt x="31099" y="41578"/>
                </a:cubicBezTo>
                <a:cubicBezTo>
                  <a:pt x="31861" y="41447"/>
                  <a:pt x="32623" y="41173"/>
                  <a:pt x="33242" y="40696"/>
                </a:cubicBezTo>
                <a:cubicBezTo>
                  <a:pt x="35028" y="39315"/>
                  <a:pt x="35123" y="36553"/>
                  <a:pt x="34171" y="34505"/>
                </a:cubicBezTo>
                <a:cubicBezTo>
                  <a:pt x="33230" y="32469"/>
                  <a:pt x="31504" y="30910"/>
                  <a:pt x="29992" y="29231"/>
                </a:cubicBezTo>
                <a:cubicBezTo>
                  <a:pt x="28480" y="27564"/>
                  <a:pt x="27099" y="25540"/>
                  <a:pt x="27134" y="23290"/>
                </a:cubicBezTo>
                <a:cubicBezTo>
                  <a:pt x="27146" y="22575"/>
                  <a:pt x="27301" y="21873"/>
                  <a:pt x="27646" y="21254"/>
                </a:cubicBezTo>
                <a:cubicBezTo>
                  <a:pt x="27992" y="20646"/>
                  <a:pt x="28515" y="20146"/>
                  <a:pt x="29087" y="19741"/>
                </a:cubicBezTo>
                <a:cubicBezTo>
                  <a:pt x="31087" y="18372"/>
                  <a:pt x="33695" y="18158"/>
                  <a:pt x="35754" y="16860"/>
                </a:cubicBezTo>
                <a:cubicBezTo>
                  <a:pt x="38279" y="15277"/>
                  <a:pt x="39636" y="12229"/>
                  <a:pt x="39779" y="9252"/>
                </a:cubicBezTo>
                <a:cubicBezTo>
                  <a:pt x="39945" y="5883"/>
                  <a:pt x="38707" y="2477"/>
                  <a:pt x="364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6" name="Google Shape;5186;p209"/>
          <p:cNvSpPr/>
          <p:nvPr/>
        </p:nvSpPr>
        <p:spPr>
          <a:xfrm>
            <a:off x="7377242" y="3747350"/>
            <a:ext cx="1774050" cy="1397525"/>
          </a:xfrm>
          <a:custGeom>
            <a:rect b="b" l="l" r="r" t="t"/>
            <a:pathLst>
              <a:path extrusionOk="0" h="55901" w="70962">
                <a:moveTo>
                  <a:pt x="70962" y="0"/>
                </a:moveTo>
                <a:lnTo>
                  <a:pt x="70962" y="0"/>
                </a:lnTo>
                <a:cubicBezTo>
                  <a:pt x="67485" y="417"/>
                  <a:pt x="64008" y="893"/>
                  <a:pt x="60544" y="1453"/>
                </a:cubicBezTo>
                <a:cubicBezTo>
                  <a:pt x="55150" y="2310"/>
                  <a:pt x="49471" y="3477"/>
                  <a:pt x="45458" y="7192"/>
                </a:cubicBezTo>
                <a:cubicBezTo>
                  <a:pt x="41756" y="10621"/>
                  <a:pt x="40053" y="15693"/>
                  <a:pt x="36898" y="19646"/>
                </a:cubicBezTo>
                <a:cubicBezTo>
                  <a:pt x="34243" y="22967"/>
                  <a:pt x="30576" y="25420"/>
                  <a:pt x="26599" y="26944"/>
                </a:cubicBezTo>
                <a:cubicBezTo>
                  <a:pt x="22622" y="28468"/>
                  <a:pt x="18336" y="29099"/>
                  <a:pt x="14443" y="30837"/>
                </a:cubicBezTo>
                <a:cubicBezTo>
                  <a:pt x="5727" y="34731"/>
                  <a:pt x="0" y="44458"/>
                  <a:pt x="822" y="53971"/>
                </a:cubicBezTo>
                <a:cubicBezTo>
                  <a:pt x="858" y="54447"/>
                  <a:pt x="1120" y="55531"/>
                  <a:pt x="1048" y="55900"/>
                </a:cubicBezTo>
                <a:lnTo>
                  <a:pt x="70783" y="55900"/>
                </a:lnTo>
                <a:lnTo>
                  <a:pt x="7096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7" name="Google Shape;5187;p209"/>
          <p:cNvSpPr/>
          <p:nvPr/>
        </p:nvSpPr>
        <p:spPr>
          <a:xfrm>
            <a:off x="-7292" y="4443075"/>
            <a:ext cx="1181997" cy="700425"/>
          </a:xfrm>
          <a:custGeom>
            <a:rect b="b" l="l" r="r" t="t"/>
            <a:pathLst>
              <a:path extrusionOk="0" h="28017" w="92488">
                <a:moveTo>
                  <a:pt x="29866" y="0"/>
                </a:moveTo>
                <a:cubicBezTo>
                  <a:pt x="24956" y="0"/>
                  <a:pt x="19987" y="945"/>
                  <a:pt x="15061" y="1321"/>
                </a:cubicBezTo>
                <a:cubicBezTo>
                  <a:pt x="13439" y="1446"/>
                  <a:pt x="11811" y="1508"/>
                  <a:pt x="10183" y="1508"/>
                </a:cubicBezTo>
                <a:cubicBezTo>
                  <a:pt x="6843" y="1508"/>
                  <a:pt x="3505" y="1246"/>
                  <a:pt x="214" y="726"/>
                </a:cubicBezTo>
                <a:lnTo>
                  <a:pt x="0" y="27062"/>
                </a:lnTo>
                <a:cubicBezTo>
                  <a:pt x="1610" y="27189"/>
                  <a:pt x="3225" y="27253"/>
                  <a:pt x="4840" y="27253"/>
                </a:cubicBezTo>
                <a:cubicBezTo>
                  <a:pt x="8217" y="27253"/>
                  <a:pt x="11592" y="26975"/>
                  <a:pt x="14919" y="26419"/>
                </a:cubicBezTo>
                <a:cubicBezTo>
                  <a:pt x="18229" y="25872"/>
                  <a:pt x="21503" y="25050"/>
                  <a:pt x="24848" y="24883"/>
                </a:cubicBezTo>
                <a:cubicBezTo>
                  <a:pt x="25306" y="24860"/>
                  <a:pt x="25764" y="24849"/>
                  <a:pt x="26220" y="24849"/>
                </a:cubicBezTo>
                <a:cubicBezTo>
                  <a:pt x="30680" y="24849"/>
                  <a:pt x="35088" y="25888"/>
                  <a:pt x="39505" y="26634"/>
                </a:cubicBezTo>
                <a:cubicBezTo>
                  <a:pt x="45011" y="27556"/>
                  <a:pt x="50592" y="28016"/>
                  <a:pt x="56173" y="28016"/>
                </a:cubicBezTo>
                <a:cubicBezTo>
                  <a:pt x="62915" y="28016"/>
                  <a:pt x="69655" y="27344"/>
                  <a:pt x="76260" y="26003"/>
                </a:cubicBezTo>
                <a:cubicBezTo>
                  <a:pt x="80082" y="25217"/>
                  <a:pt x="83951" y="24169"/>
                  <a:pt x="87082" y="21859"/>
                </a:cubicBezTo>
                <a:cubicBezTo>
                  <a:pt x="90226" y="19537"/>
                  <a:pt x="92488" y="15692"/>
                  <a:pt x="91940" y="11834"/>
                </a:cubicBezTo>
                <a:cubicBezTo>
                  <a:pt x="91297" y="7345"/>
                  <a:pt x="87047" y="4083"/>
                  <a:pt x="82618" y="3071"/>
                </a:cubicBezTo>
                <a:cubicBezTo>
                  <a:pt x="81099" y="2727"/>
                  <a:pt x="79558" y="2593"/>
                  <a:pt x="78008" y="2593"/>
                </a:cubicBezTo>
                <a:cubicBezTo>
                  <a:pt x="75048" y="2593"/>
                  <a:pt x="72054" y="3082"/>
                  <a:pt x="69116" y="3536"/>
                </a:cubicBezTo>
                <a:cubicBezTo>
                  <a:pt x="64691" y="4207"/>
                  <a:pt x="60181" y="4783"/>
                  <a:pt x="55716" y="4783"/>
                </a:cubicBezTo>
                <a:cubicBezTo>
                  <a:pt x="52348" y="4783"/>
                  <a:pt x="49005" y="4455"/>
                  <a:pt x="45744" y="3595"/>
                </a:cubicBezTo>
                <a:cubicBezTo>
                  <a:pt x="42339" y="2702"/>
                  <a:pt x="39088" y="1238"/>
                  <a:pt x="35647" y="535"/>
                </a:cubicBezTo>
                <a:cubicBezTo>
                  <a:pt x="33734" y="148"/>
                  <a:pt x="31804" y="0"/>
                  <a:pt x="2986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8" name="Google Shape;5188;p209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9" name="Google Shape;5189;p209"/>
          <p:cNvSpPr/>
          <p:nvPr/>
        </p:nvSpPr>
        <p:spPr>
          <a:xfrm flipH="1" rot="10800000">
            <a:off x="158864" y="3942990"/>
            <a:ext cx="849685" cy="7602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0" name="Google Shape;5190;p209"/>
          <p:cNvSpPr/>
          <p:nvPr/>
        </p:nvSpPr>
        <p:spPr>
          <a:xfrm flipH="1" rot="10800000">
            <a:off x="7869801" y="253390"/>
            <a:ext cx="865891" cy="7747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5191" name="Shape 5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2" name="Google Shape;5192;p210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3" name="Google Shape;5193;p210"/>
          <p:cNvSpPr/>
          <p:nvPr/>
        </p:nvSpPr>
        <p:spPr>
          <a:xfrm flipH="1" rot="10800000">
            <a:off x="8660925" y="532302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4" name="Google Shape;5194;p210"/>
          <p:cNvSpPr/>
          <p:nvPr/>
        </p:nvSpPr>
        <p:spPr>
          <a:xfrm flipH="1">
            <a:off x="1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5" name="Google Shape;5195;p210"/>
          <p:cNvSpPr/>
          <p:nvPr/>
        </p:nvSpPr>
        <p:spPr>
          <a:xfrm rot="10800000">
            <a:off x="379014" y="642621"/>
            <a:ext cx="258758" cy="23152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6" name="Google Shape;5196;p210"/>
          <p:cNvSpPr/>
          <p:nvPr/>
        </p:nvSpPr>
        <p:spPr>
          <a:xfrm rot="10800000">
            <a:off x="721897" y="46121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7" name="Google Shape;5197;p210"/>
          <p:cNvSpPr/>
          <p:nvPr/>
        </p:nvSpPr>
        <p:spPr>
          <a:xfrm rot="10800000">
            <a:off x="8211147" y="62076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8" name="Google Shape;5198;p210"/>
          <p:cNvSpPr/>
          <p:nvPr/>
        </p:nvSpPr>
        <p:spPr>
          <a:xfrm rot="10800000">
            <a:off x="1" y="423978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9" name="Google Shape;5199;p210"/>
          <p:cNvSpPr/>
          <p:nvPr/>
        </p:nvSpPr>
        <p:spPr>
          <a:xfrm flipH="1" rot="10800000">
            <a:off x="450625" y="4229974"/>
            <a:ext cx="234759" cy="21005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0" name="Google Shape;5200;p210"/>
          <p:cNvSpPr/>
          <p:nvPr/>
        </p:nvSpPr>
        <p:spPr>
          <a:xfrm flipH="1" rot="10800000">
            <a:off x="8127200" y="424321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1" name="Google Shape;5201;p210"/>
          <p:cNvSpPr/>
          <p:nvPr/>
        </p:nvSpPr>
        <p:spPr>
          <a:xfrm flipH="1" rot="10800000">
            <a:off x="8127198" y="4323608"/>
            <a:ext cx="384417" cy="344038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2" name="Google Shape;5202;p210"/>
          <p:cNvSpPr/>
          <p:nvPr/>
        </p:nvSpPr>
        <p:spPr>
          <a:xfrm rot="10800000">
            <a:off x="8693866" y="4493334"/>
            <a:ext cx="194910" cy="17431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3" name="Google Shape;5203;p210"/>
          <p:cNvSpPr/>
          <p:nvPr/>
        </p:nvSpPr>
        <p:spPr>
          <a:xfrm flipH="1" rot="10800000">
            <a:off x="8565800" y="832165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4" name="Google Shape;5204;p210"/>
          <p:cNvSpPr/>
          <p:nvPr/>
        </p:nvSpPr>
        <p:spPr>
          <a:xfrm flipH="1" rot="10800000">
            <a:off x="353249" y="4622561"/>
            <a:ext cx="310297" cy="27763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5208" name="Shape 5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9" name="Google Shape;5209;p212"/>
          <p:cNvSpPr/>
          <p:nvPr/>
        </p:nvSpPr>
        <p:spPr>
          <a:xfrm>
            <a:off x="-21242" y="-14584"/>
            <a:ext cx="2310969" cy="2187617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0" name="Google Shape;5210;p212"/>
          <p:cNvSpPr txBox="1"/>
          <p:nvPr>
            <p:ph idx="1" type="subTitle"/>
          </p:nvPr>
        </p:nvSpPr>
        <p:spPr>
          <a:xfrm>
            <a:off x="1457700" y="3334057"/>
            <a:ext cx="62286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5211" name="Google Shape;5211;p212"/>
          <p:cNvSpPr txBox="1"/>
          <p:nvPr>
            <p:ph type="title"/>
          </p:nvPr>
        </p:nvSpPr>
        <p:spPr>
          <a:xfrm>
            <a:off x="1457700" y="1427526"/>
            <a:ext cx="6228600" cy="17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Font typeface="Libre Bodoni"/>
              <a:buNone/>
              <a:defRPr sz="5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5212" name="Google Shape;5212;p212"/>
          <p:cNvSpPr/>
          <p:nvPr/>
        </p:nvSpPr>
        <p:spPr>
          <a:xfrm flipH="1" rot="10800000">
            <a:off x="6251817" y="40069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3" name="Google Shape;5213;p212"/>
          <p:cNvSpPr/>
          <p:nvPr/>
        </p:nvSpPr>
        <p:spPr>
          <a:xfrm rot="10800000">
            <a:off x="7510800" y="0"/>
            <a:ext cx="16332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4" name="Google Shape;5214;p212"/>
          <p:cNvSpPr/>
          <p:nvPr/>
        </p:nvSpPr>
        <p:spPr>
          <a:xfrm rot="5400000">
            <a:off x="193492" y="3410258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15" name="Google Shape;5215;p212"/>
          <p:cNvGrpSpPr/>
          <p:nvPr/>
        </p:nvGrpSpPr>
        <p:grpSpPr>
          <a:xfrm>
            <a:off x="7474675" y="3811675"/>
            <a:ext cx="1129625" cy="1115550"/>
            <a:chOff x="623875" y="3501825"/>
            <a:chExt cx="1129625" cy="1115550"/>
          </a:xfrm>
        </p:grpSpPr>
        <p:sp>
          <p:nvSpPr>
            <p:cNvPr id="5216" name="Google Shape;5216;p212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212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212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212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212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212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212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212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212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212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212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7" name="Google Shape;5227;p212"/>
          <p:cNvGrpSpPr/>
          <p:nvPr/>
        </p:nvGrpSpPr>
        <p:grpSpPr>
          <a:xfrm>
            <a:off x="-6640" y="1126"/>
            <a:ext cx="991618" cy="1062338"/>
            <a:chOff x="5368525" y="1294325"/>
            <a:chExt cx="1227250" cy="1314775"/>
          </a:xfrm>
        </p:grpSpPr>
        <p:sp>
          <p:nvSpPr>
            <p:cNvPr id="5228" name="Google Shape;5228;p212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212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212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212"/>
          <p:cNvGrpSpPr/>
          <p:nvPr/>
        </p:nvGrpSpPr>
        <p:grpSpPr>
          <a:xfrm>
            <a:off x="-6650" y="3715975"/>
            <a:ext cx="1746675" cy="1445450"/>
            <a:chOff x="763475" y="1235400"/>
            <a:chExt cx="1746675" cy="1445450"/>
          </a:xfrm>
        </p:grpSpPr>
        <p:sp>
          <p:nvSpPr>
            <p:cNvPr id="5232" name="Google Shape;5232;p212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212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212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212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212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212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38" name="Google Shape;5238;p212"/>
          <p:cNvSpPr/>
          <p:nvPr/>
        </p:nvSpPr>
        <p:spPr>
          <a:xfrm>
            <a:off x="577075" y="2803712"/>
            <a:ext cx="289655" cy="212480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9" name="Google Shape;5239;p212"/>
          <p:cNvSpPr/>
          <p:nvPr/>
        </p:nvSpPr>
        <p:spPr>
          <a:xfrm rot="1765939">
            <a:off x="333689" y="3209417"/>
            <a:ext cx="424664" cy="420321"/>
          </a:xfrm>
          <a:custGeom>
            <a:rect b="b" l="l" r="r" t="t"/>
            <a:pathLst>
              <a:path extrusionOk="0" h="7424" w="7501">
                <a:moveTo>
                  <a:pt x="3361" y="0"/>
                </a:moveTo>
                <a:cubicBezTo>
                  <a:pt x="2676" y="0"/>
                  <a:pt x="2022" y="344"/>
                  <a:pt x="1500" y="801"/>
                </a:cubicBezTo>
                <a:cubicBezTo>
                  <a:pt x="595" y="1623"/>
                  <a:pt x="36" y="2825"/>
                  <a:pt x="12" y="4052"/>
                </a:cubicBezTo>
                <a:cubicBezTo>
                  <a:pt x="0" y="4421"/>
                  <a:pt x="48" y="4790"/>
                  <a:pt x="143" y="5147"/>
                </a:cubicBezTo>
                <a:cubicBezTo>
                  <a:pt x="534" y="6484"/>
                  <a:pt x="1907" y="7423"/>
                  <a:pt x="3303" y="7423"/>
                </a:cubicBezTo>
                <a:cubicBezTo>
                  <a:pt x="3436" y="7423"/>
                  <a:pt x="3570" y="7415"/>
                  <a:pt x="3703" y="7397"/>
                </a:cubicBezTo>
                <a:cubicBezTo>
                  <a:pt x="7501" y="6921"/>
                  <a:pt x="7477" y="2456"/>
                  <a:pt x="4834" y="551"/>
                </a:cubicBezTo>
                <a:cubicBezTo>
                  <a:pt x="4465" y="289"/>
                  <a:pt x="4048" y="75"/>
                  <a:pt x="3608" y="15"/>
                </a:cubicBezTo>
                <a:cubicBezTo>
                  <a:pt x="3525" y="5"/>
                  <a:pt x="3443" y="0"/>
                  <a:pt x="336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0" name="Google Shape;5240;p212"/>
          <p:cNvSpPr/>
          <p:nvPr/>
        </p:nvSpPr>
        <p:spPr>
          <a:xfrm>
            <a:off x="257813" y="29716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1" name="Google Shape;5241;p212"/>
          <p:cNvSpPr/>
          <p:nvPr/>
        </p:nvSpPr>
        <p:spPr>
          <a:xfrm>
            <a:off x="356138" y="25454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2" name="Google Shape;5242;p212"/>
          <p:cNvGrpSpPr/>
          <p:nvPr/>
        </p:nvGrpSpPr>
        <p:grpSpPr>
          <a:xfrm>
            <a:off x="7042225" y="0"/>
            <a:ext cx="2101775" cy="1341250"/>
            <a:chOff x="4946725" y="3223150"/>
            <a:chExt cx="2101775" cy="1341250"/>
          </a:xfrm>
        </p:grpSpPr>
        <p:sp>
          <p:nvSpPr>
            <p:cNvPr id="5243" name="Google Shape;5243;p212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212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212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212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212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212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212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212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212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212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212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212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212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212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212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212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212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212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212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212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212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5264" name="Shape 5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5" name="Google Shape;5265;p213"/>
          <p:cNvSpPr txBox="1"/>
          <p:nvPr>
            <p:ph hasCustomPrompt="1" type="title"/>
          </p:nvPr>
        </p:nvSpPr>
        <p:spPr>
          <a:xfrm>
            <a:off x="1490700" y="165795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266" name="Google Shape;5266;p213"/>
          <p:cNvSpPr txBox="1"/>
          <p:nvPr>
            <p:ph idx="1" type="subTitle"/>
          </p:nvPr>
        </p:nvSpPr>
        <p:spPr>
          <a:xfrm>
            <a:off x="1490700" y="3174549"/>
            <a:ext cx="4545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267" name="Google Shape;5267;p213"/>
          <p:cNvSpPr txBox="1"/>
          <p:nvPr>
            <p:ph idx="2" type="title"/>
          </p:nvPr>
        </p:nvSpPr>
        <p:spPr>
          <a:xfrm>
            <a:off x="1490700" y="2716350"/>
            <a:ext cx="4545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5268" name="Google Shape;5268;p213"/>
          <p:cNvSpPr/>
          <p:nvPr/>
        </p:nvSpPr>
        <p:spPr>
          <a:xfrm rot="10800000">
            <a:off x="6288692" y="2716349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9" name="Google Shape;5269;p213"/>
          <p:cNvSpPr/>
          <p:nvPr/>
        </p:nvSpPr>
        <p:spPr>
          <a:xfrm>
            <a:off x="6853096" y="3659460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70" name="Google Shape;5270;p213"/>
          <p:cNvSpPr/>
          <p:nvPr/>
        </p:nvSpPr>
        <p:spPr>
          <a:xfrm flipH="1" rot="-5400000">
            <a:off x="6820742" y="-353942"/>
            <a:ext cx="1983900" cy="26772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71" name="Google Shape;5271;p213"/>
          <p:cNvSpPr/>
          <p:nvPr/>
        </p:nvSpPr>
        <p:spPr>
          <a:xfrm flipH="1" rot="-5400000">
            <a:off x="-886654" y="3123375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72" name="Google Shape;5272;p213"/>
          <p:cNvGrpSpPr/>
          <p:nvPr/>
        </p:nvGrpSpPr>
        <p:grpSpPr>
          <a:xfrm>
            <a:off x="347825" y="3839275"/>
            <a:ext cx="1126350" cy="1080250"/>
            <a:chOff x="7297550" y="3091850"/>
            <a:chExt cx="1126350" cy="1080250"/>
          </a:xfrm>
        </p:grpSpPr>
        <p:sp>
          <p:nvSpPr>
            <p:cNvPr id="5273" name="Google Shape;5273;p213"/>
            <p:cNvSpPr/>
            <p:nvPr/>
          </p:nvSpPr>
          <p:spPr>
            <a:xfrm>
              <a:off x="7886600" y="34855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213"/>
            <p:cNvSpPr/>
            <p:nvPr/>
          </p:nvSpPr>
          <p:spPr>
            <a:xfrm>
              <a:off x="8175050" y="3307975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213"/>
            <p:cNvSpPr/>
            <p:nvPr/>
          </p:nvSpPr>
          <p:spPr>
            <a:xfrm>
              <a:off x="7879125" y="30918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213"/>
            <p:cNvSpPr/>
            <p:nvPr/>
          </p:nvSpPr>
          <p:spPr>
            <a:xfrm>
              <a:off x="8233425" y="3646100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213"/>
            <p:cNvSpPr/>
            <p:nvPr/>
          </p:nvSpPr>
          <p:spPr>
            <a:xfrm>
              <a:off x="8095875" y="38597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213"/>
            <p:cNvSpPr/>
            <p:nvPr/>
          </p:nvSpPr>
          <p:spPr>
            <a:xfrm>
              <a:off x="7767250" y="39403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213"/>
            <p:cNvSpPr/>
            <p:nvPr/>
          </p:nvSpPr>
          <p:spPr>
            <a:xfrm>
              <a:off x="7621100" y="365992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213"/>
            <p:cNvSpPr/>
            <p:nvPr/>
          </p:nvSpPr>
          <p:spPr>
            <a:xfrm>
              <a:off x="7558800" y="32007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213"/>
            <p:cNvSpPr/>
            <p:nvPr/>
          </p:nvSpPr>
          <p:spPr>
            <a:xfrm>
              <a:off x="7297550" y="3464075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213"/>
            <p:cNvSpPr/>
            <p:nvPr/>
          </p:nvSpPr>
          <p:spPr>
            <a:xfrm>
              <a:off x="7399050" y="385390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3" name="Google Shape;5283;p213"/>
          <p:cNvGrpSpPr/>
          <p:nvPr/>
        </p:nvGrpSpPr>
        <p:grpSpPr>
          <a:xfrm rot="10800000">
            <a:off x="7564300" y="372500"/>
            <a:ext cx="1655900" cy="875425"/>
            <a:chOff x="1680550" y="2806125"/>
            <a:chExt cx="1655900" cy="875425"/>
          </a:xfrm>
        </p:grpSpPr>
        <p:sp>
          <p:nvSpPr>
            <p:cNvPr id="5284" name="Google Shape;5284;p213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213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6" name="Google Shape;5286;p213"/>
          <p:cNvGrpSpPr/>
          <p:nvPr/>
        </p:nvGrpSpPr>
        <p:grpSpPr>
          <a:xfrm rot="5400000">
            <a:off x="6677763" y="3750100"/>
            <a:ext cx="1736250" cy="814125"/>
            <a:chOff x="503325" y="3713675"/>
            <a:chExt cx="1736250" cy="814125"/>
          </a:xfrm>
        </p:grpSpPr>
        <p:sp>
          <p:nvSpPr>
            <p:cNvPr id="5287" name="Google Shape;5287;p213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213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9" name="Google Shape;5289;p213"/>
          <p:cNvGrpSpPr/>
          <p:nvPr/>
        </p:nvGrpSpPr>
        <p:grpSpPr>
          <a:xfrm flipH="1">
            <a:off x="-20619" y="-2"/>
            <a:ext cx="1863224" cy="1189018"/>
            <a:chOff x="4946725" y="3223150"/>
            <a:chExt cx="2101775" cy="1341250"/>
          </a:xfrm>
        </p:grpSpPr>
        <p:sp>
          <p:nvSpPr>
            <p:cNvPr id="5290" name="Google Shape;5290;p213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213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213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213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213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213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213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213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213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213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213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213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213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213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213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213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213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213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213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213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213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5311" name="Shape 5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2" name="Google Shape;5312;p214"/>
          <p:cNvSpPr txBox="1"/>
          <p:nvPr>
            <p:ph type="title"/>
          </p:nvPr>
        </p:nvSpPr>
        <p:spPr>
          <a:xfrm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313" name="Google Shape;5313;p214"/>
          <p:cNvSpPr/>
          <p:nvPr/>
        </p:nvSpPr>
        <p:spPr>
          <a:xfrm>
            <a:off x="-14584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4" name="Google Shape;5314;p214"/>
          <p:cNvSpPr/>
          <p:nvPr/>
        </p:nvSpPr>
        <p:spPr>
          <a:xfrm>
            <a:off x="2229200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5" name="Google Shape;5315;p214"/>
          <p:cNvSpPr/>
          <p:nvPr/>
        </p:nvSpPr>
        <p:spPr>
          <a:xfrm>
            <a:off x="8466525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16" name="Google Shape;5316;p214"/>
          <p:cNvGrpSpPr/>
          <p:nvPr/>
        </p:nvGrpSpPr>
        <p:grpSpPr>
          <a:xfrm rot="10800000">
            <a:off x="7397325" y="8650"/>
            <a:ext cx="1746675" cy="1445450"/>
            <a:chOff x="763475" y="1235400"/>
            <a:chExt cx="1746675" cy="1445450"/>
          </a:xfrm>
        </p:grpSpPr>
        <p:sp>
          <p:nvSpPr>
            <p:cNvPr id="5317" name="Google Shape;5317;p21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21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21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21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21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21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3" name="Google Shape;5323;p214"/>
          <p:cNvSpPr/>
          <p:nvPr/>
        </p:nvSpPr>
        <p:spPr>
          <a:xfrm>
            <a:off x="168487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4" name="Google Shape;5324;p214"/>
          <p:cNvSpPr/>
          <p:nvPr/>
        </p:nvSpPr>
        <p:spPr>
          <a:xfrm>
            <a:off x="334204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5" name="Google Shape;5325;p214"/>
          <p:cNvSpPr/>
          <p:nvPr/>
        </p:nvSpPr>
        <p:spPr>
          <a:xfrm>
            <a:off x="437788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6" name="Google Shape;5326;p214"/>
          <p:cNvSpPr/>
          <p:nvPr/>
        </p:nvSpPr>
        <p:spPr>
          <a:xfrm>
            <a:off x="218501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7" name="Google Shape;5327;p214"/>
          <p:cNvSpPr txBox="1"/>
          <p:nvPr>
            <p:ph idx="1" type="subTitle"/>
          </p:nvPr>
        </p:nvSpPr>
        <p:spPr>
          <a:xfrm>
            <a:off x="736475" y="1319825"/>
            <a:ext cx="7704000" cy="103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5328" name="Shape 5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9" name="Google Shape;5329;p215"/>
          <p:cNvSpPr/>
          <p:nvPr/>
        </p:nvSpPr>
        <p:spPr>
          <a:xfrm>
            <a:off x="38351" y="4198200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0" name="Google Shape;5330;p215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1" name="Google Shape;5331;p215"/>
          <p:cNvSpPr/>
          <p:nvPr/>
        </p:nvSpPr>
        <p:spPr>
          <a:xfrm>
            <a:off x="-2357" y="4649188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32" name="Google Shape;5332;p215"/>
          <p:cNvGrpSpPr/>
          <p:nvPr/>
        </p:nvGrpSpPr>
        <p:grpSpPr>
          <a:xfrm flipH="1">
            <a:off x="-63762" y="65266"/>
            <a:ext cx="1794916" cy="1145428"/>
            <a:chOff x="4946725" y="3223150"/>
            <a:chExt cx="2101775" cy="1341250"/>
          </a:xfrm>
        </p:grpSpPr>
        <p:sp>
          <p:nvSpPr>
            <p:cNvPr id="5333" name="Google Shape;5333;p215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215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215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215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215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215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215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215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215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215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215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215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215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215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215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215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215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215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215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215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215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4" name="Google Shape;5354;p215"/>
          <p:cNvSpPr txBox="1"/>
          <p:nvPr>
            <p:ph idx="1" type="subTitle"/>
          </p:nvPr>
        </p:nvSpPr>
        <p:spPr>
          <a:xfrm>
            <a:off x="4199275" y="1288625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5355" name="Google Shape;5355;p215"/>
          <p:cNvSpPr txBox="1"/>
          <p:nvPr>
            <p:ph idx="2" type="subTitle"/>
          </p:nvPr>
        </p:nvSpPr>
        <p:spPr>
          <a:xfrm flipH="1">
            <a:off x="4199425" y="2880174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5356" name="Google Shape;5356;p215"/>
          <p:cNvSpPr txBox="1"/>
          <p:nvPr>
            <p:ph idx="3" type="subTitle"/>
          </p:nvPr>
        </p:nvSpPr>
        <p:spPr>
          <a:xfrm>
            <a:off x="4199299" y="1756150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57" name="Google Shape;5357;p215"/>
          <p:cNvSpPr txBox="1"/>
          <p:nvPr>
            <p:ph idx="4" type="subTitle"/>
          </p:nvPr>
        </p:nvSpPr>
        <p:spPr>
          <a:xfrm flipH="1">
            <a:off x="4199415" y="3352328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58" name="Google Shape;5358;p215"/>
          <p:cNvSpPr txBox="1"/>
          <p:nvPr>
            <p:ph type="title"/>
          </p:nvPr>
        </p:nvSpPr>
        <p:spPr>
          <a:xfrm flipH="1"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5359" name="Shape 5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0" name="Google Shape;5360;p216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1" name="Google Shape;5361;p216"/>
          <p:cNvSpPr/>
          <p:nvPr/>
        </p:nvSpPr>
        <p:spPr>
          <a:xfrm>
            <a:off x="8466513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2" name="Google Shape;5362;p216"/>
          <p:cNvSpPr/>
          <p:nvPr/>
        </p:nvSpPr>
        <p:spPr>
          <a:xfrm flipH="1" rot="10800000">
            <a:off x="7959146" y="-23380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63" name="Google Shape;5363;p216"/>
          <p:cNvGrpSpPr/>
          <p:nvPr/>
        </p:nvGrpSpPr>
        <p:grpSpPr>
          <a:xfrm rot="10800000">
            <a:off x="7739509" y="0"/>
            <a:ext cx="1404501" cy="1162286"/>
            <a:chOff x="763475" y="1235400"/>
            <a:chExt cx="1746675" cy="1445450"/>
          </a:xfrm>
        </p:grpSpPr>
        <p:sp>
          <p:nvSpPr>
            <p:cNvPr id="5364" name="Google Shape;5364;p216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216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216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216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216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216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0" name="Google Shape;5370;p216"/>
          <p:cNvSpPr/>
          <p:nvPr/>
        </p:nvSpPr>
        <p:spPr>
          <a:xfrm flipH="1" rot="10800000">
            <a:off x="143526" y="4668021"/>
            <a:ext cx="317912" cy="2844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1" name="Google Shape;5371;p216"/>
          <p:cNvSpPr/>
          <p:nvPr/>
        </p:nvSpPr>
        <p:spPr>
          <a:xfrm flipH="1" rot="10800000">
            <a:off x="269001" y="4264804"/>
            <a:ext cx="270181" cy="241746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2" name="Google Shape;5372;p216"/>
          <p:cNvSpPr/>
          <p:nvPr/>
        </p:nvSpPr>
        <p:spPr>
          <a:xfrm flipH="1" rot="10800000">
            <a:off x="539176" y="4668029"/>
            <a:ext cx="200931" cy="1797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3" name="Google Shape;5373;p21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9pPr>
          </a:lstStyle>
          <a:p/>
        </p:txBody>
      </p:sp>
      <p:sp>
        <p:nvSpPr>
          <p:cNvPr id="5374" name="Google Shape;5374;p216"/>
          <p:cNvSpPr/>
          <p:nvPr/>
        </p:nvSpPr>
        <p:spPr>
          <a:xfrm flipH="1" rot="10800000">
            <a:off x="269001" y="456290"/>
            <a:ext cx="789025" cy="7059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25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23"/>
          <p:cNvSpPr/>
          <p:nvPr/>
        </p:nvSpPr>
        <p:spPr>
          <a:xfrm rot="10800000">
            <a:off x="0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" name="Google Shape;327;p23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23"/>
          <p:cNvSpPr/>
          <p:nvPr/>
        </p:nvSpPr>
        <p:spPr>
          <a:xfrm flipH="1" rot="5400000">
            <a:off x="73200" y="-7320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23"/>
          <p:cNvSpPr/>
          <p:nvPr/>
        </p:nvSpPr>
        <p:spPr>
          <a:xfrm flipH="1" rot="10800000">
            <a:off x="721905" y="-19540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0" name="Google Shape;330;p23"/>
          <p:cNvGrpSpPr/>
          <p:nvPr/>
        </p:nvGrpSpPr>
        <p:grpSpPr>
          <a:xfrm flipH="1" rot="-3438117">
            <a:off x="393859" y="1050214"/>
            <a:ext cx="1004345" cy="991737"/>
            <a:chOff x="623875" y="3501825"/>
            <a:chExt cx="1129625" cy="1115550"/>
          </a:xfrm>
        </p:grpSpPr>
        <p:sp>
          <p:nvSpPr>
            <p:cNvPr id="331" name="Google Shape;331;p23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3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3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3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3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3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3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3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3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3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3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" name="Google Shape;342;p23"/>
          <p:cNvGrpSpPr/>
          <p:nvPr/>
        </p:nvGrpSpPr>
        <p:grpSpPr>
          <a:xfrm rot="10800000">
            <a:off x="7876042" y="3783123"/>
            <a:ext cx="1227250" cy="1314775"/>
            <a:chOff x="5368525" y="1294325"/>
            <a:chExt cx="1227250" cy="1314775"/>
          </a:xfrm>
        </p:grpSpPr>
        <p:sp>
          <p:nvSpPr>
            <p:cNvPr id="343" name="Google Shape;343;p23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3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3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6" name="Google Shape;346;p23"/>
          <p:cNvSpPr txBox="1"/>
          <p:nvPr>
            <p:ph type="title"/>
          </p:nvPr>
        </p:nvSpPr>
        <p:spPr>
          <a:xfrm>
            <a:off x="1970551" y="1299600"/>
            <a:ext cx="5189400" cy="2544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5375" name="Shape 5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" name="Google Shape;5376;p217"/>
          <p:cNvSpPr txBox="1"/>
          <p:nvPr>
            <p:ph idx="1" type="subTitle"/>
          </p:nvPr>
        </p:nvSpPr>
        <p:spPr>
          <a:xfrm>
            <a:off x="1914625" y="2332044"/>
            <a:ext cx="5314800" cy="110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377" name="Google Shape;5377;p217"/>
          <p:cNvSpPr txBox="1"/>
          <p:nvPr>
            <p:ph type="title"/>
          </p:nvPr>
        </p:nvSpPr>
        <p:spPr>
          <a:xfrm>
            <a:off x="1914575" y="1702656"/>
            <a:ext cx="5314800" cy="64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378" name="Google Shape;5378;p217"/>
          <p:cNvSpPr/>
          <p:nvPr/>
        </p:nvSpPr>
        <p:spPr>
          <a:xfrm rot="5400000">
            <a:off x="372450" y="-343275"/>
            <a:ext cx="1429200" cy="21741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9" name="Google Shape;5379;p217"/>
          <p:cNvSpPr/>
          <p:nvPr/>
        </p:nvSpPr>
        <p:spPr>
          <a:xfrm>
            <a:off x="7871600" y="3114475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0" name="Google Shape;5380;p217"/>
          <p:cNvSpPr/>
          <p:nvPr/>
        </p:nvSpPr>
        <p:spPr>
          <a:xfrm rot="-5400000">
            <a:off x="7550327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1" name="Google Shape;5381;p217"/>
          <p:cNvGrpSpPr/>
          <p:nvPr/>
        </p:nvGrpSpPr>
        <p:grpSpPr>
          <a:xfrm rot="8838117">
            <a:off x="7920024" y="1339356"/>
            <a:ext cx="1004345" cy="991737"/>
            <a:chOff x="623875" y="3501825"/>
            <a:chExt cx="1129625" cy="1115550"/>
          </a:xfrm>
        </p:grpSpPr>
        <p:sp>
          <p:nvSpPr>
            <p:cNvPr id="5382" name="Google Shape;5382;p217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217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217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217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217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217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217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217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217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217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217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3" name="Google Shape;5393;p217"/>
          <p:cNvSpPr/>
          <p:nvPr/>
        </p:nvSpPr>
        <p:spPr>
          <a:xfrm flipH="1" rot="5400000">
            <a:off x="771181" y="-785821"/>
            <a:ext cx="753149" cy="2310209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4" name="Google Shape;5394;p217"/>
          <p:cNvGrpSpPr/>
          <p:nvPr/>
        </p:nvGrpSpPr>
        <p:grpSpPr>
          <a:xfrm flipH="1" rot="2573076">
            <a:off x="7568239" y="4337886"/>
            <a:ext cx="1655842" cy="875394"/>
            <a:chOff x="1680550" y="2806125"/>
            <a:chExt cx="1655900" cy="875425"/>
          </a:xfrm>
        </p:grpSpPr>
        <p:sp>
          <p:nvSpPr>
            <p:cNvPr id="5395" name="Google Shape;5395;p217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217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7" name="Google Shape;5397;p217"/>
          <p:cNvGrpSpPr/>
          <p:nvPr/>
        </p:nvGrpSpPr>
        <p:grpSpPr>
          <a:xfrm>
            <a:off x="-50" y="1296000"/>
            <a:ext cx="1746675" cy="1445450"/>
            <a:chOff x="763475" y="1235400"/>
            <a:chExt cx="1746675" cy="1445450"/>
          </a:xfrm>
        </p:grpSpPr>
        <p:sp>
          <p:nvSpPr>
            <p:cNvPr id="5398" name="Google Shape;5398;p217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217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217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217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217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217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4" name="Google Shape;5404;p217"/>
          <p:cNvGrpSpPr/>
          <p:nvPr/>
        </p:nvGrpSpPr>
        <p:grpSpPr>
          <a:xfrm>
            <a:off x="364880" y="3938841"/>
            <a:ext cx="1016811" cy="995863"/>
            <a:chOff x="858493" y="3673154"/>
            <a:chExt cx="1016811" cy="995863"/>
          </a:xfrm>
        </p:grpSpPr>
        <p:sp>
          <p:nvSpPr>
            <p:cNvPr id="5405" name="Google Shape;5405;p217"/>
            <p:cNvSpPr/>
            <p:nvPr/>
          </p:nvSpPr>
          <p:spPr>
            <a:xfrm rot="8838117">
              <a:off x="1089928" y="4476928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217"/>
            <p:cNvSpPr/>
            <p:nvPr/>
          </p:nvSpPr>
          <p:spPr>
            <a:xfrm rot="8838117">
              <a:off x="1186080" y="4116129"/>
              <a:ext cx="164105" cy="225920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217"/>
            <p:cNvSpPr/>
            <p:nvPr/>
          </p:nvSpPr>
          <p:spPr>
            <a:xfrm rot="8838117">
              <a:off x="898169" y="4280818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217"/>
            <p:cNvSpPr/>
            <p:nvPr/>
          </p:nvSpPr>
          <p:spPr>
            <a:xfrm rot="8838117">
              <a:off x="889854" y="4016642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217"/>
            <p:cNvSpPr/>
            <p:nvPr/>
          </p:nvSpPr>
          <p:spPr>
            <a:xfrm rot="8838117">
              <a:off x="1050861" y="3771042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217"/>
            <p:cNvSpPr/>
            <p:nvPr/>
          </p:nvSpPr>
          <p:spPr>
            <a:xfrm rot="8838117">
              <a:off x="1364308" y="3923609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217"/>
            <p:cNvSpPr/>
            <p:nvPr/>
          </p:nvSpPr>
          <p:spPr>
            <a:xfrm rot="8838117">
              <a:off x="1479215" y="4186794"/>
              <a:ext cx="257527" cy="190004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217"/>
            <p:cNvSpPr/>
            <p:nvPr/>
          </p:nvSpPr>
          <p:spPr>
            <a:xfrm rot="8838117">
              <a:off x="1680844" y="3932811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217"/>
            <p:cNvSpPr/>
            <p:nvPr/>
          </p:nvSpPr>
          <p:spPr>
            <a:xfrm rot="8838117">
              <a:off x="1444048" y="3699841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4" name="Google Shape;5414;p217"/>
          <p:cNvGrpSpPr/>
          <p:nvPr/>
        </p:nvGrpSpPr>
        <p:grpSpPr>
          <a:xfrm>
            <a:off x="2075325" y="4198892"/>
            <a:ext cx="1110575" cy="975450"/>
            <a:chOff x="3575725" y="3248450"/>
            <a:chExt cx="1110575" cy="975450"/>
          </a:xfrm>
        </p:grpSpPr>
        <p:sp>
          <p:nvSpPr>
            <p:cNvPr id="5415" name="Google Shape;5415;p217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217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7" name="Google Shape;5417;p217"/>
          <p:cNvGrpSpPr/>
          <p:nvPr/>
        </p:nvGrpSpPr>
        <p:grpSpPr>
          <a:xfrm flipH="1" rot="10800000">
            <a:off x="6056950" y="0"/>
            <a:ext cx="1110575" cy="975450"/>
            <a:chOff x="3575725" y="3248450"/>
            <a:chExt cx="1110575" cy="975450"/>
          </a:xfrm>
        </p:grpSpPr>
        <p:sp>
          <p:nvSpPr>
            <p:cNvPr id="5418" name="Google Shape;5418;p217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217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5420" name="Shape 5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1" name="Google Shape;5421;p218"/>
          <p:cNvSpPr/>
          <p:nvPr/>
        </p:nvSpPr>
        <p:spPr>
          <a:xfrm rot="10800000">
            <a:off x="0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2" name="Google Shape;5422;p218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3" name="Google Shape;5423;p218"/>
          <p:cNvSpPr/>
          <p:nvPr/>
        </p:nvSpPr>
        <p:spPr>
          <a:xfrm flipH="1" rot="5400000">
            <a:off x="73200" y="-7320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4" name="Google Shape;5424;p218"/>
          <p:cNvSpPr/>
          <p:nvPr/>
        </p:nvSpPr>
        <p:spPr>
          <a:xfrm flipH="1" rot="10800000">
            <a:off x="721905" y="-19540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25" name="Google Shape;5425;p218"/>
          <p:cNvGrpSpPr/>
          <p:nvPr/>
        </p:nvGrpSpPr>
        <p:grpSpPr>
          <a:xfrm flipH="1" rot="-3438117">
            <a:off x="393859" y="1050214"/>
            <a:ext cx="1004345" cy="991737"/>
            <a:chOff x="623875" y="3501825"/>
            <a:chExt cx="1129625" cy="1115550"/>
          </a:xfrm>
        </p:grpSpPr>
        <p:sp>
          <p:nvSpPr>
            <p:cNvPr id="5426" name="Google Shape;5426;p218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218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218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218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218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218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218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218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218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218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218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7" name="Google Shape;5437;p218"/>
          <p:cNvGrpSpPr/>
          <p:nvPr/>
        </p:nvGrpSpPr>
        <p:grpSpPr>
          <a:xfrm rot="10800000">
            <a:off x="7876042" y="3783123"/>
            <a:ext cx="1227250" cy="1314775"/>
            <a:chOff x="5368525" y="1294325"/>
            <a:chExt cx="1227250" cy="1314775"/>
          </a:xfrm>
        </p:grpSpPr>
        <p:sp>
          <p:nvSpPr>
            <p:cNvPr id="5438" name="Google Shape;5438;p218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218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218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1" name="Google Shape;5441;p218"/>
          <p:cNvSpPr txBox="1"/>
          <p:nvPr>
            <p:ph type="title"/>
          </p:nvPr>
        </p:nvSpPr>
        <p:spPr>
          <a:xfrm>
            <a:off x="1970551" y="1299600"/>
            <a:ext cx="5189400" cy="2544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5442" name="Shape 5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3" name="Google Shape;5443;p219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4" name="Google Shape;5444;p219"/>
          <p:cNvGrpSpPr/>
          <p:nvPr/>
        </p:nvGrpSpPr>
        <p:grpSpPr>
          <a:xfrm rot="8838117">
            <a:off x="335074" y="3877231"/>
            <a:ext cx="1004345" cy="991737"/>
            <a:chOff x="623875" y="3501825"/>
            <a:chExt cx="1129625" cy="1115550"/>
          </a:xfrm>
        </p:grpSpPr>
        <p:sp>
          <p:nvSpPr>
            <p:cNvPr id="5445" name="Google Shape;5445;p219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219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219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219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219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219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219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219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219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219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219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6" name="Google Shape;5456;p219"/>
          <p:cNvGrpSpPr/>
          <p:nvPr/>
        </p:nvGrpSpPr>
        <p:grpSpPr>
          <a:xfrm rot="-5400000">
            <a:off x="7669378" y="-68325"/>
            <a:ext cx="1373725" cy="1575500"/>
            <a:chOff x="3306050" y="1157725"/>
            <a:chExt cx="1373725" cy="1575500"/>
          </a:xfrm>
        </p:grpSpPr>
        <p:sp>
          <p:nvSpPr>
            <p:cNvPr id="5457" name="Google Shape;5457;p219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219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219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219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219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219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219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219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65" name="Google Shape;5465;p219"/>
          <p:cNvSpPr/>
          <p:nvPr/>
        </p:nvSpPr>
        <p:spPr>
          <a:xfrm>
            <a:off x="640140" y="458777"/>
            <a:ext cx="331461" cy="29649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6" name="Google Shape;5466;p219"/>
          <p:cNvSpPr/>
          <p:nvPr/>
        </p:nvSpPr>
        <p:spPr>
          <a:xfrm>
            <a:off x="558399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7" name="Google Shape;5467;p219"/>
          <p:cNvSpPr txBox="1"/>
          <p:nvPr>
            <p:ph type="title"/>
          </p:nvPr>
        </p:nvSpPr>
        <p:spPr>
          <a:xfrm>
            <a:off x="3960100" y="979300"/>
            <a:ext cx="3639000" cy="15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468" name="Google Shape;5468;p219"/>
          <p:cNvSpPr txBox="1"/>
          <p:nvPr>
            <p:ph idx="1" type="subTitle"/>
          </p:nvPr>
        </p:nvSpPr>
        <p:spPr>
          <a:xfrm>
            <a:off x="3960100" y="2401398"/>
            <a:ext cx="3639000" cy="17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469" name="Google Shape;5469;p219"/>
          <p:cNvSpPr/>
          <p:nvPr/>
        </p:nvSpPr>
        <p:spPr>
          <a:xfrm>
            <a:off x="8232992" y="2071075"/>
            <a:ext cx="918317" cy="3072426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5470" name="Shape 5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1" name="Google Shape;5471;p220"/>
          <p:cNvSpPr txBox="1"/>
          <p:nvPr>
            <p:ph type="title"/>
          </p:nvPr>
        </p:nvSpPr>
        <p:spPr>
          <a:xfrm>
            <a:off x="721900" y="3790800"/>
            <a:ext cx="3159300" cy="8277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472" name="Google Shape;5472;p220"/>
          <p:cNvSpPr/>
          <p:nvPr/>
        </p:nvSpPr>
        <p:spPr>
          <a:xfrm flipH="1" rot="10800000">
            <a:off x="6251820" y="401004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3" name="Google Shape;5473;p220"/>
          <p:cNvSpPr/>
          <p:nvPr/>
        </p:nvSpPr>
        <p:spPr>
          <a:xfrm rot="10800000">
            <a:off x="-4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4" name="Google Shape;5474;p220"/>
          <p:cNvSpPr/>
          <p:nvPr/>
        </p:nvSpPr>
        <p:spPr>
          <a:xfrm rot="10800000">
            <a:off x="-7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5" name="Google Shape;5475;p220"/>
          <p:cNvGrpSpPr/>
          <p:nvPr/>
        </p:nvGrpSpPr>
        <p:grpSpPr>
          <a:xfrm rot="3438117">
            <a:off x="908168" y="490864"/>
            <a:ext cx="1004345" cy="991737"/>
            <a:chOff x="623875" y="3501825"/>
            <a:chExt cx="1129625" cy="1115550"/>
          </a:xfrm>
        </p:grpSpPr>
        <p:sp>
          <p:nvSpPr>
            <p:cNvPr id="5476" name="Google Shape;5476;p220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220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220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220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220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220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220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220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220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220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220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7" name="Google Shape;5487;p220"/>
          <p:cNvSpPr/>
          <p:nvPr/>
        </p:nvSpPr>
        <p:spPr>
          <a:xfrm rot="10800000">
            <a:off x="8326513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5488" name="Shape 5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9" name="Google Shape;5489;p221"/>
          <p:cNvSpPr/>
          <p:nvPr/>
        </p:nvSpPr>
        <p:spPr>
          <a:xfrm flipH="1">
            <a:off x="8335482" y="408827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0" name="Google Shape;5490;p221"/>
          <p:cNvSpPr/>
          <p:nvPr/>
        </p:nvSpPr>
        <p:spPr>
          <a:xfrm flipH="1">
            <a:off x="77382" y="108902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1" name="Google Shape;5491;p221"/>
          <p:cNvGrpSpPr/>
          <p:nvPr/>
        </p:nvGrpSpPr>
        <p:grpSpPr>
          <a:xfrm flipH="1" rot="10800000">
            <a:off x="7071392" y="3762325"/>
            <a:ext cx="2101775" cy="1341250"/>
            <a:chOff x="4946725" y="3223150"/>
            <a:chExt cx="2101775" cy="1341250"/>
          </a:xfrm>
        </p:grpSpPr>
        <p:sp>
          <p:nvSpPr>
            <p:cNvPr id="5492" name="Google Shape;5492;p221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221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221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221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221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221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221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221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221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221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221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221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221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221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221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221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221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221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221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221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221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3" name="Google Shape;5513;p221"/>
          <p:cNvGrpSpPr/>
          <p:nvPr/>
        </p:nvGrpSpPr>
        <p:grpSpPr>
          <a:xfrm>
            <a:off x="0" y="224325"/>
            <a:ext cx="1746675" cy="1445450"/>
            <a:chOff x="763475" y="1235400"/>
            <a:chExt cx="1746675" cy="1445450"/>
          </a:xfrm>
        </p:grpSpPr>
        <p:sp>
          <p:nvSpPr>
            <p:cNvPr id="5514" name="Google Shape;5514;p221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221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221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221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221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221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20" name="Google Shape;5520;p221"/>
          <p:cNvSpPr/>
          <p:nvPr/>
        </p:nvSpPr>
        <p:spPr>
          <a:xfrm rot="10800000">
            <a:off x="7808700" y="-1"/>
            <a:ext cx="1335300" cy="1466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1" name="Google Shape;5521;p221"/>
          <p:cNvSpPr/>
          <p:nvPr/>
        </p:nvSpPr>
        <p:spPr>
          <a:xfrm>
            <a:off x="7598250" y="1825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2" name="Google Shape;5522;p221"/>
          <p:cNvSpPr/>
          <p:nvPr/>
        </p:nvSpPr>
        <p:spPr>
          <a:xfrm flipH="1" rot="5400000">
            <a:off x="256161" y="3748408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3" name="Google Shape;5523;p221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24" name="Google Shape;5524;p221"/>
          <p:cNvGrpSpPr/>
          <p:nvPr/>
        </p:nvGrpSpPr>
        <p:grpSpPr>
          <a:xfrm flipH="1">
            <a:off x="7199525" y="176375"/>
            <a:ext cx="972750" cy="956100"/>
            <a:chOff x="8099625" y="4181100"/>
            <a:chExt cx="972750" cy="956100"/>
          </a:xfrm>
        </p:grpSpPr>
        <p:sp>
          <p:nvSpPr>
            <p:cNvPr id="5525" name="Google Shape;5525;p221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221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221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221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221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221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221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221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3" name="Google Shape;5533;p221"/>
          <p:cNvSpPr txBox="1"/>
          <p:nvPr>
            <p:ph hasCustomPrompt="1" type="title"/>
          </p:nvPr>
        </p:nvSpPr>
        <p:spPr>
          <a:xfrm>
            <a:off x="1284000" y="1636458"/>
            <a:ext cx="65760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5534" name="Google Shape;5534;p221"/>
          <p:cNvSpPr txBox="1"/>
          <p:nvPr>
            <p:ph idx="1" type="subTitle"/>
          </p:nvPr>
        </p:nvSpPr>
        <p:spPr>
          <a:xfrm>
            <a:off x="1284000" y="3042639"/>
            <a:ext cx="6576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5535" name="Shape 553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5536" name="Shape 5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7" name="Google Shape;5537;p223"/>
          <p:cNvSpPr txBox="1"/>
          <p:nvPr>
            <p:ph type="title"/>
          </p:nvPr>
        </p:nvSpPr>
        <p:spPr>
          <a:xfrm>
            <a:off x="1559464" y="1148650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538" name="Google Shape;5538;p223"/>
          <p:cNvSpPr txBox="1"/>
          <p:nvPr>
            <p:ph hasCustomPrompt="1" idx="2" type="title"/>
          </p:nvPr>
        </p:nvSpPr>
        <p:spPr>
          <a:xfrm>
            <a:off x="4684774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539" name="Google Shape;5539;p223"/>
          <p:cNvSpPr txBox="1"/>
          <p:nvPr>
            <p:ph idx="1" type="subTitle"/>
          </p:nvPr>
        </p:nvSpPr>
        <p:spPr>
          <a:xfrm>
            <a:off x="1559464" y="165166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5540" name="Google Shape;5540;p223"/>
          <p:cNvSpPr txBox="1"/>
          <p:nvPr>
            <p:ph idx="3" type="title"/>
          </p:nvPr>
        </p:nvSpPr>
        <p:spPr>
          <a:xfrm>
            <a:off x="1556785" y="23524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541" name="Google Shape;5541;p223"/>
          <p:cNvSpPr txBox="1"/>
          <p:nvPr>
            <p:ph hasCustomPrompt="1" idx="4" type="title"/>
          </p:nvPr>
        </p:nvSpPr>
        <p:spPr>
          <a:xfrm>
            <a:off x="787850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542" name="Google Shape;5542;p223"/>
          <p:cNvSpPr txBox="1"/>
          <p:nvPr>
            <p:ph idx="5" type="subTitle"/>
          </p:nvPr>
        </p:nvSpPr>
        <p:spPr>
          <a:xfrm>
            <a:off x="1556762" y="2859881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5543" name="Google Shape;5543;p223"/>
          <p:cNvSpPr txBox="1"/>
          <p:nvPr>
            <p:ph idx="6" type="title"/>
          </p:nvPr>
        </p:nvSpPr>
        <p:spPr>
          <a:xfrm>
            <a:off x="1559464" y="35562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544" name="Google Shape;5544;p223"/>
          <p:cNvSpPr txBox="1"/>
          <p:nvPr>
            <p:ph hasCustomPrompt="1" idx="7" type="title"/>
          </p:nvPr>
        </p:nvSpPr>
        <p:spPr>
          <a:xfrm>
            <a:off x="794337" y="3886283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545" name="Google Shape;5545;p223"/>
          <p:cNvSpPr txBox="1"/>
          <p:nvPr>
            <p:ph idx="8" type="subTitle"/>
          </p:nvPr>
        </p:nvSpPr>
        <p:spPr>
          <a:xfrm>
            <a:off x="1556761" y="406147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5546" name="Google Shape;5546;p223"/>
          <p:cNvSpPr txBox="1"/>
          <p:nvPr>
            <p:ph idx="9" type="title"/>
          </p:nvPr>
        </p:nvSpPr>
        <p:spPr>
          <a:xfrm>
            <a:off x="5456465" y="1148650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547" name="Google Shape;5547;p223"/>
          <p:cNvSpPr txBox="1"/>
          <p:nvPr>
            <p:ph hasCustomPrompt="1" idx="13" type="title"/>
          </p:nvPr>
        </p:nvSpPr>
        <p:spPr>
          <a:xfrm>
            <a:off x="4687536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548" name="Google Shape;5548;p223"/>
          <p:cNvSpPr txBox="1"/>
          <p:nvPr>
            <p:ph idx="14" type="subTitle"/>
          </p:nvPr>
        </p:nvSpPr>
        <p:spPr>
          <a:xfrm>
            <a:off x="5456465" y="16516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5549" name="Google Shape;5549;p223"/>
          <p:cNvSpPr txBox="1"/>
          <p:nvPr>
            <p:ph idx="15" type="title"/>
          </p:nvPr>
        </p:nvSpPr>
        <p:spPr>
          <a:xfrm>
            <a:off x="5453760" y="23524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550" name="Google Shape;5550;p223"/>
          <p:cNvSpPr txBox="1"/>
          <p:nvPr>
            <p:ph hasCustomPrompt="1" idx="16" type="title"/>
          </p:nvPr>
        </p:nvSpPr>
        <p:spPr>
          <a:xfrm>
            <a:off x="790612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551" name="Google Shape;5551;p223"/>
          <p:cNvSpPr txBox="1"/>
          <p:nvPr>
            <p:ph idx="17" type="subTitle"/>
          </p:nvPr>
        </p:nvSpPr>
        <p:spPr>
          <a:xfrm>
            <a:off x="5453687" y="28598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5552" name="Google Shape;5552;p223"/>
          <p:cNvSpPr txBox="1"/>
          <p:nvPr>
            <p:ph idx="18" type="title"/>
          </p:nvPr>
        </p:nvSpPr>
        <p:spPr>
          <a:xfrm>
            <a:off x="5456465" y="35562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553" name="Google Shape;5553;p223"/>
          <p:cNvSpPr txBox="1"/>
          <p:nvPr>
            <p:ph hasCustomPrompt="1" idx="19" type="title"/>
          </p:nvPr>
        </p:nvSpPr>
        <p:spPr>
          <a:xfrm>
            <a:off x="4687536" y="3873458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554" name="Google Shape;5554;p223"/>
          <p:cNvSpPr txBox="1"/>
          <p:nvPr>
            <p:ph idx="20" type="subTitle"/>
          </p:nvPr>
        </p:nvSpPr>
        <p:spPr>
          <a:xfrm>
            <a:off x="5453686" y="4061478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5555" name="Google Shape;5555;p223"/>
          <p:cNvSpPr txBox="1"/>
          <p:nvPr>
            <p:ph idx="21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556" name="Google Shape;5556;p223"/>
          <p:cNvSpPr/>
          <p:nvPr/>
        </p:nvSpPr>
        <p:spPr>
          <a:xfrm rot="10800000">
            <a:off x="-860775" y="-14584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7" name="Google Shape;5557;p223"/>
          <p:cNvSpPr/>
          <p:nvPr/>
        </p:nvSpPr>
        <p:spPr>
          <a:xfrm>
            <a:off x="8650275" y="3410800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8" name="Google Shape;5558;p223"/>
          <p:cNvSpPr/>
          <p:nvPr/>
        </p:nvSpPr>
        <p:spPr>
          <a:xfrm>
            <a:off x="6917701" y="0"/>
            <a:ext cx="2234045" cy="878948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9" name="Google Shape;5559;p223"/>
          <p:cNvSpPr/>
          <p:nvPr/>
        </p:nvSpPr>
        <p:spPr>
          <a:xfrm>
            <a:off x="8785050" y="532300"/>
            <a:ext cx="184575" cy="254125"/>
          </a:xfrm>
          <a:custGeom>
            <a:rect b="b" l="l" r="r" t="t"/>
            <a:pathLst>
              <a:path extrusionOk="0" h="10165" w="7383">
                <a:moveTo>
                  <a:pt x="4212" y="0"/>
                </a:moveTo>
                <a:cubicBezTo>
                  <a:pt x="3444" y="0"/>
                  <a:pt x="2709" y="427"/>
                  <a:pt x="2215" y="1028"/>
                </a:cubicBezTo>
                <a:cubicBezTo>
                  <a:pt x="1667" y="1683"/>
                  <a:pt x="1370" y="2504"/>
                  <a:pt x="1131" y="3338"/>
                </a:cubicBezTo>
                <a:cubicBezTo>
                  <a:pt x="643" y="5100"/>
                  <a:pt x="0" y="7517"/>
                  <a:pt x="1239" y="9136"/>
                </a:cubicBezTo>
                <a:lnTo>
                  <a:pt x="1227" y="9136"/>
                </a:lnTo>
                <a:cubicBezTo>
                  <a:pt x="1752" y="9820"/>
                  <a:pt x="2612" y="10164"/>
                  <a:pt x="3481" y="10164"/>
                </a:cubicBezTo>
                <a:cubicBezTo>
                  <a:pt x="3911" y="10164"/>
                  <a:pt x="4344" y="10080"/>
                  <a:pt x="4739" y="9910"/>
                </a:cubicBezTo>
                <a:cubicBezTo>
                  <a:pt x="5918" y="9386"/>
                  <a:pt x="6727" y="8231"/>
                  <a:pt x="7049" y="6981"/>
                </a:cubicBezTo>
                <a:cubicBezTo>
                  <a:pt x="7382" y="5731"/>
                  <a:pt x="7263" y="4409"/>
                  <a:pt x="6977" y="3147"/>
                </a:cubicBezTo>
                <a:cubicBezTo>
                  <a:pt x="6811" y="2457"/>
                  <a:pt x="6596" y="1754"/>
                  <a:pt x="6192" y="1171"/>
                </a:cubicBezTo>
                <a:cubicBezTo>
                  <a:pt x="5787" y="575"/>
                  <a:pt x="5168" y="111"/>
                  <a:pt x="4465" y="16"/>
                </a:cubicBezTo>
                <a:cubicBezTo>
                  <a:pt x="4381" y="5"/>
                  <a:pt x="4296" y="0"/>
                  <a:pt x="421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0" name="Google Shape;5560;p223"/>
          <p:cNvSpPr/>
          <p:nvPr/>
        </p:nvSpPr>
        <p:spPr>
          <a:xfrm>
            <a:off x="8500125" y="661500"/>
            <a:ext cx="190475" cy="139725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1" name="Google Shape;5561;p223"/>
          <p:cNvSpPr/>
          <p:nvPr/>
        </p:nvSpPr>
        <p:spPr>
          <a:xfrm>
            <a:off x="8360613" y="291202"/>
            <a:ext cx="289660" cy="296556"/>
          </a:xfrm>
          <a:custGeom>
            <a:rect b="b" l="l" r="r" t="t"/>
            <a:pathLst>
              <a:path extrusionOk="0" h="8558" w="8359">
                <a:moveTo>
                  <a:pt x="4034" y="1"/>
                </a:moveTo>
                <a:cubicBezTo>
                  <a:pt x="2734" y="1"/>
                  <a:pt x="1488" y="1001"/>
                  <a:pt x="858" y="2200"/>
                </a:cubicBezTo>
                <a:cubicBezTo>
                  <a:pt x="84" y="3665"/>
                  <a:pt x="1" y="5474"/>
                  <a:pt x="620" y="7010"/>
                </a:cubicBezTo>
                <a:cubicBezTo>
                  <a:pt x="1066" y="8116"/>
                  <a:pt x="2125" y="8557"/>
                  <a:pt x="3289" y="8557"/>
                </a:cubicBezTo>
                <a:cubicBezTo>
                  <a:pt x="4732" y="8557"/>
                  <a:pt x="6335" y="7880"/>
                  <a:pt x="7132" y="6951"/>
                </a:cubicBezTo>
                <a:cubicBezTo>
                  <a:pt x="8204" y="5701"/>
                  <a:pt x="8359" y="3748"/>
                  <a:pt x="7513" y="2343"/>
                </a:cubicBezTo>
                <a:cubicBezTo>
                  <a:pt x="7109" y="1676"/>
                  <a:pt x="6525" y="1141"/>
                  <a:pt x="5894" y="700"/>
                </a:cubicBezTo>
                <a:cubicBezTo>
                  <a:pt x="5525" y="438"/>
                  <a:pt x="5132" y="212"/>
                  <a:pt x="4703" y="93"/>
                </a:cubicBezTo>
                <a:cubicBezTo>
                  <a:pt x="4481" y="30"/>
                  <a:pt x="4257" y="1"/>
                  <a:pt x="403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62" name="Google Shape;5562;p223"/>
          <p:cNvGrpSpPr/>
          <p:nvPr/>
        </p:nvGrpSpPr>
        <p:grpSpPr>
          <a:xfrm>
            <a:off x="8219649" y="4324805"/>
            <a:ext cx="932106" cy="818695"/>
            <a:chOff x="3575725" y="3248450"/>
            <a:chExt cx="1110575" cy="975450"/>
          </a:xfrm>
        </p:grpSpPr>
        <p:sp>
          <p:nvSpPr>
            <p:cNvPr id="5563" name="Google Shape;5563;p223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223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5565" name="Shape 5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6" name="Google Shape;5566;p224"/>
          <p:cNvSpPr txBox="1"/>
          <p:nvPr>
            <p:ph type="title"/>
          </p:nvPr>
        </p:nvSpPr>
        <p:spPr>
          <a:xfrm>
            <a:off x="3114600" y="2362075"/>
            <a:ext cx="4464000" cy="118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567" name="Google Shape;5567;p224"/>
          <p:cNvSpPr txBox="1"/>
          <p:nvPr>
            <p:ph hasCustomPrompt="1" idx="2" type="title"/>
          </p:nvPr>
        </p:nvSpPr>
        <p:spPr>
          <a:xfrm>
            <a:off x="6204425" y="1274317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568" name="Google Shape;5568;p224"/>
          <p:cNvSpPr txBox="1"/>
          <p:nvPr>
            <p:ph idx="1" type="subTitle"/>
          </p:nvPr>
        </p:nvSpPr>
        <p:spPr>
          <a:xfrm>
            <a:off x="3114600" y="3462174"/>
            <a:ext cx="4464000" cy="4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569" name="Google Shape;5569;p224"/>
          <p:cNvSpPr/>
          <p:nvPr/>
        </p:nvSpPr>
        <p:spPr>
          <a:xfrm rot="5400000">
            <a:off x="73200" y="3591724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0" name="Google Shape;5570;p224"/>
          <p:cNvSpPr/>
          <p:nvPr/>
        </p:nvSpPr>
        <p:spPr>
          <a:xfrm>
            <a:off x="721905" y="448351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1" name="Google Shape;5571;p224"/>
          <p:cNvGrpSpPr/>
          <p:nvPr/>
        </p:nvGrpSpPr>
        <p:grpSpPr>
          <a:xfrm rot="-7361883">
            <a:off x="371984" y="3074734"/>
            <a:ext cx="1004345" cy="991737"/>
            <a:chOff x="623875" y="3501825"/>
            <a:chExt cx="1129625" cy="1115550"/>
          </a:xfrm>
        </p:grpSpPr>
        <p:sp>
          <p:nvSpPr>
            <p:cNvPr id="5572" name="Google Shape;5572;p22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22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22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22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22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22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22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22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22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22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22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3" name="Google Shape;5583;p224"/>
          <p:cNvSpPr/>
          <p:nvPr/>
        </p:nvSpPr>
        <p:spPr>
          <a:xfrm flipH="1" rot="10800000">
            <a:off x="8466525" y="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4" name="Google Shape;5584;p224"/>
          <p:cNvGrpSpPr/>
          <p:nvPr/>
        </p:nvGrpSpPr>
        <p:grpSpPr>
          <a:xfrm rot="10800000">
            <a:off x="-43625" y="71645"/>
            <a:ext cx="2101775" cy="1341250"/>
            <a:chOff x="4946725" y="3223150"/>
            <a:chExt cx="2101775" cy="1341250"/>
          </a:xfrm>
        </p:grpSpPr>
        <p:sp>
          <p:nvSpPr>
            <p:cNvPr id="5585" name="Google Shape;5585;p224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224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224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224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224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224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224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224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224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224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224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224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224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224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224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224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224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224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224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224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224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6" name="Google Shape;5606;p224"/>
          <p:cNvGrpSpPr/>
          <p:nvPr/>
        </p:nvGrpSpPr>
        <p:grpSpPr>
          <a:xfrm rot="10800000">
            <a:off x="7455525" y="4215500"/>
            <a:ext cx="1655900" cy="875425"/>
            <a:chOff x="1680550" y="2806125"/>
            <a:chExt cx="1655900" cy="875425"/>
          </a:xfrm>
        </p:grpSpPr>
        <p:sp>
          <p:nvSpPr>
            <p:cNvPr id="5607" name="Google Shape;5607;p224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224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5609" name="Shape 5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0" name="Google Shape;5610;p225"/>
          <p:cNvSpPr/>
          <p:nvPr/>
        </p:nvSpPr>
        <p:spPr>
          <a:xfrm flipH="1" rot="5400000">
            <a:off x="79161" y="3571408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1" name="Google Shape;5611;p225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2" name="Google Shape;5612;p225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3" name="Google Shape;5613;p225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4" name="Google Shape;5614;p225"/>
          <p:cNvGrpSpPr/>
          <p:nvPr/>
        </p:nvGrpSpPr>
        <p:grpSpPr>
          <a:xfrm flipH="1" rot="-3438117">
            <a:off x="7231484" y="490864"/>
            <a:ext cx="1004345" cy="991737"/>
            <a:chOff x="623875" y="3501825"/>
            <a:chExt cx="1129625" cy="1115550"/>
          </a:xfrm>
        </p:grpSpPr>
        <p:sp>
          <p:nvSpPr>
            <p:cNvPr id="5615" name="Google Shape;5615;p225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225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225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225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225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225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225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225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225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225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225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6" name="Google Shape;5626;p225"/>
          <p:cNvGrpSpPr/>
          <p:nvPr/>
        </p:nvGrpSpPr>
        <p:grpSpPr>
          <a:xfrm flipH="1" rot="5400000">
            <a:off x="108167" y="-93596"/>
            <a:ext cx="1373725" cy="1575500"/>
            <a:chOff x="3306050" y="1157725"/>
            <a:chExt cx="1373725" cy="1575500"/>
          </a:xfrm>
        </p:grpSpPr>
        <p:sp>
          <p:nvSpPr>
            <p:cNvPr id="5627" name="Google Shape;5627;p225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225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225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225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225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225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225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225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225"/>
          <p:cNvGrpSpPr/>
          <p:nvPr/>
        </p:nvGrpSpPr>
        <p:grpSpPr>
          <a:xfrm flipH="1">
            <a:off x="7364750" y="3698050"/>
            <a:ext cx="1746675" cy="1445450"/>
            <a:chOff x="763475" y="1235400"/>
            <a:chExt cx="1746675" cy="1445450"/>
          </a:xfrm>
        </p:grpSpPr>
        <p:sp>
          <p:nvSpPr>
            <p:cNvPr id="5636" name="Google Shape;5636;p225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225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225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225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225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225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2" name="Google Shape;5642;p225"/>
          <p:cNvSpPr/>
          <p:nvPr/>
        </p:nvSpPr>
        <p:spPr>
          <a:xfrm flipH="1" rot="10800000">
            <a:off x="264281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3" name="Google Shape;5643;p225"/>
          <p:cNvSpPr/>
          <p:nvPr/>
        </p:nvSpPr>
        <p:spPr>
          <a:xfrm flipH="1" rot="9039692">
            <a:off x="472060" y="39791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4" name="Google Shape;5644;p225"/>
          <p:cNvSpPr/>
          <p:nvPr/>
        </p:nvSpPr>
        <p:spPr>
          <a:xfrm flipH="1" rot="-9620968">
            <a:off x="800871" y="422675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5" name="Google Shape;5645;p225"/>
          <p:cNvSpPr txBox="1"/>
          <p:nvPr>
            <p:ph type="title"/>
          </p:nvPr>
        </p:nvSpPr>
        <p:spPr>
          <a:xfrm>
            <a:off x="1901900" y="2573068"/>
            <a:ext cx="5405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646" name="Google Shape;5646;p225"/>
          <p:cNvSpPr txBox="1"/>
          <p:nvPr>
            <p:ph hasCustomPrompt="1" idx="2" type="title"/>
          </p:nvPr>
        </p:nvSpPr>
        <p:spPr>
          <a:xfrm>
            <a:off x="3917600" y="15297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647" name="Google Shape;5647;p225"/>
          <p:cNvSpPr txBox="1"/>
          <p:nvPr>
            <p:ph idx="1" type="subTitle"/>
          </p:nvPr>
        </p:nvSpPr>
        <p:spPr>
          <a:xfrm>
            <a:off x="1901900" y="3128958"/>
            <a:ext cx="54054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1">
    <p:spTree>
      <p:nvGrpSpPr>
        <p:cNvPr id="5648" name="Shape 5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9" name="Google Shape;5649;p226"/>
          <p:cNvSpPr/>
          <p:nvPr/>
        </p:nvSpPr>
        <p:spPr>
          <a:xfrm flipH="1">
            <a:off x="6288692" y="-7292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0" name="Google Shape;5650;p226"/>
          <p:cNvSpPr/>
          <p:nvPr/>
        </p:nvSpPr>
        <p:spPr>
          <a:xfrm flipH="1" rot="10800000">
            <a:off x="6853096" y="14619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1" name="Google Shape;5651;p226"/>
          <p:cNvSpPr/>
          <p:nvPr/>
        </p:nvSpPr>
        <p:spPr>
          <a:xfrm rot="-5400000">
            <a:off x="7111350" y="3138850"/>
            <a:ext cx="1650300" cy="2415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2" name="Google Shape;5652;p226"/>
          <p:cNvSpPr/>
          <p:nvPr/>
        </p:nvSpPr>
        <p:spPr>
          <a:xfrm rot="-5400000">
            <a:off x="-899989" y="8614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53" name="Google Shape;5653;p226"/>
          <p:cNvGrpSpPr/>
          <p:nvPr/>
        </p:nvGrpSpPr>
        <p:grpSpPr>
          <a:xfrm>
            <a:off x="158725" y="154258"/>
            <a:ext cx="985850" cy="708025"/>
            <a:chOff x="158725" y="154258"/>
            <a:chExt cx="985850" cy="708025"/>
          </a:xfrm>
        </p:grpSpPr>
        <p:sp>
          <p:nvSpPr>
            <p:cNvPr id="5654" name="Google Shape;5654;p226"/>
            <p:cNvSpPr/>
            <p:nvPr/>
          </p:nvSpPr>
          <p:spPr>
            <a:xfrm flipH="1" rot="10800000">
              <a:off x="747775" y="490833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226"/>
            <p:cNvSpPr/>
            <p:nvPr/>
          </p:nvSpPr>
          <p:spPr>
            <a:xfrm flipH="1" rot="10800000">
              <a:off x="957050" y="280983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226"/>
            <p:cNvSpPr/>
            <p:nvPr/>
          </p:nvSpPr>
          <p:spPr>
            <a:xfrm flipH="1" rot="10800000">
              <a:off x="628425" y="154258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226"/>
            <p:cNvSpPr/>
            <p:nvPr/>
          </p:nvSpPr>
          <p:spPr>
            <a:xfrm flipH="1" rot="10800000">
              <a:off x="482275" y="47218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226"/>
            <p:cNvSpPr/>
            <p:nvPr/>
          </p:nvSpPr>
          <p:spPr>
            <a:xfrm flipH="1" rot="10800000">
              <a:off x="158725" y="681908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226"/>
            <p:cNvSpPr/>
            <p:nvPr/>
          </p:nvSpPr>
          <p:spPr>
            <a:xfrm flipH="1" rot="10800000">
              <a:off x="260225" y="311933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0" name="Google Shape;5660;p226"/>
          <p:cNvGrpSpPr/>
          <p:nvPr/>
        </p:nvGrpSpPr>
        <p:grpSpPr>
          <a:xfrm flipH="1" rot="-1787720">
            <a:off x="6772464" y="629542"/>
            <a:ext cx="1736238" cy="814119"/>
            <a:chOff x="503325" y="3713675"/>
            <a:chExt cx="1736250" cy="814125"/>
          </a:xfrm>
        </p:grpSpPr>
        <p:sp>
          <p:nvSpPr>
            <p:cNvPr id="5661" name="Google Shape;5661;p226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226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226"/>
          <p:cNvGrpSpPr/>
          <p:nvPr/>
        </p:nvGrpSpPr>
        <p:grpSpPr>
          <a:xfrm rot="10800000">
            <a:off x="-20619" y="3982492"/>
            <a:ext cx="1863224" cy="1189018"/>
            <a:chOff x="4946725" y="3223150"/>
            <a:chExt cx="2101775" cy="1341250"/>
          </a:xfrm>
        </p:grpSpPr>
        <p:sp>
          <p:nvSpPr>
            <p:cNvPr id="5664" name="Google Shape;5664;p226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226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226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226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226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226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226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226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226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226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226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226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226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226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226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226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226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226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226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226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226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5" name="Google Shape;5685;p226"/>
          <p:cNvGrpSpPr/>
          <p:nvPr/>
        </p:nvGrpSpPr>
        <p:grpSpPr>
          <a:xfrm flipH="1">
            <a:off x="7390025" y="3698050"/>
            <a:ext cx="1746675" cy="1445450"/>
            <a:chOff x="763475" y="1235400"/>
            <a:chExt cx="1746675" cy="1445450"/>
          </a:xfrm>
        </p:grpSpPr>
        <p:sp>
          <p:nvSpPr>
            <p:cNvPr id="5686" name="Google Shape;5686;p226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226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226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226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226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226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92" name="Google Shape;5692;p226"/>
          <p:cNvSpPr txBox="1"/>
          <p:nvPr>
            <p:ph type="title"/>
          </p:nvPr>
        </p:nvSpPr>
        <p:spPr>
          <a:xfrm>
            <a:off x="1075750" y="2785850"/>
            <a:ext cx="4596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693" name="Google Shape;5693;p226"/>
          <p:cNvSpPr txBox="1"/>
          <p:nvPr>
            <p:ph hasCustomPrompt="1" idx="2" type="title"/>
          </p:nvPr>
        </p:nvSpPr>
        <p:spPr>
          <a:xfrm>
            <a:off x="1075750" y="16339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694" name="Google Shape;5694;p226"/>
          <p:cNvSpPr txBox="1"/>
          <p:nvPr>
            <p:ph idx="1" type="subTitle"/>
          </p:nvPr>
        </p:nvSpPr>
        <p:spPr>
          <a:xfrm>
            <a:off x="1075750" y="3308352"/>
            <a:ext cx="45969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Google Shape;348;p24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9" name="Google Shape;349;p24"/>
          <p:cNvGrpSpPr/>
          <p:nvPr/>
        </p:nvGrpSpPr>
        <p:grpSpPr>
          <a:xfrm rot="8838117">
            <a:off x="335074" y="3877231"/>
            <a:ext cx="1004345" cy="991737"/>
            <a:chOff x="623875" y="3501825"/>
            <a:chExt cx="1129625" cy="1115550"/>
          </a:xfrm>
        </p:grpSpPr>
        <p:sp>
          <p:nvSpPr>
            <p:cNvPr id="350" name="Google Shape;350;p2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" name="Google Shape;361;p24"/>
          <p:cNvGrpSpPr/>
          <p:nvPr/>
        </p:nvGrpSpPr>
        <p:grpSpPr>
          <a:xfrm rot="-5400000">
            <a:off x="7669378" y="-68325"/>
            <a:ext cx="1373725" cy="1575500"/>
            <a:chOff x="3306050" y="1157725"/>
            <a:chExt cx="1373725" cy="1575500"/>
          </a:xfrm>
        </p:grpSpPr>
        <p:sp>
          <p:nvSpPr>
            <p:cNvPr id="362" name="Google Shape;362;p24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4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4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4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4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4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4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4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0" name="Google Shape;370;p24"/>
          <p:cNvSpPr/>
          <p:nvPr/>
        </p:nvSpPr>
        <p:spPr>
          <a:xfrm>
            <a:off x="640140" y="458777"/>
            <a:ext cx="331461" cy="29649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" name="Google Shape;371;p24"/>
          <p:cNvSpPr/>
          <p:nvPr/>
        </p:nvSpPr>
        <p:spPr>
          <a:xfrm>
            <a:off x="558399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" name="Google Shape;372;p24"/>
          <p:cNvSpPr txBox="1"/>
          <p:nvPr>
            <p:ph type="title"/>
          </p:nvPr>
        </p:nvSpPr>
        <p:spPr>
          <a:xfrm>
            <a:off x="3960100" y="979300"/>
            <a:ext cx="3639000" cy="15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73" name="Google Shape;373;p24"/>
          <p:cNvSpPr txBox="1"/>
          <p:nvPr>
            <p:ph idx="1" type="subTitle"/>
          </p:nvPr>
        </p:nvSpPr>
        <p:spPr>
          <a:xfrm>
            <a:off x="3960100" y="2401398"/>
            <a:ext cx="3639000" cy="17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74" name="Google Shape;374;p24"/>
          <p:cNvSpPr/>
          <p:nvPr/>
        </p:nvSpPr>
        <p:spPr>
          <a:xfrm>
            <a:off x="8232992" y="2071075"/>
            <a:ext cx="918317" cy="3072426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1_1_1_1">
    <p:spTree>
      <p:nvGrpSpPr>
        <p:cNvPr id="5695" name="Shape 5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6" name="Google Shape;5696;p227"/>
          <p:cNvSpPr txBox="1"/>
          <p:nvPr>
            <p:ph type="title"/>
          </p:nvPr>
        </p:nvSpPr>
        <p:spPr>
          <a:xfrm flipH="1">
            <a:off x="2853950" y="2785849"/>
            <a:ext cx="4608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697" name="Google Shape;5697;p227"/>
          <p:cNvSpPr txBox="1"/>
          <p:nvPr>
            <p:ph hasCustomPrompt="1" idx="2" type="title"/>
          </p:nvPr>
        </p:nvSpPr>
        <p:spPr>
          <a:xfrm flipH="1">
            <a:off x="6087950" y="164660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698" name="Google Shape;5698;p227"/>
          <p:cNvSpPr txBox="1"/>
          <p:nvPr>
            <p:ph idx="1" type="subTitle"/>
          </p:nvPr>
        </p:nvSpPr>
        <p:spPr>
          <a:xfrm flipH="1">
            <a:off x="2853950" y="3308350"/>
            <a:ext cx="4608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699" name="Google Shape;5699;p227"/>
          <p:cNvSpPr/>
          <p:nvPr/>
        </p:nvSpPr>
        <p:spPr>
          <a:xfrm flipH="1">
            <a:off x="1669" y="3114600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0" name="Google Shape;5700;p227"/>
          <p:cNvSpPr/>
          <p:nvPr/>
        </p:nvSpPr>
        <p:spPr>
          <a:xfrm flipH="1" rot="5400000">
            <a:off x="-947152" y="2082059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01" name="Google Shape;5701;p227"/>
          <p:cNvGrpSpPr/>
          <p:nvPr/>
        </p:nvGrpSpPr>
        <p:grpSpPr>
          <a:xfrm flipH="1" rot="-8838117">
            <a:off x="269836" y="1685531"/>
            <a:ext cx="1004345" cy="991737"/>
            <a:chOff x="623875" y="3501825"/>
            <a:chExt cx="1129625" cy="1115550"/>
          </a:xfrm>
        </p:grpSpPr>
        <p:sp>
          <p:nvSpPr>
            <p:cNvPr id="5702" name="Google Shape;5702;p227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227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227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227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227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227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227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227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227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227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227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3" name="Google Shape;5713;p227"/>
          <p:cNvSpPr/>
          <p:nvPr/>
        </p:nvSpPr>
        <p:spPr>
          <a:xfrm rot="10800000">
            <a:off x="5386950" y="-14584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4" name="Google Shape;5714;p227"/>
          <p:cNvGrpSpPr/>
          <p:nvPr/>
        </p:nvGrpSpPr>
        <p:grpSpPr>
          <a:xfrm>
            <a:off x="7770275" y="3553404"/>
            <a:ext cx="1373725" cy="1575500"/>
            <a:chOff x="3306050" y="1157725"/>
            <a:chExt cx="1373725" cy="1575500"/>
          </a:xfrm>
        </p:grpSpPr>
        <p:sp>
          <p:nvSpPr>
            <p:cNvPr id="5715" name="Google Shape;5715;p227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227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227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227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227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227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227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227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227"/>
          <p:cNvGrpSpPr/>
          <p:nvPr/>
        </p:nvGrpSpPr>
        <p:grpSpPr>
          <a:xfrm flipH="1" rot="10800000">
            <a:off x="1211325" y="0"/>
            <a:ext cx="1746675" cy="1445450"/>
            <a:chOff x="763475" y="1235400"/>
            <a:chExt cx="1746675" cy="1445450"/>
          </a:xfrm>
        </p:grpSpPr>
        <p:sp>
          <p:nvSpPr>
            <p:cNvPr id="5724" name="Google Shape;5724;p227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227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227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227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227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227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5730" name="Shape 5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1" name="Google Shape;5731;p228"/>
          <p:cNvSpPr/>
          <p:nvPr/>
        </p:nvSpPr>
        <p:spPr>
          <a:xfrm flipH="1" rot="10800000">
            <a:off x="7784875" y="167751"/>
            <a:ext cx="1274661" cy="74322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2" name="Google Shape;5732;p22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733" name="Google Shape;5733;p228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4" name="Google Shape;5734;p228"/>
          <p:cNvSpPr/>
          <p:nvPr/>
        </p:nvSpPr>
        <p:spPr>
          <a:xfrm rot="10800000">
            <a:off x="-11987" y="-7292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5" name="Google Shape;5735;p228"/>
          <p:cNvGrpSpPr/>
          <p:nvPr/>
        </p:nvGrpSpPr>
        <p:grpSpPr>
          <a:xfrm>
            <a:off x="72608" y="4329917"/>
            <a:ext cx="751864" cy="747525"/>
            <a:chOff x="72608" y="4329917"/>
            <a:chExt cx="751864" cy="747525"/>
          </a:xfrm>
        </p:grpSpPr>
        <p:sp>
          <p:nvSpPr>
            <p:cNvPr id="5736" name="Google Shape;5736;p228"/>
            <p:cNvSpPr/>
            <p:nvPr/>
          </p:nvSpPr>
          <p:spPr>
            <a:xfrm flipH="1" rot="-5937786">
              <a:off x="465448" y="4877564"/>
              <a:ext cx="187527" cy="185602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228"/>
            <p:cNvSpPr/>
            <p:nvPr/>
          </p:nvSpPr>
          <p:spPr>
            <a:xfrm flipH="1" rot="-5937786">
              <a:off x="576837" y="4593255"/>
              <a:ext cx="230403" cy="23180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228"/>
            <p:cNvSpPr/>
            <p:nvPr/>
          </p:nvSpPr>
          <p:spPr>
            <a:xfrm flipH="1" rot="-5937786">
              <a:off x="102447" y="4873239"/>
              <a:ext cx="156602" cy="194252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228"/>
            <p:cNvSpPr/>
            <p:nvPr/>
          </p:nvSpPr>
          <p:spPr>
            <a:xfrm flipH="1" rot="-5937786">
              <a:off x="139490" y="4344966"/>
              <a:ext cx="184627" cy="180377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228"/>
            <p:cNvSpPr/>
            <p:nvPr/>
          </p:nvSpPr>
          <p:spPr>
            <a:xfrm flipH="1" rot="-5937786">
              <a:off x="247650" y="4628888"/>
              <a:ext cx="158227" cy="160527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41" name="Google Shape;5741;p228"/>
          <p:cNvSpPr/>
          <p:nvPr/>
        </p:nvSpPr>
        <p:spPr>
          <a:xfrm flipH="1" rot="10800000">
            <a:off x="3934675" y="4770891"/>
            <a:ext cx="1274661" cy="114050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spTree>
      <p:nvGrpSpPr>
        <p:cNvPr id="5742" name="Shape 5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3" name="Google Shape;5743;p229"/>
          <p:cNvSpPr/>
          <p:nvPr/>
        </p:nvSpPr>
        <p:spPr>
          <a:xfrm>
            <a:off x="0" y="4819921"/>
            <a:ext cx="3757050" cy="33009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4" name="Google Shape;5744;p229"/>
          <p:cNvSpPr/>
          <p:nvPr/>
        </p:nvSpPr>
        <p:spPr>
          <a:xfrm flipH="1" rot="-5400000">
            <a:off x="7756200" y="-250200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5" name="Google Shape;5745;p229"/>
          <p:cNvSpPr/>
          <p:nvPr/>
        </p:nvSpPr>
        <p:spPr>
          <a:xfrm>
            <a:off x="6250493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46" name="Google Shape;5746;p229"/>
          <p:cNvGrpSpPr/>
          <p:nvPr/>
        </p:nvGrpSpPr>
        <p:grpSpPr>
          <a:xfrm>
            <a:off x="219713" y="133350"/>
            <a:ext cx="1004350" cy="797900"/>
            <a:chOff x="219713" y="133350"/>
            <a:chExt cx="1004350" cy="797900"/>
          </a:xfrm>
        </p:grpSpPr>
        <p:sp>
          <p:nvSpPr>
            <p:cNvPr id="5747" name="Google Shape;5747;p229"/>
            <p:cNvSpPr/>
            <p:nvPr/>
          </p:nvSpPr>
          <p:spPr>
            <a:xfrm>
              <a:off x="1026988" y="4319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229"/>
            <p:cNvSpPr/>
            <p:nvPr/>
          </p:nvSpPr>
          <p:spPr>
            <a:xfrm>
              <a:off x="842413" y="1333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229"/>
            <p:cNvSpPr/>
            <p:nvPr/>
          </p:nvSpPr>
          <p:spPr>
            <a:xfrm>
              <a:off x="712588" y="57647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229"/>
            <p:cNvSpPr/>
            <p:nvPr/>
          </p:nvSpPr>
          <p:spPr>
            <a:xfrm>
              <a:off x="478550" y="347300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229"/>
            <p:cNvSpPr/>
            <p:nvPr/>
          </p:nvSpPr>
          <p:spPr>
            <a:xfrm>
              <a:off x="307613" y="133350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229"/>
            <p:cNvSpPr/>
            <p:nvPr/>
          </p:nvSpPr>
          <p:spPr>
            <a:xfrm>
              <a:off x="219713" y="46430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229"/>
            <p:cNvSpPr/>
            <p:nvPr/>
          </p:nvSpPr>
          <p:spPr>
            <a:xfrm>
              <a:off x="487113" y="77072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4" name="Google Shape;5754;p229"/>
          <p:cNvGrpSpPr/>
          <p:nvPr/>
        </p:nvGrpSpPr>
        <p:grpSpPr>
          <a:xfrm>
            <a:off x="8032088" y="4143953"/>
            <a:ext cx="1110575" cy="975450"/>
            <a:chOff x="3575725" y="3248450"/>
            <a:chExt cx="1110575" cy="975450"/>
          </a:xfrm>
        </p:grpSpPr>
        <p:sp>
          <p:nvSpPr>
            <p:cNvPr id="5755" name="Google Shape;5755;p229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229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7" name="Google Shape;5757;p22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spTree>
      <p:nvGrpSpPr>
        <p:cNvPr id="5758" name="Shape 5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9" name="Google Shape;5759;p230"/>
          <p:cNvSpPr/>
          <p:nvPr/>
        </p:nvSpPr>
        <p:spPr>
          <a:xfrm rot="10800000">
            <a:off x="-27300" y="-14708"/>
            <a:ext cx="721800" cy="1378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0" name="Google Shape;5760;p230"/>
          <p:cNvSpPr/>
          <p:nvPr/>
        </p:nvSpPr>
        <p:spPr>
          <a:xfrm rot="5400000">
            <a:off x="-795691" y="902580"/>
            <a:ext cx="2089671" cy="55291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1" name="Google Shape;5761;p230"/>
          <p:cNvSpPr/>
          <p:nvPr/>
        </p:nvSpPr>
        <p:spPr>
          <a:xfrm flipH="1" rot="-5400000">
            <a:off x="7686188" y="3674339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2" name="Google Shape;5762;p230"/>
          <p:cNvSpPr/>
          <p:nvPr/>
        </p:nvSpPr>
        <p:spPr>
          <a:xfrm flipH="1" rot="10800000">
            <a:off x="8079656" y="4128373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3" name="Google Shape;5763;p230"/>
          <p:cNvSpPr/>
          <p:nvPr/>
        </p:nvSpPr>
        <p:spPr>
          <a:xfrm flipH="1" rot="9039692">
            <a:off x="8267460" y="380980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4" name="Google Shape;5764;p230"/>
          <p:cNvSpPr/>
          <p:nvPr/>
        </p:nvSpPr>
        <p:spPr>
          <a:xfrm flipH="1" rot="-9620968">
            <a:off x="8655321" y="405740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5" name="Google Shape;5765;p230"/>
          <p:cNvGrpSpPr/>
          <p:nvPr/>
        </p:nvGrpSpPr>
        <p:grpSpPr>
          <a:xfrm rot="-5400000">
            <a:off x="7669375" y="-85537"/>
            <a:ext cx="1373725" cy="1575500"/>
            <a:chOff x="3306050" y="1157725"/>
            <a:chExt cx="1373725" cy="1575500"/>
          </a:xfrm>
        </p:grpSpPr>
        <p:sp>
          <p:nvSpPr>
            <p:cNvPr id="5766" name="Google Shape;5766;p230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230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230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230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230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230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230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230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74" name="Google Shape;5774;p230"/>
          <p:cNvSpPr/>
          <p:nvPr/>
        </p:nvSpPr>
        <p:spPr>
          <a:xfrm flipH="1" rot="10800000">
            <a:off x="249202" y="4186256"/>
            <a:ext cx="423824" cy="37921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5" name="Google Shape;5775;p230"/>
          <p:cNvSpPr/>
          <p:nvPr/>
        </p:nvSpPr>
        <p:spPr>
          <a:xfrm flipH="1" rot="9039692">
            <a:off x="94410" y="4654740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6" name="Google Shape;5776;p230"/>
          <p:cNvSpPr/>
          <p:nvPr/>
        </p:nvSpPr>
        <p:spPr>
          <a:xfrm flipH="1" rot="-9620968">
            <a:off x="413096" y="484026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7" name="Google Shape;5777;p23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spTree>
      <p:nvGrpSpPr>
        <p:cNvPr id="5778" name="Shape 5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9" name="Google Shape;5779;p231"/>
          <p:cNvSpPr/>
          <p:nvPr/>
        </p:nvSpPr>
        <p:spPr>
          <a:xfrm rot="5400000">
            <a:off x="364950" y="3979338"/>
            <a:ext cx="15888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0" name="Google Shape;5780;p231"/>
          <p:cNvSpPr/>
          <p:nvPr/>
        </p:nvSpPr>
        <p:spPr>
          <a:xfrm flipH="1">
            <a:off x="7706574" y="-7292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1" name="Google Shape;5781;p231"/>
          <p:cNvSpPr/>
          <p:nvPr/>
        </p:nvSpPr>
        <p:spPr>
          <a:xfrm rot="10800000">
            <a:off x="-6513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2" name="Google Shape;5782;p231"/>
          <p:cNvGrpSpPr/>
          <p:nvPr/>
        </p:nvGrpSpPr>
        <p:grpSpPr>
          <a:xfrm rot="-5400000">
            <a:off x="8030570" y="-24593"/>
            <a:ext cx="783251" cy="1016811"/>
            <a:chOff x="8159226" y="4035013"/>
            <a:chExt cx="783251" cy="1016811"/>
          </a:xfrm>
        </p:grpSpPr>
        <p:sp>
          <p:nvSpPr>
            <p:cNvPr id="5783" name="Google Shape;5783;p231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231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231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231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231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231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231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231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1" name="Google Shape;5791;p231"/>
          <p:cNvGrpSpPr/>
          <p:nvPr/>
        </p:nvGrpSpPr>
        <p:grpSpPr>
          <a:xfrm>
            <a:off x="8034550" y="4168050"/>
            <a:ext cx="1110575" cy="975450"/>
            <a:chOff x="3575725" y="3248450"/>
            <a:chExt cx="1110575" cy="975450"/>
          </a:xfrm>
        </p:grpSpPr>
        <p:sp>
          <p:nvSpPr>
            <p:cNvPr id="5792" name="Google Shape;5792;p231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231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4" name="Google Shape;5794;p231"/>
          <p:cNvSpPr/>
          <p:nvPr/>
        </p:nvSpPr>
        <p:spPr>
          <a:xfrm>
            <a:off x="58725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95" name="Google Shape;5795;p231"/>
          <p:cNvGrpSpPr/>
          <p:nvPr/>
        </p:nvGrpSpPr>
        <p:grpSpPr>
          <a:xfrm flipH="1" rot="10800000">
            <a:off x="-52614" y="431999"/>
            <a:ext cx="1655900" cy="875425"/>
            <a:chOff x="1680550" y="2806125"/>
            <a:chExt cx="1655900" cy="875425"/>
          </a:xfrm>
        </p:grpSpPr>
        <p:sp>
          <p:nvSpPr>
            <p:cNvPr id="5796" name="Google Shape;5796;p231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231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8" name="Google Shape;5798;p23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TITLE_ONLY_1_1_1_1_1">
    <p:spTree>
      <p:nvGrpSpPr>
        <p:cNvPr id="5799" name="Shape 5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0" name="Google Shape;5800;p232"/>
          <p:cNvSpPr/>
          <p:nvPr/>
        </p:nvSpPr>
        <p:spPr>
          <a:xfrm flipH="1" rot="10800000">
            <a:off x="6" y="-10"/>
            <a:ext cx="1110600" cy="1219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1" name="Google Shape;5801;p232"/>
          <p:cNvSpPr/>
          <p:nvPr/>
        </p:nvSpPr>
        <p:spPr>
          <a:xfrm flipH="1">
            <a:off x="-7248" y="-5923"/>
            <a:ext cx="1285600" cy="1379416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2" name="Google Shape;5802;p232"/>
          <p:cNvSpPr/>
          <p:nvPr/>
        </p:nvSpPr>
        <p:spPr>
          <a:xfrm flipH="1">
            <a:off x="7390017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3" name="Google Shape;5803;p232"/>
          <p:cNvGrpSpPr/>
          <p:nvPr/>
        </p:nvGrpSpPr>
        <p:grpSpPr>
          <a:xfrm flipH="1" rot="-3438117">
            <a:off x="7761196" y="439439"/>
            <a:ext cx="1004345" cy="991737"/>
            <a:chOff x="623875" y="3501825"/>
            <a:chExt cx="1129625" cy="1115550"/>
          </a:xfrm>
        </p:grpSpPr>
        <p:sp>
          <p:nvSpPr>
            <p:cNvPr id="5804" name="Google Shape;5804;p232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232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232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232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232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232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232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232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232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232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232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15" name="Google Shape;5815;p232"/>
          <p:cNvSpPr/>
          <p:nvPr/>
        </p:nvSpPr>
        <p:spPr>
          <a:xfrm flipH="1" rot="10800000">
            <a:off x="90373" y="4704245"/>
            <a:ext cx="368035" cy="32938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6" name="Google Shape;5816;p232"/>
          <p:cNvSpPr/>
          <p:nvPr/>
        </p:nvSpPr>
        <p:spPr>
          <a:xfrm flipH="1" rot="9039692">
            <a:off x="212885" y="42573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7" name="Google Shape;5817;p232"/>
          <p:cNvSpPr/>
          <p:nvPr/>
        </p:nvSpPr>
        <p:spPr>
          <a:xfrm flipH="1" rot="-9620968">
            <a:off x="516821" y="46533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8" name="Google Shape;5818;p23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819" name="Google Shape;5819;p232"/>
          <p:cNvSpPr/>
          <p:nvPr/>
        </p:nvSpPr>
        <p:spPr>
          <a:xfrm flipH="1" rot="10800000">
            <a:off x="8625698" y="4741724"/>
            <a:ext cx="326237" cy="29190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0" name="Google Shape;5820;p232"/>
          <p:cNvSpPr/>
          <p:nvPr/>
        </p:nvSpPr>
        <p:spPr>
          <a:xfrm flipH="1" rot="9039692">
            <a:off x="8606510" y="43295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1" name="Google Shape;5821;p232"/>
          <p:cNvSpPr/>
          <p:nvPr/>
        </p:nvSpPr>
        <p:spPr>
          <a:xfrm flipH="1" rot="-9620968">
            <a:off x="8365771" y="45811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TITLE_ONLY_1_1_1_1_1_1">
    <p:spTree>
      <p:nvGrpSpPr>
        <p:cNvPr id="5822" name="Shape 5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3" name="Google Shape;5823;p233"/>
          <p:cNvSpPr/>
          <p:nvPr/>
        </p:nvSpPr>
        <p:spPr>
          <a:xfrm flipH="1" rot="5400000">
            <a:off x="-39199" y="15358"/>
            <a:ext cx="1137600" cy="10923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4" name="Google Shape;5824;p233"/>
          <p:cNvSpPr/>
          <p:nvPr/>
        </p:nvSpPr>
        <p:spPr>
          <a:xfrm>
            <a:off x="7780650" y="-50"/>
            <a:ext cx="1363352" cy="1462841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5" name="Google Shape;5825;p233"/>
          <p:cNvSpPr/>
          <p:nvPr/>
        </p:nvSpPr>
        <p:spPr>
          <a:xfrm>
            <a:off x="3021650" y="4918525"/>
            <a:ext cx="3100693" cy="22497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6" name="Google Shape;5826;p233"/>
          <p:cNvGrpSpPr/>
          <p:nvPr/>
        </p:nvGrpSpPr>
        <p:grpSpPr>
          <a:xfrm>
            <a:off x="0" y="8650"/>
            <a:ext cx="1746675" cy="1445450"/>
            <a:chOff x="763475" y="1235400"/>
            <a:chExt cx="1746675" cy="1445450"/>
          </a:xfrm>
        </p:grpSpPr>
        <p:sp>
          <p:nvSpPr>
            <p:cNvPr id="5827" name="Google Shape;5827;p233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233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233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233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233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233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3" name="Google Shape;5833;p233"/>
          <p:cNvSpPr/>
          <p:nvPr/>
        </p:nvSpPr>
        <p:spPr>
          <a:xfrm>
            <a:off x="8344718" y="323138"/>
            <a:ext cx="640076" cy="57271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4" name="Google Shape;5834;p233"/>
          <p:cNvSpPr txBox="1"/>
          <p:nvPr>
            <p:ph type="title"/>
          </p:nvPr>
        </p:nvSpPr>
        <p:spPr>
          <a:xfrm>
            <a:off x="720000" y="45460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5835" name="Shape 5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" name="Google Shape;5836;p234"/>
          <p:cNvSpPr txBox="1"/>
          <p:nvPr>
            <p:ph type="title"/>
          </p:nvPr>
        </p:nvSpPr>
        <p:spPr>
          <a:xfrm>
            <a:off x="1458150" y="2966790"/>
            <a:ext cx="6227700" cy="495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5837" name="Google Shape;5837;p234"/>
          <p:cNvSpPr txBox="1"/>
          <p:nvPr>
            <p:ph idx="1" type="subTitle"/>
          </p:nvPr>
        </p:nvSpPr>
        <p:spPr>
          <a:xfrm>
            <a:off x="1458150" y="1699591"/>
            <a:ext cx="6227700" cy="1267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838" name="Google Shape;5838;p234"/>
          <p:cNvSpPr/>
          <p:nvPr/>
        </p:nvSpPr>
        <p:spPr>
          <a:xfrm flipH="1" rot="-5400000">
            <a:off x="7156350" y="-359550"/>
            <a:ext cx="1628100" cy="23472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9" name="Google Shape;5839;p234"/>
          <p:cNvSpPr/>
          <p:nvPr/>
        </p:nvSpPr>
        <p:spPr>
          <a:xfrm flipH="1">
            <a:off x="-174" y="2523775"/>
            <a:ext cx="1491600" cy="2621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0" name="Google Shape;5840;p234"/>
          <p:cNvSpPr/>
          <p:nvPr/>
        </p:nvSpPr>
        <p:spPr>
          <a:xfrm flipH="1" rot="5400000">
            <a:off x="-954801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1" name="Google Shape;5841;p234"/>
          <p:cNvGrpSpPr/>
          <p:nvPr/>
        </p:nvGrpSpPr>
        <p:grpSpPr>
          <a:xfrm flipH="1" rot="-8838117">
            <a:off x="354292" y="1339356"/>
            <a:ext cx="1004345" cy="991737"/>
            <a:chOff x="623875" y="3501825"/>
            <a:chExt cx="1129625" cy="1115550"/>
          </a:xfrm>
        </p:grpSpPr>
        <p:sp>
          <p:nvSpPr>
            <p:cNvPr id="5842" name="Google Shape;5842;p23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23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23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23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23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23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23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23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23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23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23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3" name="Google Shape;5853;p234"/>
          <p:cNvSpPr/>
          <p:nvPr/>
        </p:nvSpPr>
        <p:spPr>
          <a:xfrm rot="-5400000">
            <a:off x="7686188" y="-732270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54" name="Google Shape;5854;p234"/>
          <p:cNvGrpSpPr/>
          <p:nvPr/>
        </p:nvGrpSpPr>
        <p:grpSpPr>
          <a:xfrm rot="-2573076">
            <a:off x="381" y="4372147"/>
            <a:ext cx="1655842" cy="875394"/>
            <a:chOff x="1680550" y="2806125"/>
            <a:chExt cx="1655900" cy="875425"/>
          </a:xfrm>
        </p:grpSpPr>
        <p:sp>
          <p:nvSpPr>
            <p:cNvPr id="5855" name="Google Shape;5855;p234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234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7" name="Google Shape;5857;p234"/>
          <p:cNvGrpSpPr/>
          <p:nvPr/>
        </p:nvGrpSpPr>
        <p:grpSpPr>
          <a:xfrm flipH="1">
            <a:off x="7397337" y="3690200"/>
            <a:ext cx="1746675" cy="1445450"/>
            <a:chOff x="763475" y="1235400"/>
            <a:chExt cx="1746675" cy="1445450"/>
          </a:xfrm>
        </p:grpSpPr>
        <p:sp>
          <p:nvSpPr>
            <p:cNvPr id="5858" name="Google Shape;5858;p23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23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23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23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23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23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4" name="Google Shape;5864;p234"/>
          <p:cNvSpPr/>
          <p:nvPr/>
        </p:nvSpPr>
        <p:spPr>
          <a:xfrm>
            <a:off x="7994056" y="481214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5" name="Google Shape;5865;p234"/>
          <p:cNvSpPr/>
          <p:nvPr/>
        </p:nvSpPr>
        <p:spPr>
          <a:xfrm rot="1760308">
            <a:off x="7683385" y="814361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6" name="Google Shape;5866;p234"/>
          <p:cNvSpPr/>
          <p:nvPr/>
        </p:nvSpPr>
        <p:spPr>
          <a:xfrm rot="-1179032">
            <a:off x="8003046" y="109485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">
    <p:spTree>
      <p:nvGrpSpPr>
        <p:cNvPr id="5867" name="Shape 5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8" name="Google Shape;5868;p235"/>
          <p:cNvSpPr/>
          <p:nvPr>
            <p:ph idx="2" type="pic"/>
          </p:nvPr>
        </p:nvSpPr>
        <p:spPr>
          <a:xfrm>
            <a:off x="1184637" y="1323300"/>
            <a:ext cx="2143800" cy="24969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869" name="Google Shape;5869;p235"/>
          <p:cNvSpPr txBox="1"/>
          <p:nvPr>
            <p:ph idx="1" type="subTitle"/>
          </p:nvPr>
        </p:nvSpPr>
        <p:spPr>
          <a:xfrm>
            <a:off x="3804692" y="2662854"/>
            <a:ext cx="4633800" cy="8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870" name="Google Shape;5870;p235"/>
          <p:cNvSpPr txBox="1"/>
          <p:nvPr>
            <p:ph type="title"/>
          </p:nvPr>
        </p:nvSpPr>
        <p:spPr>
          <a:xfrm>
            <a:off x="3802792" y="1636446"/>
            <a:ext cx="4633800" cy="105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5871" name="Google Shape;5871;p235"/>
          <p:cNvSpPr/>
          <p:nvPr/>
        </p:nvSpPr>
        <p:spPr>
          <a:xfrm flipH="1" rot="-5400000">
            <a:off x="7576200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2" name="Google Shape;5872;p235"/>
          <p:cNvSpPr/>
          <p:nvPr/>
        </p:nvSpPr>
        <p:spPr>
          <a:xfrm>
            <a:off x="-6500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3" name="Google Shape;5873;p235"/>
          <p:cNvSpPr/>
          <p:nvPr/>
        </p:nvSpPr>
        <p:spPr>
          <a:xfrm flipH="1" rot="10800000">
            <a:off x="7599375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4" name="Google Shape;5874;p235"/>
          <p:cNvGrpSpPr/>
          <p:nvPr/>
        </p:nvGrpSpPr>
        <p:grpSpPr>
          <a:xfrm flipH="1" rot="5400000">
            <a:off x="324792" y="-24593"/>
            <a:ext cx="783251" cy="1016811"/>
            <a:chOff x="8159226" y="4035013"/>
            <a:chExt cx="783251" cy="1016811"/>
          </a:xfrm>
        </p:grpSpPr>
        <p:sp>
          <p:nvSpPr>
            <p:cNvPr id="5875" name="Google Shape;5875;p235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235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235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235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235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235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235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235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3" name="Google Shape;5883;p235"/>
          <p:cNvGrpSpPr/>
          <p:nvPr/>
        </p:nvGrpSpPr>
        <p:grpSpPr>
          <a:xfrm flipH="1">
            <a:off x="-21097" y="4175342"/>
            <a:ext cx="1110575" cy="975450"/>
            <a:chOff x="3575725" y="3248450"/>
            <a:chExt cx="1110575" cy="975450"/>
          </a:xfrm>
        </p:grpSpPr>
        <p:sp>
          <p:nvSpPr>
            <p:cNvPr id="5884" name="Google Shape;5884;p235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235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6" name="Google Shape;5886;p235"/>
          <p:cNvSpPr/>
          <p:nvPr/>
        </p:nvSpPr>
        <p:spPr>
          <a:xfrm flipH="1">
            <a:off x="8194337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7" name="Google Shape;5887;p235"/>
          <p:cNvGrpSpPr/>
          <p:nvPr/>
        </p:nvGrpSpPr>
        <p:grpSpPr>
          <a:xfrm rot="10800000">
            <a:off x="7531315" y="431999"/>
            <a:ext cx="1655900" cy="875425"/>
            <a:chOff x="1680550" y="2806125"/>
            <a:chExt cx="1655900" cy="875425"/>
          </a:xfrm>
        </p:grpSpPr>
        <p:sp>
          <p:nvSpPr>
            <p:cNvPr id="5888" name="Google Shape;5888;p235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235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 1">
  <p:cSld name="CUSTOM_1_1">
    <p:spTree>
      <p:nvGrpSpPr>
        <p:cNvPr id="5890" name="Shape 5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1" name="Google Shape;5891;p236"/>
          <p:cNvSpPr txBox="1"/>
          <p:nvPr>
            <p:ph idx="1" type="subTitle"/>
          </p:nvPr>
        </p:nvSpPr>
        <p:spPr>
          <a:xfrm>
            <a:off x="850275" y="2216300"/>
            <a:ext cx="3246300" cy="14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892" name="Google Shape;5892;p236"/>
          <p:cNvSpPr/>
          <p:nvPr/>
        </p:nvSpPr>
        <p:spPr>
          <a:xfrm rot="5400000">
            <a:off x="783819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3" name="Google Shape;5893;p236"/>
          <p:cNvSpPr/>
          <p:nvPr/>
        </p:nvSpPr>
        <p:spPr>
          <a:xfrm flipH="1">
            <a:off x="7726788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4" name="Google Shape;5894;p236"/>
          <p:cNvSpPr/>
          <p:nvPr/>
        </p:nvSpPr>
        <p:spPr>
          <a:xfrm rot="10800000">
            <a:off x="20994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95" name="Google Shape;5895;p236"/>
          <p:cNvGrpSpPr/>
          <p:nvPr/>
        </p:nvGrpSpPr>
        <p:grpSpPr>
          <a:xfrm rot="-5400000">
            <a:off x="8058077" y="-24593"/>
            <a:ext cx="783251" cy="1016811"/>
            <a:chOff x="8159226" y="4035013"/>
            <a:chExt cx="783251" cy="1016811"/>
          </a:xfrm>
        </p:grpSpPr>
        <p:sp>
          <p:nvSpPr>
            <p:cNvPr id="5896" name="Google Shape;5896;p236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236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236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236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236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236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236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236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4" name="Google Shape;5904;p236"/>
          <p:cNvGrpSpPr/>
          <p:nvPr/>
        </p:nvGrpSpPr>
        <p:grpSpPr>
          <a:xfrm>
            <a:off x="8076640" y="4175342"/>
            <a:ext cx="1110575" cy="975450"/>
            <a:chOff x="3575725" y="3248450"/>
            <a:chExt cx="1110575" cy="975450"/>
          </a:xfrm>
        </p:grpSpPr>
        <p:sp>
          <p:nvSpPr>
            <p:cNvPr id="5905" name="Google Shape;5905;p236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236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7" name="Google Shape;5907;p236"/>
          <p:cNvSpPr/>
          <p:nvPr/>
        </p:nvSpPr>
        <p:spPr>
          <a:xfrm>
            <a:off x="86232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8" name="Google Shape;5908;p236"/>
          <p:cNvGrpSpPr/>
          <p:nvPr/>
        </p:nvGrpSpPr>
        <p:grpSpPr>
          <a:xfrm flipH="1" rot="10800000">
            <a:off x="-21097" y="431999"/>
            <a:ext cx="1655900" cy="875425"/>
            <a:chOff x="1680550" y="2806125"/>
            <a:chExt cx="1655900" cy="875425"/>
          </a:xfrm>
        </p:grpSpPr>
        <p:sp>
          <p:nvSpPr>
            <p:cNvPr id="5909" name="Google Shape;5909;p236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236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11" name="Google Shape;5911;p23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p25"/>
          <p:cNvSpPr txBox="1"/>
          <p:nvPr>
            <p:ph type="title"/>
          </p:nvPr>
        </p:nvSpPr>
        <p:spPr>
          <a:xfrm>
            <a:off x="721900" y="3790800"/>
            <a:ext cx="3159300" cy="8277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77" name="Google Shape;377;p25"/>
          <p:cNvSpPr/>
          <p:nvPr/>
        </p:nvSpPr>
        <p:spPr>
          <a:xfrm flipH="1" rot="10800000">
            <a:off x="6251820" y="401004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" name="Google Shape;378;p25"/>
          <p:cNvSpPr/>
          <p:nvPr/>
        </p:nvSpPr>
        <p:spPr>
          <a:xfrm rot="10800000">
            <a:off x="-4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" name="Google Shape;379;p25"/>
          <p:cNvSpPr/>
          <p:nvPr/>
        </p:nvSpPr>
        <p:spPr>
          <a:xfrm rot="10800000">
            <a:off x="-7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0" name="Google Shape;380;p25"/>
          <p:cNvGrpSpPr/>
          <p:nvPr/>
        </p:nvGrpSpPr>
        <p:grpSpPr>
          <a:xfrm rot="3438117">
            <a:off x="908168" y="490864"/>
            <a:ext cx="1004345" cy="991737"/>
            <a:chOff x="623875" y="3501825"/>
            <a:chExt cx="1129625" cy="1115550"/>
          </a:xfrm>
        </p:grpSpPr>
        <p:sp>
          <p:nvSpPr>
            <p:cNvPr id="381" name="Google Shape;381;p25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5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5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5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5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5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5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5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5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5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5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2" name="Google Shape;392;p25"/>
          <p:cNvSpPr/>
          <p:nvPr/>
        </p:nvSpPr>
        <p:spPr>
          <a:xfrm rot="10800000">
            <a:off x="8326513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5912" name="Shape 5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3" name="Google Shape;5913;p237"/>
          <p:cNvSpPr/>
          <p:nvPr/>
        </p:nvSpPr>
        <p:spPr>
          <a:xfrm flipH="1" rot="10800000">
            <a:off x="3176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4" name="Google Shape;5914;p237"/>
          <p:cNvSpPr/>
          <p:nvPr/>
        </p:nvSpPr>
        <p:spPr>
          <a:xfrm flipH="1">
            <a:off x="807445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5" name="Google Shape;5915;p237"/>
          <p:cNvSpPr/>
          <p:nvPr/>
        </p:nvSpPr>
        <p:spPr>
          <a:xfrm flipH="1">
            <a:off x="-24458" y="-145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6" name="Google Shape;5916;p237"/>
          <p:cNvSpPr/>
          <p:nvPr/>
        </p:nvSpPr>
        <p:spPr>
          <a:xfrm flipH="1">
            <a:off x="8074450" y="1361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7" name="Google Shape;5917;p237"/>
          <p:cNvSpPr/>
          <p:nvPr/>
        </p:nvSpPr>
        <p:spPr>
          <a:xfrm rot="5400000">
            <a:off x="7549142" y="354963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8" name="Google Shape;5918;p237"/>
          <p:cNvGrpSpPr/>
          <p:nvPr/>
        </p:nvGrpSpPr>
        <p:grpSpPr>
          <a:xfrm flipH="1">
            <a:off x="235525" y="4082125"/>
            <a:ext cx="972750" cy="956100"/>
            <a:chOff x="8099625" y="4181100"/>
            <a:chExt cx="972750" cy="956100"/>
          </a:xfrm>
        </p:grpSpPr>
        <p:sp>
          <p:nvSpPr>
            <p:cNvPr id="5919" name="Google Shape;5919;p237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237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237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237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237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237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237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237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7" name="Google Shape;5927;p237"/>
          <p:cNvGrpSpPr/>
          <p:nvPr/>
        </p:nvGrpSpPr>
        <p:grpSpPr>
          <a:xfrm flipH="1" rot="10800000">
            <a:off x="8033425" y="7675"/>
            <a:ext cx="1110575" cy="975450"/>
            <a:chOff x="3575725" y="3248450"/>
            <a:chExt cx="1110575" cy="975450"/>
          </a:xfrm>
        </p:grpSpPr>
        <p:sp>
          <p:nvSpPr>
            <p:cNvPr id="5928" name="Google Shape;5928;p237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237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0" name="Google Shape;5930;p237"/>
          <p:cNvSpPr txBox="1"/>
          <p:nvPr>
            <p:ph idx="1" type="subTitle"/>
          </p:nvPr>
        </p:nvSpPr>
        <p:spPr>
          <a:xfrm>
            <a:off x="5068389" y="3226090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931" name="Google Shape;5931;p237"/>
          <p:cNvSpPr txBox="1"/>
          <p:nvPr>
            <p:ph idx="2" type="subTitle"/>
          </p:nvPr>
        </p:nvSpPr>
        <p:spPr>
          <a:xfrm>
            <a:off x="1209372" y="3226112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932" name="Google Shape;5932;p237"/>
          <p:cNvSpPr txBox="1"/>
          <p:nvPr>
            <p:ph idx="3" type="subTitle"/>
          </p:nvPr>
        </p:nvSpPr>
        <p:spPr>
          <a:xfrm>
            <a:off x="5068397" y="3590100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933" name="Google Shape;5933;p237"/>
          <p:cNvSpPr txBox="1"/>
          <p:nvPr>
            <p:ph idx="4" type="subTitle"/>
          </p:nvPr>
        </p:nvSpPr>
        <p:spPr>
          <a:xfrm>
            <a:off x="1209375" y="3593284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934" name="Google Shape;5934;p237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5935" name="Shape 5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6" name="Google Shape;5936;p238"/>
          <p:cNvSpPr/>
          <p:nvPr/>
        </p:nvSpPr>
        <p:spPr>
          <a:xfrm flipH="1">
            <a:off x="7397309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7" name="Google Shape;5937;p238"/>
          <p:cNvSpPr/>
          <p:nvPr/>
        </p:nvSpPr>
        <p:spPr>
          <a:xfrm flipH="1">
            <a:off x="3143166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8" name="Google Shape;5938;p238"/>
          <p:cNvSpPr/>
          <p:nvPr/>
        </p:nvSpPr>
        <p:spPr>
          <a:xfrm flipH="1">
            <a:off x="-14584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9" name="Google Shape;5939;p238"/>
          <p:cNvGrpSpPr/>
          <p:nvPr/>
        </p:nvGrpSpPr>
        <p:grpSpPr>
          <a:xfrm flipH="1" rot="10800000">
            <a:off x="11" y="-5"/>
            <a:ext cx="1339874" cy="1108805"/>
            <a:chOff x="763475" y="1235400"/>
            <a:chExt cx="1746675" cy="1445450"/>
          </a:xfrm>
        </p:grpSpPr>
        <p:sp>
          <p:nvSpPr>
            <p:cNvPr id="5940" name="Google Shape;5940;p238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238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238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238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238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238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46" name="Google Shape;5946;p238"/>
          <p:cNvSpPr/>
          <p:nvPr/>
        </p:nvSpPr>
        <p:spPr>
          <a:xfrm flipH="1">
            <a:off x="8740339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7" name="Google Shape;5947;p238"/>
          <p:cNvSpPr/>
          <p:nvPr/>
        </p:nvSpPr>
        <p:spPr>
          <a:xfrm flipH="1">
            <a:off x="8646030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8" name="Google Shape;5948;p238"/>
          <p:cNvSpPr/>
          <p:nvPr/>
        </p:nvSpPr>
        <p:spPr>
          <a:xfrm flipH="1">
            <a:off x="8344595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9" name="Google Shape;5949;p238"/>
          <p:cNvSpPr/>
          <p:nvPr/>
        </p:nvSpPr>
        <p:spPr>
          <a:xfrm flipH="1">
            <a:off x="7971436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0" name="Google Shape;5950;p238"/>
          <p:cNvSpPr txBox="1"/>
          <p:nvPr>
            <p:ph idx="1" type="subTitle"/>
          </p:nvPr>
        </p:nvSpPr>
        <p:spPr>
          <a:xfrm>
            <a:off x="45720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951" name="Google Shape;5951;p238"/>
          <p:cNvSpPr txBox="1"/>
          <p:nvPr>
            <p:ph idx="2" type="subTitle"/>
          </p:nvPr>
        </p:nvSpPr>
        <p:spPr>
          <a:xfrm>
            <a:off x="7219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952" name="Google Shape;5952;p238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BLANK_1_1_1_2">
    <p:spTree>
      <p:nvGrpSpPr>
        <p:cNvPr id="5953" name="Shape 5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4" name="Google Shape;5954;p239"/>
          <p:cNvSpPr txBox="1"/>
          <p:nvPr>
            <p:ph type="title"/>
          </p:nvPr>
        </p:nvSpPr>
        <p:spPr>
          <a:xfrm>
            <a:off x="992625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955" name="Google Shape;5955;p239"/>
          <p:cNvSpPr txBox="1"/>
          <p:nvPr>
            <p:ph idx="1" type="subTitle"/>
          </p:nvPr>
        </p:nvSpPr>
        <p:spPr>
          <a:xfrm>
            <a:off x="992625" y="2943777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956" name="Google Shape;5956;p239"/>
          <p:cNvSpPr txBox="1"/>
          <p:nvPr>
            <p:ph idx="2" type="title"/>
          </p:nvPr>
        </p:nvSpPr>
        <p:spPr>
          <a:xfrm>
            <a:off x="4835300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957" name="Google Shape;5957;p239"/>
          <p:cNvSpPr txBox="1"/>
          <p:nvPr>
            <p:ph idx="3" type="subTitle"/>
          </p:nvPr>
        </p:nvSpPr>
        <p:spPr>
          <a:xfrm>
            <a:off x="4835300" y="2943779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958" name="Google Shape;5958;p239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9" name="Google Shape;5959;p239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0" name="Google Shape;5960;p239"/>
          <p:cNvSpPr/>
          <p:nvPr/>
        </p:nvSpPr>
        <p:spPr>
          <a:xfrm rot="10800000">
            <a:off x="-7292" y="3492242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1" name="Google Shape;5961;p239"/>
          <p:cNvGrpSpPr/>
          <p:nvPr/>
        </p:nvGrpSpPr>
        <p:grpSpPr>
          <a:xfrm flipH="1" rot="10800000">
            <a:off x="-31100" y="0"/>
            <a:ext cx="1746675" cy="1445450"/>
            <a:chOff x="763475" y="1235400"/>
            <a:chExt cx="1746675" cy="1445450"/>
          </a:xfrm>
        </p:grpSpPr>
        <p:sp>
          <p:nvSpPr>
            <p:cNvPr id="5962" name="Google Shape;5962;p239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239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239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239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239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239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239"/>
          <p:cNvGrpSpPr/>
          <p:nvPr/>
        </p:nvGrpSpPr>
        <p:grpSpPr>
          <a:xfrm>
            <a:off x="8033425" y="4168050"/>
            <a:ext cx="1110575" cy="975450"/>
            <a:chOff x="3575725" y="3248450"/>
            <a:chExt cx="1110575" cy="975450"/>
          </a:xfrm>
        </p:grpSpPr>
        <p:sp>
          <p:nvSpPr>
            <p:cNvPr id="5969" name="Google Shape;5969;p239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239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1" name="Google Shape;5971;p239"/>
          <p:cNvSpPr/>
          <p:nvPr/>
        </p:nvSpPr>
        <p:spPr>
          <a:xfrm rot="2541252">
            <a:off x="4371160" y="274498"/>
            <a:ext cx="239882" cy="297553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2" name="Google Shape;5972;p239"/>
          <p:cNvSpPr/>
          <p:nvPr/>
        </p:nvSpPr>
        <p:spPr>
          <a:xfrm>
            <a:off x="3866649" y="-153477"/>
            <a:ext cx="611422" cy="451131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3" name="Google Shape;5973;p239"/>
          <p:cNvSpPr/>
          <p:nvPr/>
        </p:nvSpPr>
        <p:spPr>
          <a:xfrm rot="-1277784">
            <a:off x="4020081" y="360252"/>
            <a:ext cx="208517" cy="229466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spTree>
      <p:nvGrpSpPr>
        <p:cNvPr id="5974" name="Shape 5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5" name="Google Shape;5975;p240"/>
          <p:cNvSpPr txBox="1"/>
          <p:nvPr>
            <p:ph hasCustomPrompt="1" type="title"/>
          </p:nvPr>
        </p:nvSpPr>
        <p:spPr>
          <a:xfrm flipH="1">
            <a:off x="136017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5976" name="Google Shape;5976;p240"/>
          <p:cNvSpPr txBox="1"/>
          <p:nvPr>
            <p:ph hasCustomPrompt="1" idx="2" type="title"/>
          </p:nvPr>
        </p:nvSpPr>
        <p:spPr>
          <a:xfrm flipH="1">
            <a:off x="4046850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5977" name="Google Shape;5977;p240"/>
          <p:cNvSpPr txBox="1"/>
          <p:nvPr>
            <p:ph hasCustomPrompt="1" idx="3" type="title"/>
          </p:nvPr>
        </p:nvSpPr>
        <p:spPr>
          <a:xfrm flipH="1">
            <a:off x="673802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5978" name="Google Shape;5978;p240"/>
          <p:cNvSpPr/>
          <p:nvPr/>
        </p:nvSpPr>
        <p:spPr>
          <a:xfrm rot="10800000">
            <a:off x="78240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9" name="Google Shape;5979;p240"/>
          <p:cNvSpPr/>
          <p:nvPr/>
        </p:nvSpPr>
        <p:spPr>
          <a:xfrm>
            <a:off x="6730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0" name="Google Shape;5980;p240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1" name="Google Shape;5981;p240"/>
          <p:cNvSpPr/>
          <p:nvPr/>
        </p:nvSpPr>
        <p:spPr>
          <a:xfrm>
            <a:off x="279125" y="174188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2" name="Google Shape;5982;p240"/>
          <p:cNvSpPr/>
          <p:nvPr/>
        </p:nvSpPr>
        <p:spPr>
          <a:xfrm flipH="1" rot="-5400000">
            <a:off x="24650" y="35350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3" name="Google Shape;5983;p240"/>
          <p:cNvGrpSpPr/>
          <p:nvPr/>
        </p:nvGrpSpPr>
        <p:grpSpPr>
          <a:xfrm>
            <a:off x="-29167" y="57700"/>
            <a:ext cx="1655900" cy="875425"/>
            <a:chOff x="1680550" y="2806125"/>
            <a:chExt cx="1655900" cy="875425"/>
          </a:xfrm>
        </p:grpSpPr>
        <p:sp>
          <p:nvSpPr>
            <p:cNvPr id="5984" name="Google Shape;5984;p240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240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6" name="Google Shape;5986;p240"/>
          <p:cNvGrpSpPr/>
          <p:nvPr/>
        </p:nvGrpSpPr>
        <p:grpSpPr>
          <a:xfrm>
            <a:off x="7935825" y="4140450"/>
            <a:ext cx="972750" cy="956100"/>
            <a:chOff x="8099625" y="4181100"/>
            <a:chExt cx="972750" cy="956100"/>
          </a:xfrm>
        </p:grpSpPr>
        <p:sp>
          <p:nvSpPr>
            <p:cNvPr id="5987" name="Google Shape;5987;p240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240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240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240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240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240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240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240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5" name="Google Shape;5995;p240"/>
          <p:cNvSpPr txBox="1"/>
          <p:nvPr>
            <p:ph idx="4" type="title"/>
          </p:nvPr>
        </p:nvSpPr>
        <p:spPr>
          <a:xfrm>
            <a:off x="714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996" name="Google Shape;5996;p240"/>
          <p:cNvSpPr txBox="1"/>
          <p:nvPr>
            <p:ph idx="1" type="subTitle"/>
          </p:nvPr>
        </p:nvSpPr>
        <p:spPr>
          <a:xfrm>
            <a:off x="714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997" name="Google Shape;5997;p240"/>
          <p:cNvSpPr txBox="1"/>
          <p:nvPr>
            <p:ph idx="5" type="title"/>
          </p:nvPr>
        </p:nvSpPr>
        <p:spPr>
          <a:xfrm>
            <a:off x="3403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5998" name="Google Shape;5998;p240"/>
          <p:cNvSpPr txBox="1"/>
          <p:nvPr>
            <p:ph idx="6" type="subTitle"/>
          </p:nvPr>
        </p:nvSpPr>
        <p:spPr>
          <a:xfrm>
            <a:off x="3403799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999" name="Google Shape;5999;p240"/>
          <p:cNvSpPr txBox="1"/>
          <p:nvPr>
            <p:ph idx="7" type="title"/>
          </p:nvPr>
        </p:nvSpPr>
        <p:spPr>
          <a:xfrm>
            <a:off x="6092803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000" name="Google Shape;6000;p240"/>
          <p:cNvSpPr txBox="1"/>
          <p:nvPr>
            <p:ph idx="8" type="subTitle"/>
          </p:nvPr>
        </p:nvSpPr>
        <p:spPr>
          <a:xfrm>
            <a:off x="6092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001" name="Google Shape;6001;p240"/>
          <p:cNvSpPr txBox="1"/>
          <p:nvPr>
            <p:ph idx="9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2_1_2">
    <p:spTree>
      <p:nvGrpSpPr>
        <p:cNvPr id="6002" name="Shape 6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3" name="Google Shape;6003;p241"/>
          <p:cNvSpPr/>
          <p:nvPr/>
        </p:nvSpPr>
        <p:spPr>
          <a:xfrm flipH="1" rot="10800000">
            <a:off x="6244018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4" name="Google Shape;6004;p241"/>
          <p:cNvSpPr/>
          <p:nvPr/>
        </p:nvSpPr>
        <p:spPr>
          <a:xfrm rot="10800000">
            <a:off x="-12991" y="-6842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5" name="Google Shape;6005;p241"/>
          <p:cNvSpPr/>
          <p:nvPr/>
        </p:nvSpPr>
        <p:spPr>
          <a:xfrm rot="5400000">
            <a:off x="-948270" y="935268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6" name="Google Shape;6006;p241"/>
          <p:cNvGrpSpPr/>
          <p:nvPr/>
        </p:nvGrpSpPr>
        <p:grpSpPr>
          <a:xfrm rot="3438117">
            <a:off x="230630" y="316289"/>
            <a:ext cx="1004345" cy="991737"/>
            <a:chOff x="623875" y="3501825"/>
            <a:chExt cx="1129625" cy="1115550"/>
          </a:xfrm>
        </p:grpSpPr>
        <p:sp>
          <p:nvSpPr>
            <p:cNvPr id="6007" name="Google Shape;6007;p241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241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241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241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241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241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241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241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241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241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241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241"/>
          <p:cNvGrpSpPr/>
          <p:nvPr/>
        </p:nvGrpSpPr>
        <p:grpSpPr>
          <a:xfrm rot="-5400000">
            <a:off x="7682386" y="-97287"/>
            <a:ext cx="1373725" cy="1575500"/>
            <a:chOff x="3306050" y="1157725"/>
            <a:chExt cx="1373725" cy="1575500"/>
          </a:xfrm>
        </p:grpSpPr>
        <p:sp>
          <p:nvSpPr>
            <p:cNvPr id="6019" name="Google Shape;6019;p241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241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241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241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241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241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241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241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7" name="Google Shape;6027;p241"/>
          <p:cNvSpPr/>
          <p:nvPr/>
        </p:nvSpPr>
        <p:spPr>
          <a:xfrm flipH="1" rot="10800000">
            <a:off x="168206" y="451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8" name="Google Shape;6028;p241"/>
          <p:cNvSpPr/>
          <p:nvPr/>
        </p:nvSpPr>
        <p:spPr>
          <a:xfrm flipH="1" rot="9039692">
            <a:off x="368885" y="4175927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9" name="Google Shape;6029;p241"/>
          <p:cNvSpPr/>
          <p:nvPr/>
        </p:nvSpPr>
        <p:spPr>
          <a:xfrm flipH="1" rot="-9620968">
            <a:off x="736771" y="44564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0" name="Google Shape;6030;p241"/>
          <p:cNvSpPr txBox="1"/>
          <p:nvPr>
            <p:ph type="title"/>
          </p:nvPr>
        </p:nvSpPr>
        <p:spPr>
          <a:xfrm>
            <a:off x="714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031" name="Google Shape;6031;p241"/>
          <p:cNvSpPr txBox="1"/>
          <p:nvPr>
            <p:ph idx="1" type="subTitle"/>
          </p:nvPr>
        </p:nvSpPr>
        <p:spPr>
          <a:xfrm>
            <a:off x="714800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032" name="Google Shape;6032;p241"/>
          <p:cNvSpPr txBox="1"/>
          <p:nvPr>
            <p:ph idx="2" type="title"/>
          </p:nvPr>
        </p:nvSpPr>
        <p:spPr>
          <a:xfrm>
            <a:off x="3403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033" name="Google Shape;6033;p241"/>
          <p:cNvSpPr txBox="1"/>
          <p:nvPr>
            <p:ph idx="3" type="subTitle"/>
          </p:nvPr>
        </p:nvSpPr>
        <p:spPr>
          <a:xfrm>
            <a:off x="3403799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034" name="Google Shape;6034;p241"/>
          <p:cNvSpPr txBox="1"/>
          <p:nvPr>
            <p:ph idx="4" type="title"/>
          </p:nvPr>
        </p:nvSpPr>
        <p:spPr>
          <a:xfrm>
            <a:off x="6092803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035" name="Google Shape;6035;p241"/>
          <p:cNvSpPr txBox="1"/>
          <p:nvPr>
            <p:ph idx="5" type="subTitle"/>
          </p:nvPr>
        </p:nvSpPr>
        <p:spPr>
          <a:xfrm>
            <a:off x="6092801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036" name="Google Shape;6036;p241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037" name="Google Shape;6037;p241"/>
          <p:cNvSpPr txBox="1"/>
          <p:nvPr>
            <p:ph hasCustomPrompt="1" idx="7" type="title"/>
          </p:nvPr>
        </p:nvSpPr>
        <p:spPr>
          <a:xfrm>
            <a:off x="714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6038" name="Google Shape;6038;p241"/>
          <p:cNvSpPr txBox="1"/>
          <p:nvPr>
            <p:ph hasCustomPrompt="1" idx="8" type="title"/>
          </p:nvPr>
        </p:nvSpPr>
        <p:spPr>
          <a:xfrm>
            <a:off x="3403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6039" name="Google Shape;6039;p241"/>
          <p:cNvSpPr txBox="1"/>
          <p:nvPr>
            <p:ph hasCustomPrompt="1" idx="9" type="title"/>
          </p:nvPr>
        </p:nvSpPr>
        <p:spPr>
          <a:xfrm>
            <a:off x="6092803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2_1_1">
    <p:spTree>
      <p:nvGrpSpPr>
        <p:cNvPr id="6040" name="Shape 6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" name="Google Shape;6041;p242"/>
          <p:cNvSpPr txBox="1"/>
          <p:nvPr>
            <p:ph type="title"/>
          </p:nvPr>
        </p:nvSpPr>
        <p:spPr>
          <a:xfrm>
            <a:off x="5893562" y="14667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042" name="Google Shape;6042;p242"/>
          <p:cNvSpPr txBox="1"/>
          <p:nvPr>
            <p:ph idx="1" type="subTitle"/>
          </p:nvPr>
        </p:nvSpPr>
        <p:spPr>
          <a:xfrm>
            <a:off x="5893562" y="1913670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43" name="Google Shape;6043;p242"/>
          <p:cNvSpPr txBox="1"/>
          <p:nvPr>
            <p:ph idx="2" type="title"/>
          </p:nvPr>
        </p:nvSpPr>
        <p:spPr>
          <a:xfrm>
            <a:off x="1767336" y="32903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044" name="Google Shape;6044;p242"/>
          <p:cNvSpPr txBox="1"/>
          <p:nvPr>
            <p:ph idx="3" type="subTitle"/>
          </p:nvPr>
        </p:nvSpPr>
        <p:spPr>
          <a:xfrm>
            <a:off x="1767336" y="373224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45" name="Google Shape;6045;p242"/>
          <p:cNvSpPr txBox="1"/>
          <p:nvPr>
            <p:ph idx="4" type="title"/>
          </p:nvPr>
        </p:nvSpPr>
        <p:spPr>
          <a:xfrm>
            <a:off x="5898211" y="3290276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046" name="Google Shape;6046;p242"/>
          <p:cNvSpPr txBox="1"/>
          <p:nvPr>
            <p:ph idx="5" type="subTitle"/>
          </p:nvPr>
        </p:nvSpPr>
        <p:spPr>
          <a:xfrm>
            <a:off x="5898211" y="373202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47" name="Google Shape;6047;p242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048" name="Google Shape;6048;p242"/>
          <p:cNvSpPr txBox="1"/>
          <p:nvPr>
            <p:ph idx="7" type="title"/>
          </p:nvPr>
        </p:nvSpPr>
        <p:spPr>
          <a:xfrm>
            <a:off x="1767344" y="1475775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049" name="Google Shape;6049;p242"/>
          <p:cNvSpPr txBox="1"/>
          <p:nvPr>
            <p:ph idx="8" type="subTitle"/>
          </p:nvPr>
        </p:nvSpPr>
        <p:spPr>
          <a:xfrm>
            <a:off x="1767344" y="1922747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50" name="Google Shape;6050;p242"/>
          <p:cNvSpPr/>
          <p:nvPr/>
        </p:nvSpPr>
        <p:spPr>
          <a:xfrm flipH="1">
            <a:off x="7390034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1" name="Google Shape;6051;p242"/>
          <p:cNvGrpSpPr/>
          <p:nvPr/>
        </p:nvGrpSpPr>
        <p:grpSpPr>
          <a:xfrm flipH="1" rot="-8838117">
            <a:off x="7956998" y="4029631"/>
            <a:ext cx="1004345" cy="991737"/>
            <a:chOff x="623875" y="3501825"/>
            <a:chExt cx="1129625" cy="1115550"/>
          </a:xfrm>
        </p:grpSpPr>
        <p:sp>
          <p:nvSpPr>
            <p:cNvPr id="6052" name="Google Shape;6052;p242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242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242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242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242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242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242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242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242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242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242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3" name="Google Shape;6063;p242"/>
          <p:cNvGrpSpPr/>
          <p:nvPr/>
        </p:nvGrpSpPr>
        <p:grpSpPr>
          <a:xfrm flipH="1" rot="5400000">
            <a:off x="107869" y="-61934"/>
            <a:ext cx="1204070" cy="1380926"/>
            <a:chOff x="3306050" y="1157725"/>
            <a:chExt cx="1373725" cy="1575500"/>
          </a:xfrm>
        </p:grpSpPr>
        <p:sp>
          <p:nvSpPr>
            <p:cNvPr id="6064" name="Google Shape;6064;p242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242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242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242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242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242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242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242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2" name="Google Shape;6072;p242"/>
          <p:cNvSpPr/>
          <p:nvPr/>
        </p:nvSpPr>
        <p:spPr>
          <a:xfrm flipH="1">
            <a:off x="8018566" y="404250"/>
            <a:ext cx="436310" cy="39023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3" name="Google Shape;6073;p242"/>
          <p:cNvSpPr/>
          <p:nvPr/>
        </p:nvSpPr>
        <p:spPr>
          <a:xfrm flipH="1">
            <a:off x="8422121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4" name="Google Shape;6074;p242"/>
          <p:cNvSpPr/>
          <p:nvPr/>
        </p:nvSpPr>
        <p:spPr>
          <a:xfrm rot="10800000">
            <a:off x="-2424" y="348546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BLANK_1_1_1_2_1_1_2">
    <p:spTree>
      <p:nvGrpSpPr>
        <p:cNvPr id="6075" name="Shape 6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6" name="Google Shape;6076;p243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7" name="Google Shape;6077;p243"/>
          <p:cNvSpPr/>
          <p:nvPr/>
        </p:nvSpPr>
        <p:spPr>
          <a:xfrm>
            <a:off x="0" y="4674100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8" name="Google Shape;6078;p243"/>
          <p:cNvSpPr/>
          <p:nvPr/>
        </p:nvSpPr>
        <p:spPr>
          <a:xfrm flipH="1" rot="10800000">
            <a:off x="7632501" y="111245"/>
            <a:ext cx="1026264" cy="9182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9" name="Google Shape;6079;p243"/>
          <p:cNvGrpSpPr/>
          <p:nvPr/>
        </p:nvGrpSpPr>
        <p:grpSpPr>
          <a:xfrm flipH="1" rot="5400000">
            <a:off x="100875" y="-95037"/>
            <a:ext cx="1373725" cy="1575500"/>
            <a:chOff x="3306050" y="1157725"/>
            <a:chExt cx="1373725" cy="1575500"/>
          </a:xfrm>
        </p:grpSpPr>
        <p:sp>
          <p:nvSpPr>
            <p:cNvPr id="6080" name="Google Shape;6080;p243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243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243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243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243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243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243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243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8" name="Google Shape;6088;p243"/>
          <p:cNvGrpSpPr/>
          <p:nvPr/>
        </p:nvGrpSpPr>
        <p:grpSpPr>
          <a:xfrm>
            <a:off x="8026075" y="4168050"/>
            <a:ext cx="1110575" cy="975450"/>
            <a:chOff x="3575725" y="3248450"/>
            <a:chExt cx="1110575" cy="975450"/>
          </a:xfrm>
        </p:grpSpPr>
        <p:sp>
          <p:nvSpPr>
            <p:cNvPr id="6089" name="Google Shape;6089;p243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243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1" name="Google Shape;6091;p243"/>
          <p:cNvSpPr txBox="1"/>
          <p:nvPr>
            <p:ph type="title"/>
          </p:nvPr>
        </p:nvSpPr>
        <p:spPr>
          <a:xfrm>
            <a:off x="4718833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092" name="Google Shape;6092;p243"/>
          <p:cNvSpPr txBox="1"/>
          <p:nvPr>
            <p:ph idx="1" type="subTitle"/>
          </p:nvPr>
        </p:nvSpPr>
        <p:spPr>
          <a:xfrm>
            <a:off x="4718838" y="3274979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93" name="Google Shape;6093;p243"/>
          <p:cNvSpPr txBox="1"/>
          <p:nvPr>
            <p:ph idx="2" type="title"/>
          </p:nvPr>
        </p:nvSpPr>
        <p:spPr>
          <a:xfrm>
            <a:off x="721900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094" name="Google Shape;6094;p243"/>
          <p:cNvSpPr txBox="1"/>
          <p:nvPr>
            <p:ph idx="3" type="subTitle"/>
          </p:nvPr>
        </p:nvSpPr>
        <p:spPr>
          <a:xfrm>
            <a:off x="721900" y="3275242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95" name="Google Shape;6095;p243"/>
          <p:cNvSpPr txBox="1"/>
          <p:nvPr>
            <p:ph idx="4" type="title"/>
          </p:nvPr>
        </p:nvSpPr>
        <p:spPr>
          <a:xfrm>
            <a:off x="6717299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096" name="Google Shape;6096;p243"/>
          <p:cNvSpPr txBox="1"/>
          <p:nvPr>
            <p:ph idx="5" type="subTitle"/>
          </p:nvPr>
        </p:nvSpPr>
        <p:spPr>
          <a:xfrm>
            <a:off x="6717300" y="3274976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97" name="Google Shape;6097;p243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098" name="Google Shape;6098;p243"/>
          <p:cNvSpPr txBox="1"/>
          <p:nvPr>
            <p:ph idx="7" type="title"/>
          </p:nvPr>
        </p:nvSpPr>
        <p:spPr>
          <a:xfrm>
            <a:off x="2720366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099" name="Google Shape;6099;p243"/>
          <p:cNvSpPr txBox="1"/>
          <p:nvPr>
            <p:ph idx="8" type="subTitle"/>
          </p:nvPr>
        </p:nvSpPr>
        <p:spPr>
          <a:xfrm>
            <a:off x="2720350" y="3275011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">
    <p:spTree>
      <p:nvGrpSpPr>
        <p:cNvPr id="6100" name="Shape 6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1" name="Google Shape;6101;p244"/>
          <p:cNvSpPr txBox="1"/>
          <p:nvPr>
            <p:ph type="title"/>
          </p:nvPr>
        </p:nvSpPr>
        <p:spPr>
          <a:xfrm>
            <a:off x="32959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02" name="Google Shape;6102;p244"/>
          <p:cNvSpPr txBox="1"/>
          <p:nvPr>
            <p:ph idx="1" type="subTitle"/>
          </p:nvPr>
        </p:nvSpPr>
        <p:spPr>
          <a:xfrm>
            <a:off x="32959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03" name="Google Shape;6103;p244"/>
          <p:cNvSpPr txBox="1"/>
          <p:nvPr>
            <p:ph idx="2" type="title"/>
          </p:nvPr>
        </p:nvSpPr>
        <p:spPr>
          <a:xfrm>
            <a:off x="7150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04" name="Google Shape;6104;p244"/>
          <p:cNvSpPr txBox="1"/>
          <p:nvPr>
            <p:ph idx="3" type="subTitle"/>
          </p:nvPr>
        </p:nvSpPr>
        <p:spPr>
          <a:xfrm>
            <a:off x="7150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05" name="Google Shape;6105;p244"/>
          <p:cNvSpPr txBox="1"/>
          <p:nvPr>
            <p:ph idx="4" type="title"/>
          </p:nvPr>
        </p:nvSpPr>
        <p:spPr>
          <a:xfrm>
            <a:off x="58768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06" name="Google Shape;6106;p244"/>
          <p:cNvSpPr txBox="1"/>
          <p:nvPr>
            <p:ph idx="5" type="subTitle"/>
          </p:nvPr>
        </p:nvSpPr>
        <p:spPr>
          <a:xfrm>
            <a:off x="58768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07" name="Google Shape;6107;p244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108" name="Google Shape;6108;p244"/>
          <p:cNvSpPr/>
          <p:nvPr/>
        </p:nvSpPr>
        <p:spPr>
          <a:xfrm rot="-5400000">
            <a:off x="7834375" y="-54000"/>
            <a:ext cx="1276500" cy="1384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9" name="Google Shape;6109;p244"/>
          <p:cNvSpPr/>
          <p:nvPr/>
        </p:nvSpPr>
        <p:spPr>
          <a:xfrm rot="10800000">
            <a:off x="6158160" y="-21874"/>
            <a:ext cx="2119728" cy="56087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0" name="Google Shape;6110;p244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1" name="Google Shape;6111;p244"/>
          <p:cNvSpPr/>
          <p:nvPr/>
        </p:nvSpPr>
        <p:spPr>
          <a:xfrm>
            <a:off x="2693475" y="4642675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2" name="Google Shape;6112;p244"/>
          <p:cNvGrpSpPr/>
          <p:nvPr/>
        </p:nvGrpSpPr>
        <p:grpSpPr>
          <a:xfrm rot="10800000">
            <a:off x="0" y="-12"/>
            <a:ext cx="1110575" cy="975450"/>
            <a:chOff x="3575725" y="3248450"/>
            <a:chExt cx="1110575" cy="975450"/>
          </a:xfrm>
        </p:grpSpPr>
        <p:sp>
          <p:nvSpPr>
            <p:cNvPr id="6113" name="Google Shape;6113;p244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244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5" name="Google Shape;6115;p244"/>
          <p:cNvGrpSpPr/>
          <p:nvPr/>
        </p:nvGrpSpPr>
        <p:grpSpPr>
          <a:xfrm rot="10800000">
            <a:off x="7488103" y="4236302"/>
            <a:ext cx="1655900" cy="875425"/>
            <a:chOff x="1680550" y="2806125"/>
            <a:chExt cx="1655900" cy="875425"/>
          </a:xfrm>
        </p:grpSpPr>
        <p:sp>
          <p:nvSpPr>
            <p:cNvPr id="6116" name="Google Shape;6116;p244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244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244"/>
          <p:cNvGrpSpPr/>
          <p:nvPr/>
        </p:nvGrpSpPr>
        <p:grpSpPr>
          <a:xfrm>
            <a:off x="180688" y="4112575"/>
            <a:ext cx="1001288" cy="927300"/>
            <a:chOff x="180688" y="4112575"/>
            <a:chExt cx="1001288" cy="927300"/>
          </a:xfrm>
        </p:grpSpPr>
        <p:sp>
          <p:nvSpPr>
            <p:cNvPr id="6119" name="Google Shape;6119;p244"/>
            <p:cNvSpPr/>
            <p:nvPr/>
          </p:nvSpPr>
          <p:spPr>
            <a:xfrm rot="1097291">
              <a:off x="627597" y="4443523"/>
              <a:ext cx="226252" cy="349954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244"/>
            <p:cNvSpPr/>
            <p:nvPr/>
          </p:nvSpPr>
          <p:spPr>
            <a:xfrm>
              <a:off x="984900" y="44168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244"/>
            <p:cNvSpPr/>
            <p:nvPr/>
          </p:nvSpPr>
          <p:spPr>
            <a:xfrm>
              <a:off x="671388" y="41125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244"/>
            <p:cNvSpPr/>
            <p:nvPr/>
          </p:nvSpPr>
          <p:spPr>
            <a:xfrm>
              <a:off x="903050" y="475302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244"/>
            <p:cNvSpPr/>
            <p:nvPr/>
          </p:nvSpPr>
          <p:spPr>
            <a:xfrm>
              <a:off x="397200" y="48080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244"/>
            <p:cNvSpPr/>
            <p:nvPr/>
          </p:nvSpPr>
          <p:spPr>
            <a:xfrm>
              <a:off x="180688" y="463691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244"/>
            <p:cNvSpPr/>
            <p:nvPr/>
          </p:nvSpPr>
          <p:spPr>
            <a:xfrm>
              <a:off x="267800" y="4260938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_2">
    <p:spTree>
      <p:nvGrpSpPr>
        <p:cNvPr id="6126" name="Shape 6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7" name="Google Shape;6127;p245"/>
          <p:cNvSpPr txBox="1"/>
          <p:nvPr>
            <p:ph type="title"/>
          </p:nvPr>
        </p:nvSpPr>
        <p:spPr>
          <a:xfrm>
            <a:off x="3144388" y="2424151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28" name="Google Shape;6128;p245"/>
          <p:cNvSpPr txBox="1"/>
          <p:nvPr>
            <p:ph idx="1" type="subTitle"/>
          </p:nvPr>
        </p:nvSpPr>
        <p:spPr>
          <a:xfrm>
            <a:off x="3144388" y="2830294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29" name="Google Shape;6129;p245"/>
          <p:cNvSpPr txBox="1"/>
          <p:nvPr>
            <p:ph idx="2" type="title"/>
          </p:nvPr>
        </p:nvSpPr>
        <p:spPr>
          <a:xfrm>
            <a:off x="3144388" y="126040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30" name="Google Shape;6130;p245"/>
          <p:cNvSpPr txBox="1"/>
          <p:nvPr>
            <p:ph idx="3" type="subTitle"/>
          </p:nvPr>
        </p:nvSpPr>
        <p:spPr>
          <a:xfrm>
            <a:off x="3144388" y="1666548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31" name="Google Shape;6131;p245"/>
          <p:cNvSpPr txBox="1"/>
          <p:nvPr>
            <p:ph idx="4" type="title"/>
          </p:nvPr>
        </p:nvSpPr>
        <p:spPr>
          <a:xfrm>
            <a:off x="3144388" y="358789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32" name="Google Shape;6132;p245"/>
          <p:cNvSpPr txBox="1"/>
          <p:nvPr>
            <p:ph idx="5" type="subTitle"/>
          </p:nvPr>
        </p:nvSpPr>
        <p:spPr>
          <a:xfrm>
            <a:off x="3144388" y="3994040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33" name="Google Shape;6133;p245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134" name="Google Shape;6134;p245"/>
          <p:cNvSpPr/>
          <p:nvPr/>
        </p:nvSpPr>
        <p:spPr>
          <a:xfrm rot="5400000">
            <a:off x="7746306" y="85050"/>
            <a:ext cx="1502720" cy="1292662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5" name="Google Shape;6135;p245"/>
          <p:cNvSpPr/>
          <p:nvPr/>
        </p:nvSpPr>
        <p:spPr>
          <a:xfrm rot="5400000">
            <a:off x="-186307" y="-15446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6" name="Google Shape;6136;p245"/>
          <p:cNvSpPr/>
          <p:nvPr/>
        </p:nvSpPr>
        <p:spPr>
          <a:xfrm flipH="1" rot="-5400000">
            <a:off x="-750536" y="3419336"/>
            <a:ext cx="2474702" cy="97363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7" name="Google Shape;6137;p245"/>
          <p:cNvGrpSpPr/>
          <p:nvPr/>
        </p:nvGrpSpPr>
        <p:grpSpPr>
          <a:xfrm rot="10800000">
            <a:off x="11" y="134529"/>
            <a:ext cx="1292638" cy="606116"/>
            <a:chOff x="503325" y="3713675"/>
            <a:chExt cx="1736250" cy="814125"/>
          </a:xfrm>
        </p:grpSpPr>
        <p:sp>
          <p:nvSpPr>
            <p:cNvPr id="6138" name="Google Shape;6138;p245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245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0" name="Google Shape;6140;p245"/>
          <p:cNvSpPr/>
          <p:nvPr/>
        </p:nvSpPr>
        <p:spPr>
          <a:xfrm rot="5400000">
            <a:off x="8317943" y="4300204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6141" name="Shape 6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2" name="Google Shape;6142;p246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3" name="Google Shape;6143;p246"/>
          <p:cNvSpPr/>
          <p:nvPr/>
        </p:nvSpPr>
        <p:spPr>
          <a:xfrm>
            <a:off x="8473804" y="2561325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4" name="Google Shape;6144;p246"/>
          <p:cNvSpPr/>
          <p:nvPr/>
        </p:nvSpPr>
        <p:spPr>
          <a:xfrm>
            <a:off x="312725" y="36136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5" name="Google Shape;6145;p246"/>
          <p:cNvSpPr/>
          <p:nvPr/>
        </p:nvSpPr>
        <p:spPr>
          <a:xfrm>
            <a:off x="7699350" y="760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6" name="Google Shape;6146;p246"/>
          <p:cNvGrpSpPr/>
          <p:nvPr/>
        </p:nvGrpSpPr>
        <p:grpSpPr>
          <a:xfrm rot="5400000">
            <a:off x="7866850" y="-8925"/>
            <a:ext cx="1227250" cy="1314775"/>
            <a:chOff x="5368525" y="1294325"/>
            <a:chExt cx="1227250" cy="1314775"/>
          </a:xfrm>
        </p:grpSpPr>
        <p:sp>
          <p:nvSpPr>
            <p:cNvPr id="6147" name="Google Shape;6147;p246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246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246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0" name="Google Shape;6150;p246"/>
          <p:cNvGrpSpPr/>
          <p:nvPr/>
        </p:nvGrpSpPr>
        <p:grpSpPr>
          <a:xfrm>
            <a:off x="35839" y="4202049"/>
            <a:ext cx="985850" cy="885000"/>
            <a:chOff x="35839" y="4202049"/>
            <a:chExt cx="985850" cy="885000"/>
          </a:xfrm>
        </p:grpSpPr>
        <p:sp>
          <p:nvSpPr>
            <p:cNvPr id="6151" name="Google Shape;6151;p246"/>
            <p:cNvSpPr/>
            <p:nvPr/>
          </p:nvSpPr>
          <p:spPr>
            <a:xfrm>
              <a:off x="624889" y="4400524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246"/>
            <p:cNvSpPr/>
            <p:nvPr/>
          </p:nvSpPr>
          <p:spPr>
            <a:xfrm>
              <a:off x="834164" y="4774724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246"/>
            <p:cNvSpPr/>
            <p:nvPr/>
          </p:nvSpPr>
          <p:spPr>
            <a:xfrm>
              <a:off x="505539" y="4855249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246"/>
            <p:cNvSpPr/>
            <p:nvPr/>
          </p:nvSpPr>
          <p:spPr>
            <a:xfrm>
              <a:off x="359389" y="4574874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246"/>
            <p:cNvSpPr/>
            <p:nvPr/>
          </p:nvSpPr>
          <p:spPr>
            <a:xfrm>
              <a:off x="293314" y="4202049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246"/>
            <p:cNvSpPr/>
            <p:nvPr/>
          </p:nvSpPr>
          <p:spPr>
            <a:xfrm>
              <a:off x="35839" y="4379024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246"/>
            <p:cNvSpPr/>
            <p:nvPr/>
          </p:nvSpPr>
          <p:spPr>
            <a:xfrm>
              <a:off x="137339" y="4768849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8" name="Google Shape;6158;p246"/>
          <p:cNvSpPr txBox="1"/>
          <p:nvPr>
            <p:ph type="title"/>
          </p:nvPr>
        </p:nvSpPr>
        <p:spPr>
          <a:xfrm>
            <a:off x="1376667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59" name="Google Shape;6159;p246"/>
          <p:cNvSpPr txBox="1"/>
          <p:nvPr>
            <p:ph idx="1" type="subTitle"/>
          </p:nvPr>
        </p:nvSpPr>
        <p:spPr>
          <a:xfrm>
            <a:off x="1376674" y="1862290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60" name="Google Shape;6160;p246"/>
          <p:cNvSpPr txBox="1"/>
          <p:nvPr>
            <p:ph idx="2" type="title"/>
          </p:nvPr>
        </p:nvSpPr>
        <p:spPr>
          <a:xfrm>
            <a:off x="1393615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61" name="Google Shape;6161;p246"/>
          <p:cNvSpPr txBox="1"/>
          <p:nvPr>
            <p:ph idx="3" type="subTitle"/>
          </p:nvPr>
        </p:nvSpPr>
        <p:spPr>
          <a:xfrm>
            <a:off x="1393622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62" name="Google Shape;6162;p246"/>
          <p:cNvSpPr txBox="1"/>
          <p:nvPr>
            <p:ph idx="4" type="title"/>
          </p:nvPr>
        </p:nvSpPr>
        <p:spPr>
          <a:xfrm>
            <a:off x="4008684" y="147650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63" name="Google Shape;6163;p246"/>
          <p:cNvSpPr txBox="1"/>
          <p:nvPr>
            <p:ph idx="5" type="subTitle"/>
          </p:nvPr>
        </p:nvSpPr>
        <p:spPr>
          <a:xfrm>
            <a:off x="4008686" y="186227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64" name="Google Shape;6164;p246"/>
          <p:cNvSpPr txBox="1"/>
          <p:nvPr>
            <p:ph idx="6" type="title"/>
          </p:nvPr>
        </p:nvSpPr>
        <p:spPr>
          <a:xfrm>
            <a:off x="6640721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65" name="Google Shape;6165;p246"/>
          <p:cNvSpPr txBox="1"/>
          <p:nvPr>
            <p:ph idx="7" type="subTitle"/>
          </p:nvPr>
        </p:nvSpPr>
        <p:spPr>
          <a:xfrm>
            <a:off x="6640721" y="1862166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66" name="Google Shape;6166;p246"/>
          <p:cNvSpPr txBox="1"/>
          <p:nvPr>
            <p:ph idx="8" type="title"/>
          </p:nvPr>
        </p:nvSpPr>
        <p:spPr>
          <a:xfrm>
            <a:off x="4008692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67" name="Google Shape;6167;p246"/>
          <p:cNvSpPr txBox="1"/>
          <p:nvPr>
            <p:ph idx="9" type="subTitle"/>
          </p:nvPr>
        </p:nvSpPr>
        <p:spPr>
          <a:xfrm>
            <a:off x="4008694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68" name="Google Shape;6168;p246"/>
          <p:cNvSpPr txBox="1"/>
          <p:nvPr>
            <p:ph idx="13" type="title"/>
          </p:nvPr>
        </p:nvSpPr>
        <p:spPr>
          <a:xfrm>
            <a:off x="6623771" y="3245010"/>
            <a:ext cx="17928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169" name="Google Shape;6169;p246"/>
          <p:cNvSpPr txBox="1"/>
          <p:nvPr>
            <p:ph idx="14" type="subTitle"/>
          </p:nvPr>
        </p:nvSpPr>
        <p:spPr>
          <a:xfrm>
            <a:off x="6623768" y="3626267"/>
            <a:ext cx="17928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170" name="Google Shape;6170;p246"/>
          <p:cNvSpPr txBox="1"/>
          <p:nvPr>
            <p:ph idx="1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93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p26"/>
          <p:cNvSpPr/>
          <p:nvPr/>
        </p:nvSpPr>
        <p:spPr>
          <a:xfrm flipH="1">
            <a:off x="8335482" y="408827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26"/>
          <p:cNvSpPr/>
          <p:nvPr/>
        </p:nvSpPr>
        <p:spPr>
          <a:xfrm flipH="1">
            <a:off x="77382" y="108902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6" name="Google Shape;396;p26"/>
          <p:cNvGrpSpPr/>
          <p:nvPr/>
        </p:nvGrpSpPr>
        <p:grpSpPr>
          <a:xfrm flipH="1" rot="10800000">
            <a:off x="7071392" y="3762325"/>
            <a:ext cx="2101775" cy="1341250"/>
            <a:chOff x="4946725" y="3223150"/>
            <a:chExt cx="2101775" cy="1341250"/>
          </a:xfrm>
        </p:grpSpPr>
        <p:sp>
          <p:nvSpPr>
            <p:cNvPr id="397" name="Google Shape;397;p26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6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6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6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6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6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6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6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6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6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6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6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6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6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6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6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6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6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6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6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6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8" name="Google Shape;418;p26"/>
          <p:cNvGrpSpPr/>
          <p:nvPr/>
        </p:nvGrpSpPr>
        <p:grpSpPr>
          <a:xfrm>
            <a:off x="0" y="224325"/>
            <a:ext cx="1746675" cy="1445450"/>
            <a:chOff x="763475" y="1235400"/>
            <a:chExt cx="1746675" cy="1445450"/>
          </a:xfrm>
        </p:grpSpPr>
        <p:sp>
          <p:nvSpPr>
            <p:cNvPr id="419" name="Google Shape;419;p26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6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6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6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6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6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5" name="Google Shape;425;p26"/>
          <p:cNvSpPr/>
          <p:nvPr/>
        </p:nvSpPr>
        <p:spPr>
          <a:xfrm rot="10800000">
            <a:off x="7808700" y="-1"/>
            <a:ext cx="1335300" cy="1466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6" name="Google Shape;426;p26"/>
          <p:cNvSpPr/>
          <p:nvPr/>
        </p:nvSpPr>
        <p:spPr>
          <a:xfrm>
            <a:off x="7598250" y="1825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" name="Google Shape;427;p26"/>
          <p:cNvSpPr/>
          <p:nvPr/>
        </p:nvSpPr>
        <p:spPr>
          <a:xfrm flipH="1" rot="5400000">
            <a:off x="256161" y="3748408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" name="Google Shape;428;p26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9" name="Google Shape;429;p26"/>
          <p:cNvGrpSpPr/>
          <p:nvPr/>
        </p:nvGrpSpPr>
        <p:grpSpPr>
          <a:xfrm flipH="1">
            <a:off x="7199525" y="176375"/>
            <a:ext cx="972750" cy="956100"/>
            <a:chOff x="8099625" y="4181100"/>
            <a:chExt cx="972750" cy="956100"/>
          </a:xfrm>
        </p:grpSpPr>
        <p:sp>
          <p:nvSpPr>
            <p:cNvPr id="430" name="Google Shape;430;p26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6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6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26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6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6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6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6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8" name="Google Shape;438;p26"/>
          <p:cNvSpPr txBox="1"/>
          <p:nvPr>
            <p:ph hasCustomPrompt="1" type="title"/>
          </p:nvPr>
        </p:nvSpPr>
        <p:spPr>
          <a:xfrm>
            <a:off x="1284000" y="1636458"/>
            <a:ext cx="65760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439" name="Google Shape;439;p26"/>
          <p:cNvSpPr txBox="1"/>
          <p:nvPr>
            <p:ph idx="1" type="subTitle"/>
          </p:nvPr>
        </p:nvSpPr>
        <p:spPr>
          <a:xfrm>
            <a:off x="1284000" y="3042639"/>
            <a:ext cx="6576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6171" name="Shape 6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2" name="Google Shape;6172;p247"/>
          <p:cNvSpPr/>
          <p:nvPr/>
        </p:nvSpPr>
        <p:spPr>
          <a:xfrm flipH="1" rot="-5400000">
            <a:off x="7408142" y="3405497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3" name="Google Shape;6173;p247"/>
          <p:cNvSpPr/>
          <p:nvPr/>
        </p:nvSpPr>
        <p:spPr>
          <a:xfrm rot="10800000">
            <a:off x="7388616" y="3479046"/>
            <a:ext cx="1762684" cy="1668704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4" name="Google Shape;6174;p247"/>
          <p:cNvSpPr/>
          <p:nvPr/>
        </p:nvSpPr>
        <p:spPr>
          <a:xfrm flipH="1" rot="10800000">
            <a:off x="-13951" y="0"/>
            <a:ext cx="14457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5" name="Google Shape;6175;p247"/>
          <p:cNvSpPr/>
          <p:nvPr/>
        </p:nvSpPr>
        <p:spPr>
          <a:xfrm flipH="1">
            <a:off x="-13950" y="-1458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6" name="Google Shape;6176;p247"/>
          <p:cNvGrpSpPr/>
          <p:nvPr/>
        </p:nvGrpSpPr>
        <p:grpSpPr>
          <a:xfrm flipH="1">
            <a:off x="302117" y="271500"/>
            <a:ext cx="1129625" cy="1115550"/>
            <a:chOff x="623875" y="3501825"/>
            <a:chExt cx="1129625" cy="1115550"/>
          </a:xfrm>
        </p:grpSpPr>
        <p:sp>
          <p:nvSpPr>
            <p:cNvPr id="6177" name="Google Shape;6177;p247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247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247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247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247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247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247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247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247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247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247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247"/>
          <p:cNvGrpSpPr/>
          <p:nvPr/>
        </p:nvGrpSpPr>
        <p:grpSpPr>
          <a:xfrm rot="5400000">
            <a:off x="7880275" y="-15300"/>
            <a:ext cx="1227250" cy="1314775"/>
            <a:chOff x="5368525" y="1294325"/>
            <a:chExt cx="1227250" cy="1314775"/>
          </a:xfrm>
        </p:grpSpPr>
        <p:sp>
          <p:nvSpPr>
            <p:cNvPr id="6189" name="Google Shape;6189;p247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247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247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2" name="Google Shape;6192;p247"/>
          <p:cNvGrpSpPr/>
          <p:nvPr/>
        </p:nvGrpSpPr>
        <p:grpSpPr>
          <a:xfrm>
            <a:off x="8700" y="3703200"/>
            <a:ext cx="1746675" cy="1445450"/>
            <a:chOff x="763475" y="1235400"/>
            <a:chExt cx="1746675" cy="1445450"/>
          </a:xfrm>
        </p:grpSpPr>
        <p:sp>
          <p:nvSpPr>
            <p:cNvPr id="6193" name="Google Shape;6193;p247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247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247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247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247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247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9" name="Google Shape;6199;p247"/>
          <p:cNvSpPr/>
          <p:nvPr/>
        </p:nvSpPr>
        <p:spPr>
          <a:xfrm>
            <a:off x="8053226" y="4075674"/>
            <a:ext cx="664211" cy="610240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0" name="Google Shape;6200;p247"/>
          <p:cNvSpPr txBox="1"/>
          <p:nvPr>
            <p:ph type="ctrTitle"/>
          </p:nvPr>
        </p:nvSpPr>
        <p:spPr>
          <a:xfrm>
            <a:off x="2425050" y="713451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6201" name="Google Shape;6201;p247"/>
          <p:cNvSpPr txBox="1"/>
          <p:nvPr>
            <p:ph idx="1" type="subTitle"/>
          </p:nvPr>
        </p:nvSpPr>
        <p:spPr>
          <a:xfrm>
            <a:off x="2425050" y="1652925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202" name="Google Shape;6202;p247"/>
          <p:cNvSpPr txBox="1"/>
          <p:nvPr/>
        </p:nvSpPr>
        <p:spPr>
          <a:xfrm>
            <a:off x="2425050" y="3719950"/>
            <a:ext cx="4293900" cy="5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CREDITS: This presentation template was created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, and includes icons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 and infographics &amp; images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lt2"/>
              </a:solidFill>
              <a:highlight>
                <a:srgbClr val="DFDEFC"/>
              </a:highlight>
              <a:latin typeface="Asap"/>
              <a:ea typeface="Asap"/>
              <a:cs typeface="Asap"/>
              <a:sym typeface="Asap"/>
            </a:endParaRPr>
          </a:p>
        </p:txBody>
      </p: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6203" name="Shape 6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4" name="Google Shape;6204;p248"/>
          <p:cNvSpPr/>
          <p:nvPr/>
        </p:nvSpPr>
        <p:spPr>
          <a:xfrm>
            <a:off x="-7292" y="-7292"/>
            <a:ext cx="998650" cy="1400250"/>
          </a:xfrm>
          <a:custGeom>
            <a:rect b="b" l="l" r="r" t="t"/>
            <a:pathLst>
              <a:path extrusionOk="0" h="56010" w="39946">
                <a:moveTo>
                  <a:pt x="0" y="1"/>
                </a:moveTo>
                <a:lnTo>
                  <a:pt x="12" y="43911"/>
                </a:lnTo>
                <a:cubicBezTo>
                  <a:pt x="893" y="47745"/>
                  <a:pt x="3679" y="50972"/>
                  <a:pt x="7084" y="52960"/>
                </a:cubicBezTo>
                <a:cubicBezTo>
                  <a:pt x="10489" y="54948"/>
                  <a:pt x="14454" y="55782"/>
                  <a:pt x="18383" y="55984"/>
                </a:cubicBezTo>
                <a:cubicBezTo>
                  <a:pt x="18664" y="55999"/>
                  <a:pt x="18950" y="56009"/>
                  <a:pt x="19237" y="56009"/>
                </a:cubicBezTo>
                <a:cubicBezTo>
                  <a:pt x="20519" y="56009"/>
                  <a:pt x="21817" y="55809"/>
                  <a:pt x="22741" y="54972"/>
                </a:cubicBezTo>
                <a:cubicBezTo>
                  <a:pt x="24158" y="53686"/>
                  <a:pt x="24110" y="51353"/>
                  <a:pt x="23170" y="49686"/>
                </a:cubicBezTo>
                <a:cubicBezTo>
                  <a:pt x="22229" y="48019"/>
                  <a:pt x="20622" y="46864"/>
                  <a:pt x="19098" y="45733"/>
                </a:cubicBezTo>
                <a:cubicBezTo>
                  <a:pt x="17562" y="44590"/>
                  <a:pt x="16002" y="43340"/>
                  <a:pt x="15228" y="41601"/>
                </a:cubicBezTo>
                <a:cubicBezTo>
                  <a:pt x="14740" y="40506"/>
                  <a:pt x="14716" y="38994"/>
                  <a:pt x="15728" y="38351"/>
                </a:cubicBezTo>
                <a:cubicBezTo>
                  <a:pt x="16085" y="38129"/>
                  <a:pt x="16506" y="38055"/>
                  <a:pt x="16934" y="38055"/>
                </a:cubicBezTo>
                <a:cubicBezTo>
                  <a:pt x="17148" y="38055"/>
                  <a:pt x="17363" y="38073"/>
                  <a:pt x="17574" y="38101"/>
                </a:cubicBezTo>
                <a:cubicBezTo>
                  <a:pt x="21786" y="38617"/>
                  <a:pt x="25629" y="41692"/>
                  <a:pt x="29752" y="41692"/>
                </a:cubicBezTo>
                <a:cubicBezTo>
                  <a:pt x="30197" y="41692"/>
                  <a:pt x="30646" y="41656"/>
                  <a:pt x="31099" y="41578"/>
                </a:cubicBezTo>
                <a:cubicBezTo>
                  <a:pt x="31861" y="41447"/>
                  <a:pt x="32623" y="41173"/>
                  <a:pt x="33242" y="40696"/>
                </a:cubicBezTo>
                <a:cubicBezTo>
                  <a:pt x="35028" y="39315"/>
                  <a:pt x="35123" y="36553"/>
                  <a:pt x="34171" y="34505"/>
                </a:cubicBezTo>
                <a:cubicBezTo>
                  <a:pt x="33230" y="32469"/>
                  <a:pt x="31504" y="30910"/>
                  <a:pt x="29992" y="29231"/>
                </a:cubicBezTo>
                <a:cubicBezTo>
                  <a:pt x="28480" y="27564"/>
                  <a:pt x="27099" y="25540"/>
                  <a:pt x="27134" y="23290"/>
                </a:cubicBezTo>
                <a:cubicBezTo>
                  <a:pt x="27146" y="22575"/>
                  <a:pt x="27301" y="21873"/>
                  <a:pt x="27646" y="21254"/>
                </a:cubicBezTo>
                <a:cubicBezTo>
                  <a:pt x="27992" y="20646"/>
                  <a:pt x="28515" y="20146"/>
                  <a:pt x="29087" y="19741"/>
                </a:cubicBezTo>
                <a:cubicBezTo>
                  <a:pt x="31087" y="18372"/>
                  <a:pt x="33695" y="18158"/>
                  <a:pt x="35754" y="16860"/>
                </a:cubicBezTo>
                <a:cubicBezTo>
                  <a:pt x="38279" y="15277"/>
                  <a:pt x="39636" y="12229"/>
                  <a:pt x="39779" y="9252"/>
                </a:cubicBezTo>
                <a:cubicBezTo>
                  <a:pt x="39945" y="5883"/>
                  <a:pt x="38707" y="2477"/>
                  <a:pt x="364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5" name="Google Shape;6205;p248"/>
          <p:cNvSpPr/>
          <p:nvPr/>
        </p:nvSpPr>
        <p:spPr>
          <a:xfrm>
            <a:off x="7377242" y="3747350"/>
            <a:ext cx="1774050" cy="1397525"/>
          </a:xfrm>
          <a:custGeom>
            <a:rect b="b" l="l" r="r" t="t"/>
            <a:pathLst>
              <a:path extrusionOk="0" h="55901" w="70962">
                <a:moveTo>
                  <a:pt x="70962" y="0"/>
                </a:moveTo>
                <a:lnTo>
                  <a:pt x="70962" y="0"/>
                </a:lnTo>
                <a:cubicBezTo>
                  <a:pt x="67485" y="417"/>
                  <a:pt x="64008" y="893"/>
                  <a:pt x="60544" y="1453"/>
                </a:cubicBezTo>
                <a:cubicBezTo>
                  <a:pt x="55150" y="2310"/>
                  <a:pt x="49471" y="3477"/>
                  <a:pt x="45458" y="7192"/>
                </a:cubicBezTo>
                <a:cubicBezTo>
                  <a:pt x="41756" y="10621"/>
                  <a:pt x="40053" y="15693"/>
                  <a:pt x="36898" y="19646"/>
                </a:cubicBezTo>
                <a:cubicBezTo>
                  <a:pt x="34243" y="22967"/>
                  <a:pt x="30576" y="25420"/>
                  <a:pt x="26599" y="26944"/>
                </a:cubicBezTo>
                <a:cubicBezTo>
                  <a:pt x="22622" y="28468"/>
                  <a:pt x="18336" y="29099"/>
                  <a:pt x="14443" y="30837"/>
                </a:cubicBezTo>
                <a:cubicBezTo>
                  <a:pt x="5727" y="34731"/>
                  <a:pt x="0" y="44458"/>
                  <a:pt x="822" y="53971"/>
                </a:cubicBezTo>
                <a:cubicBezTo>
                  <a:pt x="858" y="54447"/>
                  <a:pt x="1120" y="55531"/>
                  <a:pt x="1048" y="55900"/>
                </a:cubicBezTo>
                <a:lnTo>
                  <a:pt x="70783" y="55900"/>
                </a:lnTo>
                <a:lnTo>
                  <a:pt x="7096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6" name="Google Shape;6206;p248"/>
          <p:cNvSpPr/>
          <p:nvPr/>
        </p:nvSpPr>
        <p:spPr>
          <a:xfrm>
            <a:off x="-7292" y="4443075"/>
            <a:ext cx="1181997" cy="700425"/>
          </a:xfrm>
          <a:custGeom>
            <a:rect b="b" l="l" r="r" t="t"/>
            <a:pathLst>
              <a:path extrusionOk="0" h="28017" w="92488">
                <a:moveTo>
                  <a:pt x="29866" y="0"/>
                </a:moveTo>
                <a:cubicBezTo>
                  <a:pt x="24956" y="0"/>
                  <a:pt x="19987" y="945"/>
                  <a:pt x="15061" y="1321"/>
                </a:cubicBezTo>
                <a:cubicBezTo>
                  <a:pt x="13439" y="1446"/>
                  <a:pt x="11811" y="1508"/>
                  <a:pt x="10183" y="1508"/>
                </a:cubicBezTo>
                <a:cubicBezTo>
                  <a:pt x="6843" y="1508"/>
                  <a:pt x="3505" y="1246"/>
                  <a:pt x="214" y="726"/>
                </a:cubicBezTo>
                <a:lnTo>
                  <a:pt x="0" y="27062"/>
                </a:lnTo>
                <a:cubicBezTo>
                  <a:pt x="1610" y="27189"/>
                  <a:pt x="3225" y="27253"/>
                  <a:pt x="4840" y="27253"/>
                </a:cubicBezTo>
                <a:cubicBezTo>
                  <a:pt x="8217" y="27253"/>
                  <a:pt x="11592" y="26975"/>
                  <a:pt x="14919" y="26419"/>
                </a:cubicBezTo>
                <a:cubicBezTo>
                  <a:pt x="18229" y="25872"/>
                  <a:pt x="21503" y="25050"/>
                  <a:pt x="24848" y="24883"/>
                </a:cubicBezTo>
                <a:cubicBezTo>
                  <a:pt x="25306" y="24860"/>
                  <a:pt x="25764" y="24849"/>
                  <a:pt x="26220" y="24849"/>
                </a:cubicBezTo>
                <a:cubicBezTo>
                  <a:pt x="30680" y="24849"/>
                  <a:pt x="35088" y="25888"/>
                  <a:pt x="39505" y="26634"/>
                </a:cubicBezTo>
                <a:cubicBezTo>
                  <a:pt x="45011" y="27556"/>
                  <a:pt x="50592" y="28016"/>
                  <a:pt x="56173" y="28016"/>
                </a:cubicBezTo>
                <a:cubicBezTo>
                  <a:pt x="62915" y="28016"/>
                  <a:pt x="69655" y="27344"/>
                  <a:pt x="76260" y="26003"/>
                </a:cubicBezTo>
                <a:cubicBezTo>
                  <a:pt x="80082" y="25217"/>
                  <a:pt x="83951" y="24169"/>
                  <a:pt x="87082" y="21859"/>
                </a:cubicBezTo>
                <a:cubicBezTo>
                  <a:pt x="90226" y="19537"/>
                  <a:pt x="92488" y="15692"/>
                  <a:pt x="91940" y="11834"/>
                </a:cubicBezTo>
                <a:cubicBezTo>
                  <a:pt x="91297" y="7345"/>
                  <a:pt x="87047" y="4083"/>
                  <a:pt x="82618" y="3071"/>
                </a:cubicBezTo>
                <a:cubicBezTo>
                  <a:pt x="81099" y="2727"/>
                  <a:pt x="79558" y="2593"/>
                  <a:pt x="78008" y="2593"/>
                </a:cubicBezTo>
                <a:cubicBezTo>
                  <a:pt x="75048" y="2593"/>
                  <a:pt x="72054" y="3082"/>
                  <a:pt x="69116" y="3536"/>
                </a:cubicBezTo>
                <a:cubicBezTo>
                  <a:pt x="64691" y="4207"/>
                  <a:pt x="60181" y="4783"/>
                  <a:pt x="55716" y="4783"/>
                </a:cubicBezTo>
                <a:cubicBezTo>
                  <a:pt x="52348" y="4783"/>
                  <a:pt x="49005" y="4455"/>
                  <a:pt x="45744" y="3595"/>
                </a:cubicBezTo>
                <a:cubicBezTo>
                  <a:pt x="42339" y="2702"/>
                  <a:pt x="39088" y="1238"/>
                  <a:pt x="35647" y="535"/>
                </a:cubicBezTo>
                <a:cubicBezTo>
                  <a:pt x="33734" y="148"/>
                  <a:pt x="31804" y="0"/>
                  <a:pt x="2986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7" name="Google Shape;6207;p248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8" name="Google Shape;6208;p248"/>
          <p:cNvSpPr/>
          <p:nvPr/>
        </p:nvSpPr>
        <p:spPr>
          <a:xfrm flipH="1" rot="10800000">
            <a:off x="158864" y="3942990"/>
            <a:ext cx="849685" cy="7602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9" name="Google Shape;6209;p248"/>
          <p:cNvSpPr/>
          <p:nvPr/>
        </p:nvSpPr>
        <p:spPr>
          <a:xfrm flipH="1" rot="10800000">
            <a:off x="7869801" y="253390"/>
            <a:ext cx="865891" cy="7747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6210" name="Shape 6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1" name="Google Shape;6211;p249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2" name="Google Shape;6212;p249"/>
          <p:cNvSpPr/>
          <p:nvPr/>
        </p:nvSpPr>
        <p:spPr>
          <a:xfrm flipH="1" rot="10800000">
            <a:off x="8660925" y="532302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3" name="Google Shape;6213;p249"/>
          <p:cNvSpPr/>
          <p:nvPr/>
        </p:nvSpPr>
        <p:spPr>
          <a:xfrm flipH="1">
            <a:off x="1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4" name="Google Shape;6214;p249"/>
          <p:cNvSpPr/>
          <p:nvPr/>
        </p:nvSpPr>
        <p:spPr>
          <a:xfrm rot="10800000">
            <a:off x="379014" y="642621"/>
            <a:ext cx="258758" cy="23152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5" name="Google Shape;6215;p249"/>
          <p:cNvSpPr/>
          <p:nvPr/>
        </p:nvSpPr>
        <p:spPr>
          <a:xfrm rot="10800000">
            <a:off x="721897" y="46121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6" name="Google Shape;6216;p249"/>
          <p:cNvSpPr/>
          <p:nvPr/>
        </p:nvSpPr>
        <p:spPr>
          <a:xfrm rot="10800000">
            <a:off x="8211147" y="62076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7" name="Google Shape;6217;p249"/>
          <p:cNvSpPr/>
          <p:nvPr/>
        </p:nvSpPr>
        <p:spPr>
          <a:xfrm rot="10800000">
            <a:off x="1" y="423978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8" name="Google Shape;6218;p249"/>
          <p:cNvSpPr/>
          <p:nvPr/>
        </p:nvSpPr>
        <p:spPr>
          <a:xfrm flipH="1" rot="10800000">
            <a:off x="450625" y="4229974"/>
            <a:ext cx="234759" cy="21005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9" name="Google Shape;6219;p249"/>
          <p:cNvSpPr/>
          <p:nvPr/>
        </p:nvSpPr>
        <p:spPr>
          <a:xfrm flipH="1" rot="10800000">
            <a:off x="8127200" y="424321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0" name="Google Shape;6220;p249"/>
          <p:cNvSpPr/>
          <p:nvPr/>
        </p:nvSpPr>
        <p:spPr>
          <a:xfrm flipH="1" rot="10800000">
            <a:off x="8127198" y="4323608"/>
            <a:ext cx="384417" cy="344038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1" name="Google Shape;6221;p249"/>
          <p:cNvSpPr/>
          <p:nvPr/>
        </p:nvSpPr>
        <p:spPr>
          <a:xfrm rot="10800000">
            <a:off x="8693866" y="4493334"/>
            <a:ext cx="194910" cy="17431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2" name="Google Shape;6222;p249"/>
          <p:cNvSpPr/>
          <p:nvPr/>
        </p:nvSpPr>
        <p:spPr>
          <a:xfrm flipH="1" rot="10800000">
            <a:off x="8565800" y="832165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3" name="Google Shape;6223;p249"/>
          <p:cNvSpPr/>
          <p:nvPr/>
        </p:nvSpPr>
        <p:spPr>
          <a:xfrm flipH="1" rot="10800000">
            <a:off x="353249" y="4622561"/>
            <a:ext cx="310297" cy="27763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6227" name="Shape 6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8" name="Google Shape;6228;p251"/>
          <p:cNvSpPr/>
          <p:nvPr/>
        </p:nvSpPr>
        <p:spPr>
          <a:xfrm>
            <a:off x="-21242" y="-14584"/>
            <a:ext cx="2310969" cy="2187617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9" name="Google Shape;6229;p251"/>
          <p:cNvSpPr txBox="1"/>
          <p:nvPr>
            <p:ph idx="1" type="subTitle"/>
          </p:nvPr>
        </p:nvSpPr>
        <p:spPr>
          <a:xfrm>
            <a:off x="1457700" y="3334057"/>
            <a:ext cx="62286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6230" name="Google Shape;6230;p251"/>
          <p:cNvSpPr txBox="1"/>
          <p:nvPr>
            <p:ph type="title"/>
          </p:nvPr>
        </p:nvSpPr>
        <p:spPr>
          <a:xfrm>
            <a:off x="1457700" y="1427526"/>
            <a:ext cx="6228600" cy="17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Font typeface="Libre Bodoni"/>
              <a:buNone/>
              <a:defRPr sz="5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6231" name="Google Shape;6231;p251"/>
          <p:cNvSpPr/>
          <p:nvPr/>
        </p:nvSpPr>
        <p:spPr>
          <a:xfrm flipH="1" rot="10800000">
            <a:off x="6251817" y="40069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2" name="Google Shape;6232;p251"/>
          <p:cNvSpPr/>
          <p:nvPr/>
        </p:nvSpPr>
        <p:spPr>
          <a:xfrm rot="10800000">
            <a:off x="7510800" y="0"/>
            <a:ext cx="16332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3" name="Google Shape;6233;p251"/>
          <p:cNvSpPr/>
          <p:nvPr/>
        </p:nvSpPr>
        <p:spPr>
          <a:xfrm rot="5400000">
            <a:off x="193492" y="3410258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4" name="Google Shape;6234;p251"/>
          <p:cNvGrpSpPr/>
          <p:nvPr/>
        </p:nvGrpSpPr>
        <p:grpSpPr>
          <a:xfrm>
            <a:off x="7474675" y="3811675"/>
            <a:ext cx="1129625" cy="1115550"/>
            <a:chOff x="623875" y="3501825"/>
            <a:chExt cx="1129625" cy="1115550"/>
          </a:xfrm>
        </p:grpSpPr>
        <p:sp>
          <p:nvSpPr>
            <p:cNvPr id="6235" name="Google Shape;6235;p251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251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251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251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251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251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251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251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251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251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251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6" name="Google Shape;6246;p251"/>
          <p:cNvGrpSpPr/>
          <p:nvPr/>
        </p:nvGrpSpPr>
        <p:grpSpPr>
          <a:xfrm>
            <a:off x="-6640" y="1126"/>
            <a:ext cx="991618" cy="1062338"/>
            <a:chOff x="5368525" y="1294325"/>
            <a:chExt cx="1227250" cy="1314775"/>
          </a:xfrm>
        </p:grpSpPr>
        <p:sp>
          <p:nvSpPr>
            <p:cNvPr id="6247" name="Google Shape;6247;p251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251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251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0" name="Google Shape;6250;p251"/>
          <p:cNvGrpSpPr/>
          <p:nvPr/>
        </p:nvGrpSpPr>
        <p:grpSpPr>
          <a:xfrm>
            <a:off x="-6650" y="3715975"/>
            <a:ext cx="1746675" cy="1445450"/>
            <a:chOff x="763475" y="1235400"/>
            <a:chExt cx="1746675" cy="1445450"/>
          </a:xfrm>
        </p:grpSpPr>
        <p:sp>
          <p:nvSpPr>
            <p:cNvPr id="6251" name="Google Shape;6251;p251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251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251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251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251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251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7" name="Google Shape;6257;p251"/>
          <p:cNvSpPr/>
          <p:nvPr/>
        </p:nvSpPr>
        <p:spPr>
          <a:xfrm>
            <a:off x="577075" y="2803712"/>
            <a:ext cx="289655" cy="212480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8" name="Google Shape;6258;p251"/>
          <p:cNvSpPr/>
          <p:nvPr/>
        </p:nvSpPr>
        <p:spPr>
          <a:xfrm rot="1765939">
            <a:off x="333689" y="3209417"/>
            <a:ext cx="424664" cy="420321"/>
          </a:xfrm>
          <a:custGeom>
            <a:rect b="b" l="l" r="r" t="t"/>
            <a:pathLst>
              <a:path extrusionOk="0" h="7424" w="7501">
                <a:moveTo>
                  <a:pt x="3361" y="0"/>
                </a:moveTo>
                <a:cubicBezTo>
                  <a:pt x="2676" y="0"/>
                  <a:pt x="2022" y="344"/>
                  <a:pt x="1500" y="801"/>
                </a:cubicBezTo>
                <a:cubicBezTo>
                  <a:pt x="595" y="1623"/>
                  <a:pt x="36" y="2825"/>
                  <a:pt x="12" y="4052"/>
                </a:cubicBezTo>
                <a:cubicBezTo>
                  <a:pt x="0" y="4421"/>
                  <a:pt x="48" y="4790"/>
                  <a:pt x="143" y="5147"/>
                </a:cubicBezTo>
                <a:cubicBezTo>
                  <a:pt x="534" y="6484"/>
                  <a:pt x="1907" y="7423"/>
                  <a:pt x="3303" y="7423"/>
                </a:cubicBezTo>
                <a:cubicBezTo>
                  <a:pt x="3436" y="7423"/>
                  <a:pt x="3570" y="7415"/>
                  <a:pt x="3703" y="7397"/>
                </a:cubicBezTo>
                <a:cubicBezTo>
                  <a:pt x="7501" y="6921"/>
                  <a:pt x="7477" y="2456"/>
                  <a:pt x="4834" y="551"/>
                </a:cubicBezTo>
                <a:cubicBezTo>
                  <a:pt x="4465" y="289"/>
                  <a:pt x="4048" y="75"/>
                  <a:pt x="3608" y="15"/>
                </a:cubicBezTo>
                <a:cubicBezTo>
                  <a:pt x="3525" y="5"/>
                  <a:pt x="3443" y="0"/>
                  <a:pt x="336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9" name="Google Shape;6259;p251"/>
          <p:cNvSpPr/>
          <p:nvPr/>
        </p:nvSpPr>
        <p:spPr>
          <a:xfrm>
            <a:off x="257813" y="29716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0" name="Google Shape;6260;p251"/>
          <p:cNvSpPr/>
          <p:nvPr/>
        </p:nvSpPr>
        <p:spPr>
          <a:xfrm>
            <a:off x="356138" y="25454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1" name="Google Shape;6261;p251"/>
          <p:cNvGrpSpPr/>
          <p:nvPr/>
        </p:nvGrpSpPr>
        <p:grpSpPr>
          <a:xfrm>
            <a:off x="7042225" y="0"/>
            <a:ext cx="2101775" cy="1341250"/>
            <a:chOff x="4946725" y="3223150"/>
            <a:chExt cx="2101775" cy="1341250"/>
          </a:xfrm>
        </p:grpSpPr>
        <p:sp>
          <p:nvSpPr>
            <p:cNvPr id="6262" name="Google Shape;6262;p251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251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251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251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251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251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251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251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251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251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251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251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251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251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251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251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251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251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251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251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251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6283" name="Shape 6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4" name="Google Shape;6284;p252"/>
          <p:cNvSpPr txBox="1"/>
          <p:nvPr>
            <p:ph hasCustomPrompt="1" type="title"/>
          </p:nvPr>
        </p:nvSpPr>
        <p:spPr>
          <a:xfrm>
            <a:off x="1490700" y="165795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285" name="Google Shape;6285;p252"/>
          <p:cNvSpPr txBox="1"/>
          <p:nvPr>
            <p:ph idx="1" type="subTitle"/>
          </p:nvPr>
        </p:nvSpPr>
        <p:spPr>
          <a:xfrm>
            <a:off x="1490700" y="3174549"/>
            <a:ext cx="4545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286" name="Google Shape;6286;p252"/>
          <p:cNvSpPr txBox="1"/>
          <p:nvPr>
            <p:ph idx="2" type="title"/>
          </p:nvPr>
        </p:nvSpPr>
        <p:spPr>
          <a:xfrm>
            <a:off x="1490700" y="2716350"/>
            <a:ext cx="4545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6287" name="Google Shape;6287;p252"/>
          <p:cNvSpPr/>
          <p:nvPr/>
        </p:nvSpPr>
        <p:spPr>
          <a:xfrm rot="10800000">
            <a:off x="6288692" y="2716349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8" name="Google Shape;6288;p252"/>
          <p:cNvSpPr/>
          <p:nvPr/>
        </p:nvSpPr>
        <p:spPr>
          <a:xfrm>
            <a:off x="6853096" y="3659460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9" name="Google Shape;6289;p252"/>
          <p:cNvSpPr/>
          <p:nvPr/>
        </p:nvSpPr>
        <p:spPr>
          <a:xfrm flipH="1" rot="-5400000">
            <a:off x="6820742" y="-353942"/>
            <a:ext cx="1983900" cy="26772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0" name="Google Shape;6290;p252"/>
          <p:cNvSpPr/>
          <p:nvPr/>
        </p:nvSpPr>
        <p:spPr>
          <a:xfrm flipH="1" rot="-5400000">
            <a:off x="-886654" y="3123375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1" name="Google Shape;6291;p252"/>
          <p:cNvGrpSpPr/>
          <p:nvPr/>
        </p:nvGrpSpPr>
        <p:grpSpPr>
          <a:xfrm>
            <a:off x="347825" y="3839275"/>
            <a:ext cx="1126350" cy="1080250"/>
            <a:chOff x="7297550" y="3091850"/>
            <a:chExt cx="1126350" cy="1080250"/>
          </a:xfrm>
        </p:grpSpPr>
        <p:sp>
          <p:nvSpPr>
            <p:cNvPr id="6292" name="Google Shape;6292;p252"/>
            <p:cNvSpPr/>
            <p:nvPr/>
          </p:nvSpPr>
          <p:spPr>
            <a:xfrm>
              <a:off x="7886600" y="34855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252"/>
            <p:cNvSpPr/>
            <p:nvPr/>
          </p:nvSpPr>
          <p:spPr>
            <a:xfrm>
              <a:off x="8175050" y="3307975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252"/>
            <p:cNvSpPr/>
            <p:nvPr/>
          </p:nvSpPr>
          <p:spPr>
            <a:xfrm>
              <a:off x="7879125" y="30918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252"/>
            <p:cNvSpPr/>
            <p:nvPr/>
          </p:nvSpPr>
          <p:spPr>
            <a:xfrm>
              <a:off x="8233425" y="3646100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252"/>
            <p:cNvSpPr/>
            <p:nvPr/>
          </p:nvSpPr>
          <p:spPr>
            <a:xfrm>
              <a:off x="8095875" y="38597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252"/>
            <p:cNvSpPr/>
            <p:nvPr/>
          </p:nvSpPr>
          <p:spPr>
            <a:xfrm>
              <a:off x="7767250" y="39403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252"/>
            <p:cNvSpPr/>
            <p:nvPr/>
          </p:nvSpPr>
          <p:spPr>
            <a:xfrm>
              <a:off x="7621100" y="365992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252"/>
            <p:cNvSpPr/>
            <p:nvPr/>
          </p:nvSpPr>
          <p:spPr>
            <a:xfrm>
              <a:off x="7558800" y="32007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252"/>
            <p:cNvSpPr/>
            <p:nvPr/>
          </p:nvSpPr>
          <p:spPr>
            <a:xfrm>
              <a:off x="7297550" y="3464075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252"/>
            <p:cNvSpPr/>
            <p:nvPr/>
          </p:nvSpPr>
          <p:spPr>
            <a:xfrm>
              <a:off x="7399050" y="385390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252"/>
          <p:cNvGrpSpPr/>
          <p:nvPr/>
        </p:nvGrpSpPr>
        <p:grpSpPr>
          <a:xfrm rot="10800000">
            <a:off x="7564300" y="372500"/>
            <a:ext cx="1655900" cy="875425"/>
            <a:chOff x="1680550" y="2806125"/>
            <a:chExt cx="1655900" cy="875425"/>
          </a:xfrm>
        </p:grpSpPr>
        <p:sp>
          <p:nvSpPr>
            <p:cNvPr id="6303" name="Google Shape;6303;p252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252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5" name="Google Shape;6305;p252"/>
          <p:cNvGrpSpPr/>
          <p:nvPr/>
        </p:nvGrpSpPr>
        <p:grpSpPr>
          <a:xfrm rot="5400000">
            <a:off x="6677763" y="3750100"/>
            <a:ext cx="1736250" cy="814125"/>
            <a:chOff x="503325" y="3713675"/>
            <a:chExt cx="1736250" cy="814125"/>
          </a:xfrm>
        </p:grpSpPr>
        <p:sp>
          <p:nvSpPr>
            <p:cNvPr id="6306" name="Google Shape;6306;p252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252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8" name="Google Shape;6308;p252"/>
          <p:cNvGrpSpPr/>
          <p:nvPr/>
        </p:nvGrpSpPr>
        <p:grpSpPr>
          <a:xfrm flipH="1">
            <a:off x="-20619" y="-2"/>
            <a:ext cx="1863224" cy="1189018"/>
            <a:chOff x="4946725" y="3223150"/>
            <a:chExt cx="2101775" cy="1341250"/>
          </a:xfrm>
        </p:grpSpPr>
        <p:sp>
          <p:nvSpPr>
            <p:cNvPr id="6309" name="Google Shape;6309;p252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252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252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252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252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252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252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252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252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252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252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252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252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252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252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252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252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252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252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252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252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6330" name="Shape 6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1" name="Google Shape;6331;p253"/>
          <p:cNvSpPr txBox="1"/>
          <p:nvPr>
            <p:ph type="title"/>
          </p:nvPr>
        </p:nvSpPr>
        <p:spPr>
          <a:xfrm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332" name="Google Shape;6332;p253"/>
          <p:cNvSpPr/>
          <p:nvPr/>
        </p:nvSpPr>
        <p:spPr>
          <a:xfrm>
            <a:off x="-14584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3" name="Google Shape;6333;p253"/>
          <p:cNvSpPr/>
          <p:nvPr/>
        </p:nvSpPr>
        <p:spPr>
          <a:xfrm>
            <a:off x="2229200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4" name="Google Shape;6334;p253"/>
          <p:cNvSpPr/>
          <p:nvPr/>
        </p:nvSpPr>
        <p:spPr>
          <a:xfrm>
            <a:off x="8466525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5" name="Google Shape;6335;p253"/>
          <p:cNvGrpSpPr/>
          <p:nvPr/>
        </p:nvGrpSpPr>
        <p:grpSpPr>
          <a:xfrm rot="10800000">
            <a:off x="7397325" y="8650"/>
            <a:ext cx="1746675" cy="1445450"/>
            <a:chOff x="763475" y="1235400"/>
            <a:chExt cx="1746675" cy="1445450"/>
          </a:xfrm>
        </p:grpSpPr>
        <p:sp>
          <p:nvSpPr>
            <p:cNvPr id="6336" name="Google Shape;6336;p253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253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253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253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253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253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2" name="Google Shape;6342;p253"/>
          <p:cNvSpPr/>
          <p:nvPr/>
        </p:nvSpPr>
        <p:spPr>
          <a:xfrm>
            <a:off x="168487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3" name="Google Shape;6343;p253"/>
          <p:cNvSpPr/>
          <p:nvPr/>
        </p:nvSpPr>
        <p:spPr>
          <a:xfrm>
            <a:off x="334204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4" name="Google Shape;6344;p253"/>
          <p:cNvSpPr/>
          <p:nvPr/>
        </p:nvSpPr>
        <p:spPr>
          <a:xfrm>
            <a:off x="437788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5" name="Google Shape;6345;p253"/>
          <p:cNvSpPr/>
          <p:nvPr/>
        </p:nvSpPr>
        <p:spPr>
          <a:xfrm>
            <a:off x="218501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6" name="Google Shape;6346;p253"/>
          <p:cNvSpPr txBox="1"/>
          <p:nvPr>
            <p:ph idx="1" type="subTitle"/>
          </p:nvPr>
        </p:nvSpPr>
        <p:spPr>
          <a:xfrm>
            <a:off x="736475" y="1319825"/>
            <a:ext cx="7704000" cy="103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6347" name="Shape 6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" name="Google Shape;6348;p254"/>
          <p:cNvSpPr/>
          <p:nvPr/>
        </p:nvSpPr>
        <p:spPr>
          <a:xfrm>
            <a:off x="38351" y="4198200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9" name="Google Shape;6349;p254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0" name="Google Shape;6350;p254"/>
          <p:cNvSpPr/>
          <p:nvPr/>
        </p:nvSpPr>
        <p:spPr>
          <a:xfrm>
            <a:off x="-2357" y="4649188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1" name="Google Shape;6351;p254"/>
          <p:cNvGrpSpPr/>
          <p:nvPr/>
        </p:nvGrpSpPr>
        <p:grpSpPr>
          <a:xfrm flipH="1">
            <a:off x="-63762" y="65266"/>
            <a:ext cx="1794916" cy="1145428"/>
            <a:chOff x="4946725" y="3223150"/>
            <a:chExt cx="2101775" cy="1341250"/>
          </a:xfrm>
        </p:grpSpPr>
        <p:sp>
          <p:nvSpPr>
            <p:cNvPr id="6352" name="Google Shape;6352;p254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254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254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254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254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254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254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254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254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254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254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254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254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254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254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254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254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254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254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254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254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3" name="Google Shape;6373;p254"/>
          <p:cNvSpPr txBox="1"/>
          <p:nvPr>
            <p:ph idx="1" type="subTitle"/>
          </p:nvPr>
        </p:nvSpPr>
        <p:spPr>
          <a:xfrm>
            <a:off x="4199275" y="1288625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6374" name="Google Shape;6374;p254"/>
          <p:cNvSpPr txBox="1"/>
          <p:nvPr>
            <p:ph idx="2" type="subTitle"/>
          </p:nvPr>
        </p:nvSpPr>
        <p:spPr>
          <a:xfrm flipH="1">
            <a:off x="4199425" y="2880174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6375" name="Google Shape;6375;p254"/>
          <p:cNvSpPr txBox="1"/>
          <p:nvPr>
            <p:ph idx="3" type="subTitle"/>
          </p:nvPr>
        </p:nvSpPr>
        <p:spPr>
          <a:xfrm>
            <a:off x="4199299" y="1756150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376" name="Google Shape;6376;p254"/>
          <p:cNvSpPr txBox="1"/>
          <p:nvPr>
            <p:ph idx="4" type="subTitle"/>
          </p:nvPr>
        </p:nvSpPr>
        <p:spPr>
          <a:xfrm flipH="1">
            <a:off x="4199415" y="3352328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377" name="Google Shape;6377;p254"/>
          <p:cNvSpPr txBox="1"/>
          <p:nvPr>
            <p:ph type="title"/>
          </p:nvPr>
        </p:nvSpPr>
        <p:spPr>
          <a:xfrm flipH="1"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6378" name="Shape 6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9" name="Google Shape;6379;p255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0" name="Google Shape;6380;p255"/>
          <p:cNvSpPr/>
          <p:nvPr/>
        </p:nvSpPr>
        <p:spPr>
          <a:xfrm>
            <a:off x="8466513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1" name="Google Shape;6381;p255"/>
          <p:cNvSpPr/>
          <p:nvPr/>
        </p:nvSpPr>
        <p:spPr>
          <a:xfrm flipH="1" rot="10800000">
            <a:off x="7959146" y="-23380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2" name="Google Shape;6382;p255"/>
          <p:cNvGrpSpPr/>
          <p:nvPr/>
        </p:nvGrpSpPr>
        <p:grpSpPr>
          <a:xfrm rot="10800000">
            <a:off x="7739509" y="0"/>
            <a:ext cx="1404501" cy="1162286"/>
            <a:chOff x="763475" y="1235400"/>
            <a:chExt cx="1746675" cy="1445450"/>
          </a:xfrm>
        </p:grpSpPr>
        <p:sp>
          <p:nvSpPr>
            <p:cNvPr id="6383" name="Google Shape;6383;p255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255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255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255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255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255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9" name="Google Shape;6389;p255"/>
          <p:cNvSpPr/>
          <p:nvPr/>
        </p:nvSpPr>
        <p:spPr>
          <a:xfrm flipH="1" rot="10800000">
            <a:off x="143526" y="4668021"/>
            <a:ext cx="317912" cy="2844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0" name="Google Shape;6390;p255"/>
          <p:cNvSpPr/>
          <p:nvPr/>
        </p:nvSpPr>
        <p:spPr>
          <a:xfrm flipH="1" rot="10800000">
            <a:off x="269001" y="4264804"/>
            <a:ext cx="270181" cy="241746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1" name="Google Shape;6391;p255"/>
          <p:cNvSpPr/>
          <p:nvPr/>
        </p:nvSpPr>
        <p:spPr>
          <a:xfrm flipH="1" rot="10800000">
            <a:off x="539176" y="4668029"/>
            <a:ext cx="200931" cy="1797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2" name="Google Shape;6392;p25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9pPr>
          </a:lstStyle>
          <a:p/>
        </p:txBody>
      </p:sp>
      <p:sp>
        <p:nvSpPr>
          <p:cNvPr id="6393" name="Google Shape;6393;p255"/>
          <p:cNvSpPr/>
          <p:nvPr/>
        </p:nvSpPr>
        <p:spPr>
          <a:xfrm flipH="1" rot="10800000">
            <a:off x="269001" y="456290"/>
            <a:ext cx="789025" cy="7059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6394" name="Shape 6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5" name="Google Shape;6395;p256"/>
          <p:cNvSpPr txBox="1"/>
          <p:nvPr>
            <p:ph idx="1" type="subTitle"/>
          </p:nvPr>
        </p:nvSpPr>
        <p:spPr>
          <a:xfrm>
            <a:off x="1914625" y="2332044"/>
            <a:ext cx="5314800" cy="110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396" name="Google Shape;6396;p256"/>
          <p:cNvSpPr txBox="1"/>
          <p:nvPr>
            <p:ph type="title"/>
          </p:nvPr>
        </p:nvSpPr>
        <p:spPr>
          <a:xfrm>
            <a:off x="1914575" y="1702656"/>
            <a:ext cx="5314800" cy="64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397" name="Google Shape;6397;p256"/>
          <p:cNvSpPr/>
          <p:nvPr/>
        </p:nvSpPr>
        <p:spPr>
          <a:xfrm rot="5400000">
            <a:off x="372450" y="-343275"/>
            <a:ext cx="1429200" cy="21741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8" name="Google Shape;6398;p256"/>
          <p:cNvSpPr/>
          <p:nvPr/>
        </p:nvSpPr>
        <p:spPr>
          <a:xfrm>
            <a:off x="7871600" y="3114475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9" name="Google Shape;6399;p256"/>
          <p:cNvSpPr/>
          <p:nvPr/>
        </p:nvSpPr>
        <p:spPr>
          <a:xfrm rot="-5400000">
            <a:off x="7550327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0" name="Google Shape;6400;p256"/>
          <p:cNvGrpSpPr/>
          <p:nvPr/>
        </p:nvGrpSpPr>
        <p:grpSpPr>
          <a:xfrm rot="8838117">
            <a:off x="7920024" y="1339356"/>
            <a:ext cx="1004345" cy="991737"/>
            <a:chOff x="623875" y="3501825"/>
            <a:chExt cx="1129625" cy="1115550"/>
          </a:xfrm>
        </p:grpSpPr>
        <p:sp>
          <p:nvSpPr>
            <p:cNvPr id="6401" name="Google Shape;6401;p256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256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256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256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256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256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256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256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256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256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256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2" name="Google Shape;6412;p256"/>
          <p:cNvSpPr/>
          <p:nvPr/>
        </p:nvSpPr>
        <p:spPr>
          <a:xfrm flipH="1" rot="5400000">
            <a:off x="771181" y="-785821"/>
            <a:ext cx="753149" cy="2310209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3" name="Google Shape;6413;p256"/>
          <p:cNvGrpSpPr/>
          <p:nvPr/>
        </p:nvGrpSpPr>
        <p:grpSpPr>
          <a:xfrm flipH="1" rot="2573076">
            <a:off x="7568239" y="4337886"/>
            <a:ext cx="1655842" cy="875394"/>
            <a:chOff x="1680550" y="2806125"/>
            <a:chExt cx="1655900" cy="875425"/>
          </a:xfrm>
        </p:grpSpPr>
        <p:sp>
          <p:nvSpPr>
            <p:cNvPr id="6414" name="Google Shape;6414;p256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256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6" name="Google Shape;6416;p256"/>
          <p:cNvGrpSpPr/>
          <p:nvPr/>
        </p:nvGrpSpPr>
        <p:grpSpPr>
          <a:xfrm>
            <a:off x="-50" y="1296000"/>
            <a:ext cx="1746675" cy="1445450"/>
            <a:chOff x="763475" y="1235400"/>
            <a:chExt cx="1746675" cy="1445450"/>
          </a:xfrm>
        </p:grpSpPr>
        <p:sp>
          <p:nvSpPr>
            <p:cNvPr id="6417" name="Google Shape;6417;p256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256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256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256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256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256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3" name="Google Shape;6423;p256"/>
          <p:cNvGrpSpPr/>
          <p:nvPr/>
        </p:nvGrpSpPr>
        <p:grpSpPr>
          <a:xfrm>
            <a:off x="364880" y="3938841"/>
            <a:ext cx="1016811" cy="995863"/>
            <a:chOff x="858493" y="3673154"/>
            <a:chExt cx="1016811" cy="995863"/>
          </a:xfrm>
        </p:grpSpPr>
        <p:sp>
          <p:nvSpPr>
            <p:cNvPr id="6424" name="Google Shape;6424;p256"/>
            <p:cNvSpPr/>
            <p:nvPr/>
          </p:nvSpPr>
          <p:spPr>
            <a:xfrm rot="8838117">
              <a:off x="1089928" y="4476928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256"/>
            <p:cNvSpPr/>
            <p:nvPr/>
          </p:nvSpPr>
          <p:spPr>
            <a:xfrm rot="8838117">
              <a:off x="1186080" y="4116129"/>
              <a:ext cx="164105" cy="225920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256"/>
            <p:cNvSpPr/>
            <p:nvPr/>
          </p:nvSpPr>
          <p:spPr>
            <a:xfrm rot="8838117">
              <a:off x="898169" y="4280818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256"/>
            <p:cNvSpPr/>
            <p:nvPr/>
          </p:nvSpPr>
          <p:spPr>
            <a:xfrm rot="8838117">
              <a:off x="889854" y="4016642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256"/>
            <p:cNvSpPr/>
            <p:nvPr/>
          </p:nvSpPr>
          <p:spPr>
            <a:xfrm rot="8838117">
              <a:off x="1050861" y="3771042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256"/>
            <p:cNvSpPr/>
            <p:nvPr/>
          </p:nvSpPr>
          <p:spPr>
            <a:xfrm rot="8838117">
              <a:off x="1364308" y="3923609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256"/>
            <p:cNvSpPr/>
            <p:nvPr/>
          </p:nvSpPr>
          <p:spPr>
            <a:xfrm rot="8838117">
              <a:off x="1479215" y="4186794"/>
              <a:ext cx="257527" cy="190004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256"/>
            <p:cNvSpPr/>
            <p:nvPr/>
          </p:nvSpPr>
          <p:spPr>
            <a:xfrm rot="8838117">
              <a:off x="1680844" y="3932811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256"/>
            <p:cNvSpPr/>
            <p:nvPr/>
          </p:nvSpPr>
          <p:spPr>
            <a:xfrm rot="8838117">
              <a:off x="1444048" y="3699841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3" name="Google Shape;6433;p256"/>
          <p:cNvGrpSpPr/>
          <p:nvPr/>
        </p:nvGrpSpPr>
        <p:grpSpPr>
          <a:xfrm>
            <a:off x="2075325" y="4198892"/>
            <a:ext cx="1110575" cy="975450"/>
            <a:chOff x="3575725" y="3248450"/>
            <a:chExt cx="1110575" cy="975450"/>
          </a:xfrm>
        </p:grpSpPr>
        <p:sp>
          <p:nvSpPr>
            <p:cNvPr id="6434" name="Google Shape;6434;p256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256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6" name="Google Shape;6436;p256"/>
          <p:cNvGrpSpPr/>
          <p:nvPr/>
        </p:nvGrpSpPr>
        <p:grpSpPr>
          <a:xfrm flipH="1" rot="10800000">
            <a:off x="6056950" y="0"/>
            <a:ext cx="1110575" cy="975450"/>
            <a:chOff x="3575725" y="3248450"/>
            <a:chExt cx="1110575" cy="975450"/>
          </a:xfrm>
        </p:grpSpPr>
        <p:sp>
          <p:nvSpPr>
            <p:cNvPr id="6437" name="Google Shape;6437;p256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256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6439" name="Shape 6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0" name="Google Shape;6440;p257"/>
          <p:cNvSpPr/>
          <p:nvPr/>
        </p:nvSpPr>
        <p:spPr>
          <a:xfrm rot="10800000">
            <a:off x="0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1" name="Google Shape;6441;p257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2" name="Google Shape;6442;p257"/>
          <p:cNvSpPr/>
          <p:nvPr/>
        </p:nvSpPr>
        <p:spPr>
          <a:xfrm flipH="1" rot="5400000">
            <a:off x="73200" y="-7320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3" name="Google Shape;6443;p257"/>
          <p:cNvSpPr/>
          <p:nvPr/>
        </p:nvSpPr>
        <p:spPr>
          <a:xfrm flipH="1" rot="10800000">
            <a:off x="721905" y="-19540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4" name="Google Shape;6444;p257"/>
          <p:cNvGrpSpPr/>
          <p:nvPr/>
        </p:nvGrpSpPr>
        <p:grpSpPr>
          <a:xfrm flipH="1" rot="-3438117">
            <a:off x="393859" y="1050214"/>
            <a:ext cx="1004345" cy="991737"/>
            <a:chOff x="623875" y="3501825"/>
            <a:chExt cx="1129625" cy="1115550"/>
          </a:xfrm>
        </p:grpSpPr>
        <p:sp>
          <p:nvSpPr>
            <p:cNvPr id="6445" name="Google Shape;6445;p257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257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257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257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257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257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257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257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257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257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257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257"/>
          <p:cNvGrpSpPr/>
          <p:nvPr/>
        </p:nvGrpSpPr>
        <p:grpSpPr>
          <a:xfrm rot="10800000">
            <a:off x="7876042" y="3783123"/>
            <a:ext cx="1227250" cy="1314775"/>
            <a:chOff x="5368525" y="1294325"/>
            <a:chExt cx="1227250" cy="1314775"/>
          </a:xfrm>
        </p:grpSpPr>
        <p:sp>
          <p:nvSpPr>
            <p:cNvPr id="6457" name="Google Shape;6457;p257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257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257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0" name="Google Shape;6460;p257"/>
          <p:cNvSpPr txBox="1"/>
          <p:nvPr>
            <p:ph type="title"/>
          </p:nvPr>
        </p:nvSpPr>
        <p:spPr>
          <a:xfrm>
            <a:off x="1970551" y="1299600"/>
            <a:ext cx="5189400" cy="2544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440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6461" name="Shape 6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2" name="Google Shape;6462;p258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3" name="Google Shape;6463;p258"/>
          <p:cNvGrpSpPr/>
          <p:nvPr/>
        </p:nvGrpSpPr>
        <p:grpSpPr>
          <a:xfrm rot="8838117">
            <a:off x="335074" y="3877231"/>
            <a:ext cx="1004345" cy="991737"/>
            <a:chOff x="623875" y="3501825"/>
            <a:chExt cx="1129625" cy="1115550"/>
          </a:xfrm>
        </p:grpSpPr>
        <p:sp>
          <p:nvSpPr>
            <p:cNvPr id="6464" name="Google Shape;6464;p258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258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258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258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258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258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258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258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258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258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258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5" name="Google Shape;6475;p258"/>
          <p:cNvGrpSpPr/>
          <p:nvPr/>
        </p:nvGrpSpPr>
        <p:grpSpPr>
          <a:xfrm rot="-5400000">
            <a:off x="7669378" y="-68325"/>
            <a:ext cx="1373725" cy="1575500"/>
            <a:chOff x="3306050" y="1157725"/>
            <a:chExt cx="1373725" cy="1575500"/>
          </a:xfrm>
        </p:grpSpPr>
        <p:sp>
          <p:nvSpPr>
            <p:cNvPr id="6476" name="Google Shape;6476;p258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258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258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258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258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258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258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258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4" name="Google Shape;6484;p258"/>
          <p:cNvSpPr/>
          <p:nvPr/>
        </p:nvSpPr>
        <p:spPr>
          <a:xfrm>
            <a:off x="640140" y="458777"/>
            <a:ext cx="331461" cy="29649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5" name="Google Shape;6485;p258"/>
          <p:cNvSpPr/>
          <p:nvPr/>
        </p:nvSpPr>
        <p:spPr>
          <a:xfrm>
            <a:off x="558399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6" name="Google Shape;6486;p258"/>
          <p:cNvSpPr txBox="1"/>
          <p:nvPr>
            <p:ph type="title"/>
          </p:nvPr>
        </p:nvSpPr>
        <p:spPr>
          <a:xfrm>
            <a:off x="3960100" y="979300"/>
            <a:ext cx="3639000" cy="15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487" name="Google Shape;6487;p258"/>
          <p:cNvSpPr txBox="1"/>
          <p:nvPr>
            <p:ph idx="1" type="subTitle"/>
          </p:nvPr>
        </p:nvSpPr>
        <p:spPr>
          <a:xfrm>
            <a:off x="3960100" y="2401398"/>
            <a:ext cx="3639000" cy="17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488" name="Google Shape;6488;p258"/>
          <p:cNvSpPr/>
          <p:nvPr/>
        </p:nvSpPr>
        <p:spPr>
          <a:xfrm>
            <a:off x="8232992" y="2071075"/>
            <a:ext cx="918317" cy="3072426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6489" name="Shape 6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0" name="Google Shape;6490;p259"/>
          <p:cNvSpPr txBox="1"/>
          <p:nvPr>
            <p:ph type="title"/>
          </p:nvPr>
        </p:nvSpPr>
        <p:spPr>
          <a:xfrm>
            <a:off x="721900" y="3790800"/>
            <a:ext cx="3159300" cy="8277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491" name="Google Shape;6491;p259"/>
          <p:cNvSpPr/>
          <p:nvPr/>
        </p:nvSpPr>
        <p:spPr>
          <a:xfrm flipH="1" rot="10800000">
            <a:off x="6251820" y="401004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2" name="Google Shape;6492;p259"/>
          <p:cNvSpPr/>
          <p:nvPr/>
        </p:nvSpPr>
        <p:spPr>
          <a:xfrm rot="10800000">
            <a:off x="-4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3" name="Google Shape;6493;p259"/>
          <p:cNvSpPr/>
          <p:nvPr/>
        </p:nvSpPr>
        <p:spPr>
          <a:xfrm rot="10800000">
            <a:off x="-7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4" name="Google Shape;6494;p259"/>
          <p:cNvGrpSpPr/>
          <p:nvPr/>
        </p:nvGrpSpPr>
        <p:grpSpPr>
          <a:xfrm rot="3438117">
            <a:off x="908168" y="490864"/>
            <a:ext cx="1004345" cy="991737"/>
            <a:chOff x="623875" y="3501825"/>
            <a:chExt cx="1129625" cy="1115550"/>
          </a:xfrm>
        </p:grpSpPr>
        <p:sp>
          <p:nvSpPr>
            <p:cNvPr id="6495" name="Google Shape;6495;p259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259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259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259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259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259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259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259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259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259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259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6" name="Google Shape;6506;p259"/>
          <p:cNvSpPr/>
          <p:nvPr/>
        </p:nvSpPr>
        <p:spPr>
          <a:xfrm rot="10800000">
            <a:off x="8326513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6507" name="Shape 6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8" name="Google Shape;6508;p260"/>
          <p:cNvSpPr/>
          <p:nvPr/>
        </p:nvSpPr>
        <p:spPr>
          <a:xfrm flipH="1">
            <a:off x="8335482" y="408827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9" name="Google Shape;6509;p260"/>
          <p:cNvSpPr/>
          <p:nvPr/>
        </p:nvSpPr>
        <p:spPr>
          <a:xfrm flipH="1">
            <a:off x="77382" y="108902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0" name="Google Shape;6510;p260"/>
          <p:cNvGrpSpPr/>
          <p:nvPr/>
        </p:nvGrpSpPr>
        <p:grpSpPr>
          <a:xfrm flipH="1" rot="10800000">
            <a:off x="7071392" y="3762325"/>
            <a:ext cx="2101775" cy="1341250"/>
            <a:chOff x="4946725" y="3223150"/>
            <a:chExt cx="2101775" cy="1341250"/>
          </a:xfrm>
        </p:grpSpPr>
        <p:sp>
          <p:nvSpPr>
            <p:cNvPr id="6511" name="Google Shape;6511;p260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260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260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260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260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260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260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260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260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260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260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260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260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260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260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260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260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260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260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260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260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2" name="Google Shape;6532;p260"/>
          <p:cNvGrpSpPr/>
          <p:nvPr/>
        </p:nvGrpSpPr>
        <p:grpSpPr>
          <a:xfrm>
            <a:off x="0" y="224325"/>
            <a:ext cx="1746675" cy="1445450"/>
            <a:chOff x="763475" y="1235400"/>
            <a:chExt cx="1746675" cy="1445450"/>
          </a:xfrm>
        </p:grpSpPr>
        <p:sp>
          <p:nvSpPr>
            <p:cNvPr id="6533" name="Google Shape;6533;p260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260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260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260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260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260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9" name="Google Shape;6539;p260"/>
          <p:cNvSpPr/>
          <p:nvPr/>
        </p:nvSpPr>
        <p:spPr>
          <a:xfrm rot="10800000">
            <a:off x="7808700" y="-1"/>
            <a:ext cx="1335300" cy="1466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0" name="Google Shape;6540;p260"/>
          <p:cNvSpPr/>
          <p:nvPr/>
        </p:nvSpPr>
        <p:spPr>
          <a:xfrm>
            <a:off x="7598250" y="1825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1" name="Google Shape;6541;p260"/>
          <p:cNvSpPr/>
          <p:nvPr/>
        </p:nvSpPr>
        <p:spPr>
          <a:xfrm flipH="1" rot="5400000">
            <a:off x="256161" y="3748408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2" name="Google Shape;6542;p260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3" name="Google Shape;6543;p260"/>
          <p:cNvGrpSpPr/>
          <p:nvPr/>
        </p:nvGrpSpPr>
        <p:grpSpPr>
          <a:xfrm flipH="1">
            <a:off x="7199525" y="176375"/>
            <a:ext cx="972750" cy="956100"/>
            <a:chOff x="8099625" y="4181100"/>
            <a:chExt cx="972750" cy="956100"/>
          </a:xfrm>
        </p:grpSpPr>
        <p:sp>
          <p:nvSpPr>
            <p:cNvPr id="6544" name="Google Shape;6544;p260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260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260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260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260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260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260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260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2" name="Google Shape;6552;p260"/>
          <p:cNvSpPr txBox="1"/>
          <p:nvPr>
            <p:ph hasCustomPrompt="1" type="title"/>
          </p:nvPr>
        </p:nvSpPr>
        <p:spPr>
          <a:xfrm>
            <a:off x="1284000" y="1636458"/>
            <a:ext cx="65760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6553" name="Google Shape;6553;p260"/>
          <p:cNvSpPr txBox="1"/>
          <p:nvPr>
            <p:ph idx="1" type="subTitle"/>
          </p:nvPr>
        </p:nvSpPr>
        <p:spPr>
          <a:xfrm>
            <a:off x="1284000" y="3042639"/>
            <a:ext cx="6576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6554" name="Shape 655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6555" name="Shape 6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6" name="Google Shape;6556;p262"/>
          <p:cNvSpPr txBox="1"/>
          <p:nvPr>
            <p:ph type="title"/>
          </p:nvPr>
        </p:nvSpPr>
        <p:spPr>
          <a:xfrm>
            <a:off x="1559464" y="1148650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6557" name="Google Shape;6557;p262"/>
          <p:cNvSpPr txBox="1"/>
          <p:nvPr>
            <p:ph hasCustomPrompt="1" idx="2" type="title"/>
          </p:nvPr>
        </p:nvSpPr>
        <p:spPr>
          <a:xfrm>
            <a:off x="4684774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558" name="Google Shape;6558;p262"/>
          <p:cNvSpPr txBox="1"/>
          <p:nvPr>
            <p:ph idx="1" type="subTitle"/>
          </p:nvPr>
        </p:nvSpPr>
        <p:spPr>
          <a:xfrm>
            <a:off x="1559464" y="165166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6559" name="Google Shape;6559;p262"/>
          <p:cNvSpPr txBox="1"/>
          <p:nvPr>
            <p:ph idx="3" type="title"/>
          </p:nvPr>
        </p:nvSpPr>
        <p:spPr>
          <a:xfrm>
            <a:off x="1556785" y="23524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6560" name="Google Shape;6560;p262"/>
          <p:cNvSpPr txBox="1"/>
          <p:nvPr>
            <p:ph hasCustomPrompt="1" idx="4" type="title"/>
          </p:nvPr>
        </p:nvSpPr>
        <p:spPr>
          <a:xfrm>
            <a:off x="787850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561" name="Google Shape;6561;p262"/>
          <p:cNvSpPr txBox="1"/>
          <p:nvPr>
            <p:ph idx="5" type="subTitle"/>
          </p:nvPr>
        </p:nvSpPr>
        <p:spPr>
          <a:xfrm>
            <a:off x="1556762" y="2859881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6562" name="Google Shape;6562;p262"/>
          <p:cNvSpPr txBox="1"/>
          <p:nvPr>
            <p:ph idx="6" type="title"/>
          </p:nvPr>
        </p:nvSpPr>
        <p:spPr>
          <a:xfrm>
            <a:off x="1559464" y="35562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6563" name="Google Shape;6563;p262"/>
          <p:cNvSpPr txBox="1"/>
          <p:nvPr>
            <p:ph hasCustomPrompt="1" idx="7" type="title"/>
          </p:nvPr>
        </p:nvSpPr>
        <p:spPr>
          <a:xfrm>
            <a:off x="794337" y="3886283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564" name="Google Shape;6564;p262"/>
          <p:cNvSpPr txBox="1"/>
          <p:nvPr>
            <p:ph idx="8" type="subTitle"/>
          </p:nvPr>
        </p:nvSpPr>
        <p:spPr>
          <a:xfrm>
            <a:off x="1556761" y="406147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6565" name="Google Shape;6565;p262"/>
          <p:cNvSpPr txBox="1"/>
          <p:nvPr>
            <p:ph idx="9" type="title"/>
          </p:nvPr>
        </p:nvSpPr>
        <p:spPr>
          <a:xfrm>
            <a:off x="5456465" y="1148650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6566" name="Google Shape;6566;p262"/>
          <p:cNvSpPr txBox="1"/>
          <p:nvPr>
            <p:ph hasCustomPrompt="1" idx="13" type="title"/>
          </p:nvPr>
        </p:nvSpPr>
        <p:spPr>
          <a:xfrm>
            <a:off x="4687536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567" name="Google Shape;6567;p262"/>
          <p:cNvSpPr txBox="1"/>
          <p:nvPr>
            <p:ph idx="14" type="subTitle"/>
          </p:nvPr>
        </p:nvSpPr>
        <p:spPr>
          <a:xfrm>
            <a:off x="5456465" y="16516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6568" name="Google Shape;6568;p262"/>
          <p:cNvSpPr txBox="1"/>
          <p:nvPr>
            <p:ph idx="15" type="title"/>
          </p:nvPr>
        </p:nvSpPr>
        <p:spPr>
          <a:xfrm>
            <a:off x="5453760" y="23524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6569" name="Google Shape;6569;p262"/>
          <p:cNvSpPr txBox="1"/>
          <p:nvPr>
            <p:ph hasCustomPrompt="1" idx="16" type="title"/>
          </p:nvPr>
        </p:nvSpPr>
        <p:spPr>
          <a:xfrm>
            <a:off x="790612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570" name="Google Shape;6570;p262"/>
          <p:cNvSpPr txBox="1"/>
          <p:nvPr>
            <p:ph idx="17" type="subTitle"/>
          </p:nvPr>
        </p:nvSpPr>
        <p:spPr>
          <a:xfrm>
            <a:off x="5453687" y="28598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6571" name="Google Shape;6571;p262"/>
          <p:cNvSpPr txBox="1"/>
          <p:nvPr>
            <p:ph idx="18" type="title"/>
          </p:nvPr>
        </p:nvSpPr>
        <p:spPr>
          <a:xfrm>
            <a:off x="5456465" y="35562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6572" name="Google Shape;6572;p262"/>
          <p:cNvSpPr txBox="1"/>
          <p:nvPr>
            <p:ph hasCustomPrompt="1" idx="19" type="title"/>
          </p:nvPr>
        </p:nvSpPr>
        <p:spPr>
          <a:xfrm>
            <a:off x="4687536" y="3873458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6573" name="Google Shape;6573;p262"/>
          <p:cNvSpPr txBox="1"/>
          <p:nvPr>
            <p:ph idx="20" type="subTitle"/>
          </p:nvPr>
        </p:nvSpPr>
        <p:spPr>
          <a:xfrm>
            <a:off x="5453686" y="4061478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6574" name="Google Shape;6574;p262"/>
          <p:cNvSpPr txBox="1"/>
          <p:nvPr>
            <p:ph idx="21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575" name="Google Shape;6575;p262"/>
          <p:cNvSpPr/>
          <p:nvPr/>
        </p:nvSpPr>
        <p:spPr>
          <a:xfrm rot="10800000">
            <a:off x="-860775" y="-14584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6" name="Google Shape;6576;p262"/>
          <p:cNvSpPr/>
          <p:nvPr/>
        </p:nvSpPr>
        <p:spPr>
          <a:xfrm>
            <a:off x="8650275" y="3410800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7" name="Google Shape;6577;p262"/>
          <p:cNvSpPr/>
          <p:nvPr/>
        </p:nvSpPr>
        <p:spPr>
          <a:xfrm>
            <a:off x="6917701" y="0"/>
            <a:ext cx="2234045" cy="878948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8" name="Google Shape;6578;p262"/>
          <p:cNvSpPr/>
          <p:nvPr/>
        </p:nvSpPr>
        <p:spPr>
          <a:xfrm>
            <a:off x="8785050" y="532300"/>
            <a:ext cx="184575" cy="254125"/>
          </a:xfrm>
          <a:custGeom>
            <a:rect b="b" l="l" r="r" t="t"/>
            <a:pathLst>
              <a:path extrusionOk="0" h="10165" w="7383">
                <a:moveTo>
                  <a:pt x="4212" y="0"/>
                </a:moveTo>
                <a:cubicBezTo>
                  <a:pt x="3444" y="0"/>
                  <a:pt x="2709" y="427"/>
                  <a:pt x="2215" y="1028"/>
                </a:cubicBezTo>
                <a:cubicBezTo>
                  <a:pt x="1667" y="1683"/>
                  <a:pt x="1370" y="2504"/>
                  <a:pt x="1131" y="3338"/>
                </a:cubicBezTo>
                <a:cubicBezTo>
                  <a:pt x="643" y="5100"/>
                  <a:pt x="0" y="7517"/>
                  <a:pt x="1239" y="9136"/>
                </a:cubicBezTo>
                <a:lnTo>
                  <a:pt x="1227" y="9136"/>
                </a:lnTo>
                <a:cubicBezTo>
                  <a:pt x="1752" y="9820"/>
                  <a:pt x="2612" y="10164"/>
                  <a:pt x="3481" y="10164"/>
                </a:cubicBezTo>
                <a:cubicBezTo>
                  <a:pt x="3911" y="10164"/>
                  <a:pt x="4344" y="10080"/>
                  <a:pt x="4739" y="9910"/>
                </a:cubicBezTo>
                <a:cubicBezTo>
                  <a:pt x="5918" y="9386"/>
                  <a:pt x="6727" y="8231"/>
                  <a:pt x="7049" y="6981"/>
                </a:cubicBezTo>
                <a:cubicBezTo>
                  <a:pt x="7382" y="5731"/>
                  <a:pt x="7263" y="4409"/>
                  <a:pt x="6977" y="3147"/>
                </a:cubicBezTo>
                <a:cubicBezTo>
                  <a:pt x="6811" y="2457"/>
                  <a:pt x="6596" y="1754"/>
                  <a:pt x="6192" y="1171"/>
                </a:cubicBezTo>
                <a:cubicBezTo>
                  <a:pt x="5787" y="575"/>
                  <a:pt x="5168" y="111"/>
                  <a:pt x="4465" y="16"/>
                </a:cubicBezTo>
                <a:cubicBezTo>
                  <a:pt x="4381" y="5"/>
                  <a:pt x="4296" y="0"/>
                  <a:pt x="421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9" name="Google Shape;6579;p262"/>
          <p:cNvSpPr/>
          <p:nvPr/>
        </p:nvSpPr>
        <p:spPr>
          <a:xfrm>
            <a:off x="8500125" y="661500"/>
            <a:ext cx="190475" cy="139725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0" name="Google Shape;6580;p262"/>
          <p:cNvSpPr/>
          <p:nvPr/>
        </p:nvSpPr>
        <p:spPr>
          <a:xfrm>
            <a:off x="8360613" y="291202"/>
            <a:ext cx="289660" cy="296556"/>
          </a:xfrm>
          <a:custGeom>
            <a:rect b="b" l="l" r="r" t="t"/>
            <a:pathLst>
              <a:path extrusionOk="0" h="8558" w="8359">
                <a:moveTo>
                  <a:pt x="4034" y="1"/>
                </a:moveTo>
                <a:cubicBezTo>
                  <a:pt x="2734" y="1"/>
                  <a:pt x="1488" y="1001"/>
                  <a:pt x="858" y="2200"/>
                </a:cubicBezTo>
                <a:cubicBezTo>
                  <a:pt x="84" y="3665"/>
                  <a:pt x="1" y="5474"/>
                  <a:pt x="620" y="7010"/>
                </a:cubicBezTo>
                <a:cubicBezTo>
                  <a:pt x="1066" y="8116"/>
                  <a:pt x="2125" y="8557"/>
                  <a:pt x="3289" y="8557"/>
                </a:cubicBezTo>
                <a:cubicBezTo>
                  <a:pt x="4732" y="8557"/>
                  <a:pt x="6335" y="7880"/>
                  <a:pt x="7132" y="6951"/>
                </a:cubicBezTo>
                <a:cubicBezTo>
                  <a:pt x="8204" y="5701"/>
                  <a:pt x="8359" y="3748"/>
                  <a:pt x="7513" y="2343"/>
                </a:cubicBezTo>
                <a:cubicBezTo>
                  <a:pt x="7109" y="1676"/>
                  <a:pt x="6525" y="1141"/>
                  <a:pt x="5894" y="700"/>
                </a:cubicBezTo>
                <a:cubicBezTo>
                  <a:pt x="5525" y="438"/>
                  <a:pt x="5132" y="212"/>
                  <a:pt x="4703" y="93"/>
                </a:cubicBezTo>
                <a:cubicBezTo>
                  <a:pt x="4481" y="30"/>
                  <a:pt x="4257" y="1"/>
                  <a:pt x="403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1" name="Google Shape;6581;p262"/>
          <p:cNvGrpSpPr/>
          <p:nvPr/>
        </p:nvGrpSpPr>
        <p:grpSpPr>
          <a:xfrm>
            <a:off x="8219649" y="4324805"/>
            <a:ext cx="932106" cy="818695"/>
            <a:chOff x="3575725" y="3248450"/>
            <a:chExt cx="1110575" cy="975450"/>
          </a:xfrm>
        </p:grpSpPr>
        <p:sp>
          <p:nvSpPr>
            <p:cNvPr id="6582" name="Google Shape;6582;p262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262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6584" name="Shape 6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5" name="Google Shape;6585;p263"/>
          <p:cNvSpPr txBox="1"/>
          <p:nvPr>
            <p:ph type="title"/>
          </p:nvPr>
        </p:nvSpPr>
        <p:spPr>
          <a:xfrm>
            <a:off x="3114600" y="2362075"/>
            <a:ext cx="4464000" cy="118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586" name="Google Shape;6586;p263"/>
          <p:cNvSpPr txBox="1"/>
          <p:nvPr>
            <p:ph hasCustomPrompt="1" idx="2" type="title"/>
          </p:nvPr>
        </p:nvSpPr>
        <p:spPr>
          <a:xfrm>
            <a:off x="6204425" y="1274317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587" name="Google Shape;6587;p263"/>
          <p:cNvSpPr txBox="1"/>
          <p:nvPr>
            <p:ph idx="1" type="subTitle"/>
          </p:nvPr>
        </p:nvSpPr>
        <p:spPr>
          <a:xfrm>
            <a:off x="3114600" y="3462174"/>
            <a:ext cx="4464000" cy="4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588" name="Google Shape;6588;p263"/>
          <p:cNvSpPr/>
          <p:nvPr/>
        </p:nvSpPr>
        <p:spPr>
          <a:xfrm rot="5400000">
            <a:off x="73200" y="3591724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9" name="Google Shape;6589;p263"/>
          <p:cNvSpPr/>
          <p:nvPr/>
        </p:nvSpPr>
        <p:spPr>
          <a:xfrm>
            <a:off x="721905" y="448351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0" name="Google Shape;6590;p263"/>
          <p:cNvGrpSpPr/>
          <p:nvPr/>
        </p:nvGrpSpPr>
        <p:grpSpPr>
          <a:xfrm rot="-7361883">
            <a:off x="371984" y="3074734"/>
            <a:ext cx="1004345" cy="991737"/>
            <a:chOff x="623875" y="3501825"/>
            <a:chExt cx="1129625" cy="1115550"/>
          </a:xfrm>
        </p:grpSpPr>
        <p:sp>
          <p:nvSpPr>
            <p:cNvPr id="6591" name="Google Shape;6591;p263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263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263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263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263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263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263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263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263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263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263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2" name="Google Shape;6602;p263"/>
          <p:cNvSpPr/>
          <p:nvPr/>
        </p:nvSpPr>
        <p:spPr>
          <a:xfrm flipH="1" rot="10800000">
            <a:off x="8466525" y="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3" name="Google Shape;6603;p263"/>
          <p:cNvGrpSpPr/>
          <p:nvPr/>
        </p:nvGrpSpPr>
        <p:grpSpPr>
          <a:xfrm rot="10800000">
            <a:off x="-43625" y="71645"/>
            <a:ext cx="2101775" cy="1341250"/>
            <a:chOff x="4946725" y="3223150"/>
            <a:chExt cx="2101775" cy="1341250"/>
          </a:xfrm>
        </p:grpSpPr>
        <p:sp>
          <p:nvSpPr>
            <p:cNvPr id="6604" name="Google Shape;6604;p263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263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263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263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263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263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263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263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263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263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263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263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263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263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263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263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263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263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263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263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263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5" name="Google Shape;6625;p263"/>
          <p:cNvGrpSpPr/>
          <p:nvPr/>
        </p:nvGrpSpPr>
        <p:grpSpPr>
          <a:xfrm rot="10800000">
            <a:off x="7455525" y="4215500"/>
            <a:ext cx="1655900" cy="875425"/>
            <a:chOff x="1680550" y="2806125"/>
            <a:chExt cx="1655900" cy="875425"/>
          </a:xfrm>
        </p:grpSpPr>
        <p:sp>
          <p:nvSpPr>
            <p:cNvPr id="6626" name="Google Shape;6626;p263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263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6628" name="Shape 6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9" name="Google Shape;6629;p264"/>
          <p:cNvSpPr/>
          <p:nvPr/>
        </p:nvSpPr>
        <p:spPr>
          <a:xfrm flipH="1" rot="5400000">
            <a:off x="79161" y="3571408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0" name="Google Shape;6630;p264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1" name="Google Shape;6631;p264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2" name="Google Shape;6632;p264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3" name="Google Shape;6633;p264"/>
          <p:cNvGrpSpPr/>
          <p:nvPr/>
        </p:nvGrpSpPr>
        <p:grpSpPr>
          <a:xfrm flipH="1" rot="-3438117">
            <a:off x="7231484" y="490864"/>
            <a:ext cx="1004345" cy="991737"/>
            <a:chOff x="623875" y="3501825"/>
            <a:chExt cx="1129625" cy="1115550"/>
          </a:xfrm>
        </p:grpSpPr>
        <p:sp>
          <p:nvSpPr>
            <p:cNvPr id="6634" name="Google Shape;6634;p26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26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26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26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26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26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26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26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26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26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26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5" name="Google Shape;6645;p264"/>
          <p:cNvGrpSpPr/>
          <p:nvPr/>
        </p:nvGrpSpPr>
        <p:grpSpPr>
          <a:xfrm flipH="1" rot="5400000">
            <a:off x="108167" y="-93596"/>
            <a:ext cx="1373725" cy="1575500"/>
            <a:chOff x="3306050" y="1157725"/>
            <a:chExt cx="1373725" cy="1575500"/>
          </a:xfrm>
        </p:grpSpPr>
        <p:sp>
          <p:nvSpPr>
            <p:cNvPr id="6646" name="Google Shape;6646;p264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264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264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264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264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264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264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264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264"/>
          <p:cNvGrpSpPr/>
          <p:nvPr/>
        </p:nvGrpSpPr>
        <p:grpSpPr>
          <a:xfrm flipH="1">
            <a:off x="7364750" y="3698050"/>
            <a:ext cx="1746675" cy="1445450"/>
            <a:chOff x="763475" y="1235400"/>
            <a:chExt cx="1746675" cy="1445450"/>
          </a:xfrm>
        </p:grpSpPr>
        <p:sp>
          <p:nvSpPr>
            <p:cNvPr id="6655" name="Google Shape;6655;p26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26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26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26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26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26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1" name="Google Shape;6661;p264"/>
          <p:cNvSpPr/>
          <p:nvPr/>
        </p:nvSpPr>
        <p:spPr>
          <a:xfrm flipH="1" rot="10800000">
            <a:off x="264281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2" name="Google Shape;6662;p264"/>
          <p:cNvSpPr/>
          <p:nvPr/>
        </p:nvSpPr>
        <p:spPr>
          <a:xfrm flipH="1" rot="9039692">
            <a:off x="472060" y="39791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3" name="Google Shape;6663;p264"/>
          <p:cNvSpPr/>
          <p:nvPr/>
        </p:nvSpPr>
        <p:spPr>
          <a:xfrm flipH="1" rot="-9620968">
            <a:off x="800871" y="422675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4" name="Google Shape;6664;p264"/>
          <p:cNvSpPr txBox="1"/>
          <p:nvPr>
            <p:ph type="title"/>
          </p:nvPr>
        </p:nvSpPr>
        <p:spPr>
          <a:xfrm>
            <a:off x="1901900" y="2573068"/>
            <a:ext cx="5405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665" name="Google Shape;6665;p264"/>
          <p:cNvSpPr txBox="1"/>
          <p:nvPr>
            <p:ph hasCustomPrompt="1" idx="2" type="title"/>
          </p:nvPr>
        </p:nvSpPr>
        <p:spPr>
          <a:xfrm>
            <a:off x="3917600" y="15297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666" name="Google Shape;6666;p264"/>
          <p:cNvSpPr txBox="1"/>
          <p:nvPr>
            <p:ph idx="1" type="subTitle"/>
          </p:nvPr>
        </p:nvSpPr>
        <p:spPr>
          <a:xfrm>
            <a:off x="1901900" y="3128958"/>
            <a:ext cx="54054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1">
    <p:spTree>
      <p:nvGrpSpPr>
        <p:cNvPr id="6667" name="Shape 6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8" name="Google Shape;6668;p265"/>
          <p:cNvSpPr/>
          <p:nvPr/>
        </p:nvSpPr>
        <p:spPr>
          <a:xfrm flipH="1">
            <a:off x="6288692" y="-7292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9" name="Google Shape;6669;p265"/>
          <p:cNvSpPr/>
          <p:nvPr/>
        </p:nvSpPr>
        <p:spPr>
          <a:xfrm flipH="1" rot="10800000">
            <a:off x="6853096" y="14619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0" name="Google Shape;6670;p265"/>
          <p:cNvSpPr/>
          <p:nvPr/>
        </p:nvSpPr>
        <p:spPr>
          <a:xfrm rot="-5400000">
            <a:off x="7111350" y="3138850"/>
            <a:ext cx="1650300" cy="2415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1" name="Google Shape;6671;p265"/>
          <p:cNvSpPr/>
          <p:nvPr/>
        </p:nvSpPr>
        <p:spPr>
          <a:xfrm rot="-5400000">
            <a:off x="-899989" y="8614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2" name="Google Shape;6672;p265"/>
          <p:cNvGrpSpPr/>
          <p:nvPr/>
        </p:nvGrpSpPr>
        <p:grpSpPr>
          <a:xfrm>
            <a:off x="158725" y="154258"/>
            <a:ext cx="985850" cy="708025"/>
            <a:chOff x="158725" y="154258"/>
            <a:chExt cx="985850" cy="708025"/>
          </a:xfrm>
        </p:grpSpPr>
        <p:sp>
          <p:nvSpPr>
            <p:cNvPr id="6673" name="Google Shape;6673;p265"/>
            <p:cNvSpPr/>
            <p:nvPr/>
          </p:nvSpPr>
          <p:spPr>
            <a:xfrm flipH="1" rot="10800000">
              <a:off x="747775" y="490833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265"/>
            <p:cNvSpPr/>
            <p:nvPr/>
          </p:nvSpPr>
          <p:spPr>
            <a:xfrm flipH="1" rot="10800000">
              <a:off x="957050" y="280983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265"/>
            <p:cNvSpPr/>
            <p:nvPr/>
          </p:nvSpPr>
          <p:spPr>
            <a:xfrm flipH="1" rot="10800000">
              <a:off x="628425" y="154258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265"/>
            <p:cNvSpPr/>
            <p:nvPr/>
          </p:nvSpPr>
          <p:spPr>
            <a:xfrm flipH="1" rot="10800000">
              <a:off x="482275" y="47218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265"/>
            <p:cNvSpPr/>
            <p:nvPr/>
          </p:nvSpPr>
          <p:spPr>
            <a:xfrm flipH="1" rot="10800000">
              <a:off x="158725" y="681908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265"/>
            <p:cNvSpPr/>
            <p:nvPr/>
          </p:nvSpPr>
          <p:spPr>
            <a:xfrm flipH="1" rot="10800000">
              <a:off x="260225" y="311933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9" name="Google Shape;6679;p265"/>
          <p:cNvGrpSpPr/>
          <p:nvPr/>
        </p:nvGrpSpPr>
        <p:grpSpPr>
          <a:xfrm flipH="1" rot="-1787720">
            <a:off x="6772464" y="629542"/>
            <a:ext cx="1736238" cy="814119"/>
            <a:chOff x="503325" y="3713675"/>
            <a:chExt cx="1736250" cy="814125"/>
          </a:xfrm>
        </p:grpSpPr>
        <p:sp>
          <p:nvSpPr>
            <p:cNvPr id="6680" name="Google Shape;6680;p265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265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2" name="Google Shape;6682;p265"/>
          <p:cNvGrpSpPr/>
          <p:nvPr/>
        </p:nvGrpSpPr>
        <p:grpSpPr>
          <a:xfrm rot="10800000">
            <a:off x="-20619" y="3982492"/>
            <a:ext cx="1863224" cy="1189018"/>
            <a:chOff x="4946725" y="3223150"/>
            <a:chExt cx="2101775" cy="1341250"/>
          </a:xfrm>
        </p:grpSpPr>
        <p:sp>
          <p:nvSpPr>
            <p:cNvPr id="6683" name="Google Shape;6683;p265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265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265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265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265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265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265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265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265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265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265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265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265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265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265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265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265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265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265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265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265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4" name="Google Shape;6704;p265"/>
          <p:cNvGrpSpPr/>
          <p:nvPr/>
        </p:nvGrpSpPr>
        <p:grpSpPr>
          <a:xfrm flipH="1">
            <a:off x="7390025" y="3698050"/>
            <a:ext cx="1746675" cy="1445450"/>
            <a:chOff x="763475" y="1235400"/>
            <a:chExt cx="1746675" cy="1445450"/>
          </a:xfrm>
        </p:grpSpPr>
        <p:sp>
          <p:nvSpPr>
            <p:cNvPr id="6705" name="Google Shape;6705;p265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265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265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265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265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265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1" name="Google Shape;6711;p265"/>
          <p:cNvSpPr txBox="1"/>
          <p:nvPr>
            <p:ph type="title"/>
          </p:nvPr>
        </p:nvSpPr>
        <p:spPr>
          <a:xfrm>
            <a:off x="1075750" y="2785850"/>
            <a:ext cx="4596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712" name="Google Shape;6712;p265"/>
          <p:cNvSpPr txBox="1"/>
          <p:nvPr>
            <p:ph hasCustomPrompt="1" idx="2" type="title"/>
          </p:nvPr>
        </p:nvSpPr>
        <p:spPr>
          <a:xfrm>
            <a:off x="1075750" y="16339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713" name="Google Shape;6713;p265"/>
          <p:cNvSpPr txBox="1"/>
          <p:nvPr>
            <p:ph idx="1" type="subTitle"/>
          </p:nvPr>
        </p:nvSpPr>
        <p:spPr>
          <a:xfrm>
            <a:off x="1075750" y="3308352"/>
            <a:ext cx="45969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1_1_1_1">
    <p:spTree>
      <p:nvGrpSpPr>
        <p:cNvPr id="6714" name="Shape 6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5" name="Google Shape;6715;p266"/>
          <p:cNvSpPr txBox="1"/>
          <p:nvPr>
            <p:ph type="title"/>
          </p:nvPr>
        </p:nvSpPr>
        <p:spPr>
          <a:xfrm flipH="1">
            <a:off x="2853950" y="2785849"/>
            <a:ext cx="4608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716" name="Google Shape;6716;p266"/>
          <p:cNvSpPr txBox="1"/>
          <p:nvPr>
            <p:ph hasCustomPrompt="1" idx="2" type="title"/>
          </p:nvPr>
        </p:nvSpPr>
        <p:spPr>
          <a:xfrm flipH="1">
            <a:off x="6087950" y="164660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717" name="Google Shape;6717;p266"/>
          <p:cNvSpPr txBox="1"/>
          <p:nvPr>
            <p:ph idx="1" type="subTitle"/>
          </p:nvPr>
        </p:nvSpPr>
        <p:spPr>
          <a:xfrm flipH="1">
            <a:off x="2853950" y="3308350"/>
            <a:ext cx="4608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718" name="Google Shape;6718;p266"/>
          <p:cNvSpPr/>
          <p:nvPr/>
        </p:nvSpPr>
        <p:spPr>
          <a:xfrm flipH="1">
            <a:off x="1669" y="3114600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9" name="Google Shape;6719;p266"/>
          <p:cNvSpPr/>
          <p:nvPr/>
        </p:nvSpPr>
        <p:spPr>
          <a:xfrm flipH="1" rot="5400000">
            <a:off x="-947152" y="2082059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0" name="Google Shape;6720;p266"/>
          <p:cNvGrpSpPr/>
          <p:nvPr/>
        </p:nvGrpSpPr>
        <p:grpSpPr>
          <a:xfrm flipH="1" rot="-8838117">
            <a:off x="269836" y="1685531"/>
            <a:ext cx="1004345" cy="991737"/>
            <a:chOff x="623875" y="3501825"/>
            <a:chExt cx="1129625" cy="1115550"/>
          </a:xfrm>
        </p:grpSpPr>
        <p:sp>
          <p:nvSpPr>
            <p:cNvPr id="6721" name="Google Shape;6721;p266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266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266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266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266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266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266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266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266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266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266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2" name="Google Shape;6732;p266"/>
          <p:cNvSpPr/>
          <p:nvPr/>
        </p:nvSpPr>
        <p:spPr>
          <a:xfrm rot="10800000">
            <a:off x="5386950" y="-14584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3" name="Google Shape;6733;p266"/>
          <p:cNvGrpSpPr/>
          <p:nvPr/>
        </p:nvGrpSpPr>
        <p:grpSpPr>
          <a:xfrm>
            <a:off x="7770275" y="3553404"/>
            <a:ext cx="1373725" cy="1575500"/>
            <a:chOff x="3306050" y="1157725"/>
            <a:chExt cx="1373725" cy="1575500"/>
          </a:xfrm>
        </p:grpSpPr>
        <p:sp>
          <p:nvSpPr>
            <p:cNvPr id="6734" name="Google Shape;6734;p266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266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266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266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266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266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266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266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2" name="Google Shape;6742;p266"/>
          <p:cNvGrpSpPr/>
          <p:nvPr/>
        </p:nvGrpSpPr>
        <p:grpSpPr>
          <a:xfrm flipH="1" rot="10800000">
            <a:off x="1211325" y="0"/>
            <a:ext cx="1746675" cy="1445450"/>
            <a:chOff x="763475" y="1235400"/>
            <a:chExt cx="1746675" cy="1445450"/>
          </a:xfrm>
        </p:grpSpPr>
        <p:sp>
          <p:nvSpPr>
            <p:cNvPr id="6743" name="Google Shape;6743;p266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266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266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266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266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266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6749" name="Shape 6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0" name="Google Shape;6750;p267"/>
          <p:cNvSpPr/>
          <p:nvPr/>
        </p:nvSpPr>
        <p:spPr>
          <a:xfrm flipH="1" rot="10800000">
            <a:off x="7784875" y="167751"/>
            <a:ext cx="1274661" cy="74322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1" name="Google Shape;6751;p26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752" name="Google Shape;6752;p267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3" name="Google Shape;6753;p267"/>
          <p:cNvSpPr/>
          <p:nvPr/>
        </p:nvSpPr>
        <p:spPr>
          <a:xfrm rot="10800000">
            <a:off x="-11987" y="-7292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4" name="Google Shape;6754;p267"/>
          <p:cNvGrpSpPr/>
          <p:nvPr/>
        </p:nvGrpSpPr>
        <p:grpSpPr>
          <a:xfrm>
            <a:off x="72608" y="4329917"/>
            <a:ext cx="751864" cy="747525"/>
            <a:chOff x="72608" y="4329917"/>
            <a:chExt cx="751864" cy="747525"/>
          </a:xfrm>
        </p:grpSpPr>
        <p:sp>
          <p:nvSpPr>
            <p:cNvPr id="6755" name="Google Shape;6755;p267"/>
            <p:cNvSpPr/>
            <p:nvPr/>
          </p:nvSpPr>
          <p:spPr>
            <a:xfrm flipH="1" rot="-5937786">
              <a:off x="465448" y="4877564"/>
              <a:ext cx="187527" cy="185602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267"/>
            <p:cNvSpPr/>
            <p:nvPr/>
          </p:nvSpPr>
          <p:spPr>
            <a:xfrm flipH="1" rot="-5937786">
              <a:off x="576837" y="4593255"/>
              <a:ext cx="230403" cy="23180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267"/>
            <p:cNvSpPr/>
            <p:nvPr/>
          </p:nvSpPr>
          <p:spPr>
            <a:xfrm flipH="1" rot="-5937786">
              <a:off x="102447" y="4873239"/>
              <a:ext cx="156602" cy="194252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267"/>
            <p:cNvSpPr/>
            <p:nvPr/>
          </p:nvSpPr>
          <p:spPr>
            <a:xfrm flipH="1" rot="-5937786">
              <a:off x="139490" y="4344966"/>
              <a:ext cx="184627" cy="180377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267"/>
            <p:cNvSpPr/>
            <p:nvPr/>
          </p:nvSpPr>
          <p:spPr>
            <a:xfrm flipH="1" rot="-5937786">
              <a:off x="247650" y="4628888"/>
              <a:ext cx="158227" cy="160527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0" name="Google Shape;6760;p267"/>
          <p:cNvSpPr/>
          <p:nvPr/>
        </p:nvSpPr>
        <p:spPr>
          <a:xfrm flipH="1" rot="10800000">
            <a:off x="3934675" y="4770891"/>
            <a:ext cx="1274661" cy="114050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44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" name="Google Shape;442;p28"/>
          <p:cNvSpPr txBox="1"/>
          <p:nvPr>
            <p:ph type="title"/>
          </p:nvPr>
        </p:nvSpPr>
        <p:spPr>
          <a:xfrm>
            <a:off x="1559464" y="1148650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43" name="Google Shape;443;p28"/>
          <p:cNvSpPr txBox="1"/>
          <p:nvPr>
            <p:ph hasCustomPrompt="1" idx="2" type="title"/>
          </p:nvPr>
        </p:nvSpPr>
        <p:spPr>
          <a:xfrm>
            <a:off x="4684774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44" name="Google Shape;444;p28"/>
          <p:cNvSpPr txBox="1"/>
          <p:nvPr>
            <p:ph idx="1" type="subTitle"/>
          </p:nvPr>
        </p:nvSpPr>
        <p:spPr>
          <a:xfrm>
            <a:off x="1559464" y="165166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45" name="Google Shape;445;p28"/>
          <p:cNvSpPr txBox="1"/>
          <p:nvPr>
            <p:ph idx="3" type="title"/>
          </p:nvPr>
        </p:nvSpPr>
        <p:spPr>
          <a:xfrm>
            <a:off x="1556785" y="23524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46" name="Google Shape;446;p28"/>
          <p:cNvSpPr txBox="1"/>
          <p:nvPr>
            <p:ph hasCustomPrompt="1" idx="4" type="title"/>
          </p:nvPr>
        </p:nvSpPr>
        <p:spPr>
          <a:xfrm>
            <a:off x="787850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47" name="Google Shape;447;p28"/>
          <p:cNvSpPr txBox="1"/>
          <p:nvPr>
            <p:ph idx="5" type="subTitle"/>
          </p:nvPr>
        </p:nvSpPr>
        <p:spPr>
          <a:xfrm>
            <a:off x="1556762" y="2859881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48" name="Google Shape;448;p28"/>
          <p:cNvSpPr txBox="1"/>
          <p:nvPr>
            <p:ph idx="6" type="title"/>
          </p:nvPr>
        </p:nvSpPr>
        <p:spPr>
          <a:xfrm>
            <a:off x="1559464" y="35562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49" name="Google Shape;449;p28"/>
          <p:cNvSpPr txBox="1"/>
          <p:nvPr>
            <p:ph hasCustomPrompt="1" idx="7" type="title"/>
          </p:nvPr>
        </p:nvSpPr>
        <p:spPr>
          <a:xfrm>
            <a:off x="794337" y="3886283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0" name="Google Shape;450;p28"/>
          <p:cNvSpPr txBox="1"/>
          <p:nvPr>
            <p:ph idx="8" type="subTitle"/>
          </p:nvPr>
        </p:nvSpPr>
        <p:spPr>
          <a:xfrm>
            <a:off x="1556761" y="406147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51" name="Google Shape;451;p28"/>
          <p:cNvSpPr txBox="1"/>
          <p:nvPr>
            <p:ph idx="9" type="title"/>
          </p:nvPr>
        </p:nvSpPr>
        <p:spPr>
          <a:xfrm>
            <a:off x="5456465" y="1148650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52" name="Google Shape;452;p28"/>
          <p:cNvSpPr txBox="1"/>
          <p:nvPr>
            <p:ph hasCustomPrompt="1" idx="13" type="title"/>
          </p:nvPr>
        </p:nvSpPr>
        <p:spPr>
          <a:xfrm>
            <a:off x="4687536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3" name="Google Shape;453;p28"/>
          <p:cNvSpPr txBox="1"/>
          <p:nvPr>
            <p:ph idx="14" type="subTitle"/>
          </p:nvPr>
        </p:nvSpPr>
        <p:spPr>
          <a:xfrm>
            <a:off x="5456465" y="16516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54" name="Google Shape;454;p28"/>
          <p:cNvSpPr txBox="1"/>
          <p:nvPr>
            <p:ph idx="15" type="title"/>
          </p:nvPr>
        </p:nvSpPr>
        <p:spPr>
          <a:xfrm>
            <a:off x="5453760" y="23524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55" name="Google Shape;455;p28"/>
          <p:cNvSpPr txBox="1"/>
          <p:nvPr>
            <p:ph hasCustomPrompt="1" idx="16" type="title"/>
          </p:nvPr>
        </p:nvSpPr>
        <p:spPr>
          <a:xfrm>
            <a:off x="790612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6" name="Google Shape;456;p28"/>
          <p:cNvSpPr txBox="1"/>
          <p:nvPr>
            <p:ph idx="17" type="subTitle"/>
          </p:nvPr>
        </p:nvSpPr>
        <p:spPr>
          <a:xfrm>
            <a:off x="5453687" y="28598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57" name="Google Shape;457;p28"/>
          <p:cNvSpPr txBox="1"/>
          <p:nvPr>
            <p:ph idx="18" type="title"/>
          </p:nvPr>
        </p:nvSpPr>
        <p:spPr>
          <a:xfrm>
            <a:off x="5456465" y="35562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58" name="Google Shape;458;p28"/>
          <p:cNvSpPr txBox="1"/>
          <p:nvPr>
            <p:ph hasCustomPrompt="1" idx="19" type="title"/>
          </p:nvPr>
        </p:nvSpPr>
        <p:spPr>
          <a:xfrm>
            <a:off x="4687536" y="3873458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59" name="Google Shape;459;p28"/>
          <p:cNvSpPr txBox="1"/>
          <p:nvPr>
            <p:ph idx="20" type="subTitle"/>
          </p:nvPr>
        </p:nvSpPr>
        <p:spPr>
          <a:xfrm>
            <a:off x="5453686" y="4061478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60" name="Google Shape;460;p28"/>
          <p:cNvSpPr txBox="1"/>
          <p:nvPr>
            <p:ph idx="21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461" name="Google Shape;461;p28"/>
          <p:cNvSpPr/>
          <p:nvPr/>
        </p:nvSpPr>
        <p:spPr>
          <a:xfrm rot="10800000">
            <a:off x="-860775" y="-14584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" name="Google Shape;462;p28"/>
          <p:cNvSpPr/>
          <p:nvPr/>
        </p:nvSpPr>
        <p:spPr>
          <a:xfrm>
            <a:off x="8650275" y="3410800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" name="Google Shape;463;p28"/>
          <p:cNvSpPr/>
          <p:nvPr/>
        </p:nvSpPr>
        <p:spPr>
          <a:xfrm>
            <a:off x="6917701" y="0"/>
            <a:ext cx="2234045" cy="878948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" name="Google Shape;464;p28"/>
          <p:cNvSpPr/>
          <p:nvPr/>
        </p:nvSpPr>
        <p:spPr>
          <a:xfrm>
            <a:off x="8785050" y="532300"/>
            <a:ext cx="184575" cy="254125"/>
          </a:xfrm>
          <a:custGeom>
            <a:rect b="b" l="l" r="r" t="t"/>
            <a:pathLst>
              <a:path extrusionOk="0" h="10165" w="7383">
                <a:moveTo>
                  <a:pt x="4212" y="0"/>
                </a:moveTo>
                <a:cubicBezTo>
                  <a:pt x="3444" y="0"/>
                  <a:pt x="2709" y="427"/>
                  <a:pt x="2215" y="1028"/>
                </a:cubicBezTo>
                <a:cubicBezTo>
                  <a:pt x="1667" y="1683"/>
                  <a:pt x="1370" y="2504"/>
                  <a:pt x="1131" y="3338"/>
                </a:cubicBezTo>
                <a:cubicBezTo>
                  <a:pt x="643" y="5100"/>
                  <a:pt x="0" y="7517"/>
                  <a:pt x="1239" y="9136"/>
                </a:cubicBezTo>
                <a:lnTo>
                  <a:pt x="1227" y="9136"/>
                </a:lnTo>
                <a:cubicBezTo>
                  <a:pt x="1752" y="9820"/>
                  <a:pt x="2612" y="10164"/>
                  <a:pt x="3481" y="10164"/>
                </a:cubicBezTo>
                <a:cubicBezTo>
                  <a:pt x="3911" y="10164"/>
                  <a:pt x="4344" y="10080"/>
                  <a:pt x="4739" y="9910"/>
                </a:cubicBezTo>
                <a:cubicBezTo>
                  <a:pt x="5918" y="9386"/>
                  <a:pt x="6727" y="8231"/>
                  <a:pt x="7049" y="6981"/>
                </a:cubicBezTo>
                <a:cubicBezTo>
                  <a:pt x="7382" y="5731"/>
                  <a:pt x="7263" y="4409"/>
                  <a:pt x="6977" y="3147"/>
                </a:cubicBezTo>
                <a:cubicBezTo>
                  <a:pt x="6811" y="2457"/>
                  <a:pt x="6596" y="1754"/>
                  <a:pt x="6192" y="1171"/>
                </a:cubicBezTo>
                <a:cubicBezTo>
                  <a:pt x="5787" y="575"/>
                  <a:pt x="5168" y="111"/>
                  <a:pt x="4465" y="16"/>
                </a:cubicBezTo>
                <a:cubicBezTo>
                  <a:pt x="4381" y="5"/>
                  <a:pt x="4296" y="0"/>
                  <a:pt x="421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" name="Google Shape;465;p28"/>
          <p:cNvSpPr/>
          <p:nvPr/>
        </p:nvSpPr>
        <p:spPr>
          <a:xfrm>
            <a:off x="8500125" y="661500"/>
            <a:ext cx="190475" cy="139725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" name="Google Shape;466;p28"/>
          <p:cNvSpPr/>
          <p:nvPr/>
        </p:nvSpPr>
        <p:spPr>
          <a:xfrm>
            <a:off x="8360613" y="291202"/>
            <a:ext cx="289660" cy="296556"/>
          </a:xfrm>
          <a:custGeom>
            <a:rect b="b" l="l" r="r" t="t"/>
            <a:pathLst>
              <a:path extrusionOk="0" h="8558" w="8359">
                <a:moveTo>
                  <a:pt x="4034" y="1"/>
                </a:moveTo>
                <a:cubicBezTo>
                  <a:pt x="2734" y="1"/>
                  <a:pt x="1488" y="1001"/>
                  <a:pt x="858" y="2200"/>
                </a:cubicBezTo>
                <a:cubicBezTo>
                  <a:pt x="84" y="3665"/>
                  <a:pt x="1" y="5474"/>
                  <a:pt x="620" y="7010"/>
                </a:cubicBezTo>
                <a:cubicBezTo>
                  <a:pt x="1066" y="8116"/>
                  <a:pt x="2125" y="8557"/>
                  <a:pt x="3289" y="8557"/>
                </a:cubicBezTo>
                <a:cubicBezTo>
                  <a:pt x="4732" y="8557"/>
                  <a:pt x="6335" y="7880"/>
                  <a:pt x="7132" y="6951"/>
                </a:cubicBezTo>
                <a:cubicBezTo>
                  <a:pt x="8204" y="5701"/>
                  <a:pt x="8359" y="3748"/>
                  <a:pt x="7513" y="2343"/>
                </a:cubicBezTo>
                <a:cubicBezTo>
                  <a:pt x="7109" y="1676"/>
                  <a:pt x="6525" y="1141"/>
                  <a:pt x="5894" y="700"/>
                </a:cubicBezTo>
                <a:cubicBezTo>
                  <a:pt x="5525" y="438"/>
                  <a:pt x="5132" y="212"/>
                  <a:pt x="4703" y="93"/>
                </a:cubicBezTo>
                <a:cubicBezTo>
                  <a:pt x="4481" y="30"/>
                  <a:pt x="4257" y="1"/>
                  <a:pt x="403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" name="Google Shape;467;p28"/>
          <p:cNvGrpSpPr/>
          <p:nvPr/>
        </p:nvGrpSpPr>
        <p:grpSpPr>
          <a:xfrm>
            <a:off x="8219649" y="4324805"/>
            <a:ext cx="932106" cy="818695"/>
            <a:chOff x="3575725" y="3248450"/>
            <a:chExt cx="1110575" cy="975450"/>
          </a:xfrm>
        </p:grpSpPr>
        <p:sp>
          <p:nvSpPr>
            <p:cNvPr id="468" name="Google Shape;468;p28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8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spTree>
      <p:nvGrpSpPr>
        <p:cNvPr id="6761" name="Shape 6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2" name="Google Shape;6762;p268"/>
          <p:cNvSpPr/>
          <p:nvPr/>
        </p:nvSpPr>
        <p:spPr>
          <a:xfrm>
            <a:off x="0" y="4819921"/>
            <a:ext cx="3757050" cy="33009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3" name="Google Shape;6763;p268"/>
          <p:cNvSpPr/>
          <p:nvPr/>
        </p:nvSpPr>
        <p:spPr>
          <a:xfrm flipH="1" rot="-5400000">
            <a:off x="7756200" y="-250200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4" name="Google Shape;6764;p268"/>
          <p:cNvSpPr/>
          <p:nvPr/>
        </p:nvSpPr>
        <p:spPr>
          <a:xfrm>
            <a:off x="6250493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5" name="Google Shape;6765;p268"/>
          <p:cNvGrpSpPr/>
          <p:nvPr/>
        </p:nvGrpSpPr>
        <p:grpSpPr>
          <a:xfrm>
            <a:off x="219713" y="133350"/>
            <a:ext cx="1004350" cy="797900"/>
            <a:chOff x="219713" y="133350"/>
            <a:chExt cx="1004350" cy="797900"/>
          </a:xfrm>
        </p:grpSpPr>
        <p:sp>
          <p:nvSpPr>
            <p:cNvPr id="6766" name="Google Shape;6766;p268"/>
            <p:cNvSpPr/>
            <p:nvPr/>
          </p:nvSpPr>
          <p:spPr>
            <a:xfrm>
              <a:off x="1026988" y="4319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268"/>
            <p:cNvSpPr/>
            <p:nvPr/>
          </p:nvSpPr>
          <p:spPr>
            <a:xfrm>
              <a:off x="842413" y="1333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268"/>
            <p:cNvSpPr/>
            <p:nvPr/>
          </p:nvSpPr>
          <p:spPr>
            <a:xfrm>
              <a:off x="712588" y="57647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268"/>
            <p:cNvSpPr/>
            <p:nvPr/>
          </p:nvSpPr>
          <p:spPr>
            <a:xfrm>
              <a:off x="478550" y="347300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268"/>
            <p:cNvSpPr/>
            <p:nvPr/>
          </p:nvSpPr>
          <p:spPr>
            <a:xfrm>
              <a:off x="307613" y="133350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268"/>
            <p:cNvSpPr/>
            <p:nvPr/>
          </p:nvSpPr>
          <p:spPr>
            <a:xfrm>
              <a:off x="219713" y="46430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268"/>
            <p:cNvSpPr/>
            <p:nvPr/>
          </p:nvSpPr>
          <p:spPr>
            <a:xfrm>
              <a:off x="487113" y="77072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3" name="Google Shape;6773;p268"/>
          <p:cNvGrpSpPr/>
          <p:nvPr/>
        </p:nvGrpSpPr>
        <p:grpSpPr>
          <a:xfrm>
            <a:off x="8032088" y="4143953"/>
            <a:ext cx="1110575" cy="975450"/>
            <a:chOff x="3575725" y="3248450"/>
            <a:chExt cx="1110575" cy="975450"/>
          </a:xfrm>
        </p:grpSpPr>
        <p:sp>
          <p:nvSpPr>
            <p:cNvPr id="6774" name="Google Shape;6774;p268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268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6" name="Google Shape;6776;p26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spTree>
      <p:nvGrpSpPr>
        <p:cNvPr id="6777" name="Shape 6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8" name="Google Shape;6778;p269"/>
          <p:cNvSpPr/>
          <p:nvPr/>
        </p:nvSpPr>
        <p:spPr>
          <a:xfrm rot="10800000">
            <a:off x="-27300" y="-14708"/>
            <a:ext cx="721800" cy="1378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9" name="Google Shape;6779;p269"/>
          <p:cNvSpPr/>
          <p:nvPr/>
        </p:nvSpPr>
        <p:spPr>
          <a:xfrm rot="5400000">
            <a:off x="-795691" y="902580"/>
            <a:ext cx="2089671" cy="55291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0" name="Google Shape;6780;p269"/>
          <p:cNvSpPr/>
          <p:nvPr/>
        </p:nvSpPr>
        <p:spPr>
          <a:xfrm flipH="1" rot="-5400000">
            <a:off x="7686188" y="3674339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1" name="Google Shape;6781;p269"/>
          <p:cNvSpPr/>
          <p:nvPr/>
        </p:nvSpPr>
        <p:spPr>
          <a:xfrm flipH="1" rot="10800000">
            <a:off x="8079656" y="4128373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2" name="Google Shape;6782;p269"/>
          <p:cNvSpPr/>
          <p:nvPr/>
        </p:nvSpPr>
        <p:spPr>
          <a:xfrm flipH="1" rot="9039692">
            <a:off x="8267460" y="380980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3" name="Google Shape;6783;p269"/>
          <p:cNvSpPr/>
          <p:nvPr/>
        </p:nvSpPr>
        <p:spPr>
          <a:xfrm flipH="1" rot="-9620968">
            <a:off x="8655321" y="405740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4" name="Google Shape;6784;p269"/>
          <p:cNvGrpSpPr/>
          <p:nvPr/>
        </p:nvGrpSpPr>
        <p:grpSpPr>
          <a:xfrm rot="-5400000">
            <a:off x="7669375" y="-85537"/>
            <a:ext cx="1373725" cy="1575500"/>
            <a:chOff x="3306050" y="1157725"/>
            <a:chExt cx="1373725" cy="1575500"/>
          </a:xfrm>
        </p:grpSpPr>
        <p:sp>
          <p:nvSpPr>
            <p:cNvPr id="6785" name="Google Shape;6785;p269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269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269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269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269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269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269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269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3" name="Google Shape;6793;p269"/>
          <p:cNvSpPr/>
          <p:nvPr/>
        </p:nvSpPr>
        <p:spPr>
          <a:xfrm flipH="1" rot="10800000">
            <a:off x="249202" y="4186256"/>
            <a:ext cx="423824" cy="37921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4" name="Google Shape;6794;p269"/>
          <p:cNvSpPr/>
          <p:nvPr/>
        </p:nvSpPr>
        <p:spPr>
          <a:xfrm flipH="1" rot="9039692">
            <a:off x="94410" y="4654740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5" name="Google Shape;6795;p269"/>
          <p:cNvSpPr/>
          <p:nvPr/>
        </p:nvSpPr>
        <p:spPr>
          <a:xfrm flipH="1" rot="-9620968">
            <a:off x="413096" y="484026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6" name="Google Shape;6796;p26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spTree>
      <p:nvGrpSpPr>
        <p:cNvPr id="6797" name="Shape 6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8" name="Google Shape;6798;p270"/>
          <p:cNvSpPr/>
          <p:nvPr/>
        </p:nvSpPr>
        <p:spPr>
          <a:xfrm rot="5400000">
            <a:off x="364950" y="3979338"/>
            <a:ext cx="15888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9" name="Google Shape;6799;p270"/>
          <p:cNvSpPr/>
          <p:nvPr/>
        </p:nvSpPr>
        <p:spPr>
          <a:xfrm flipH="1">
            <a:off x="7706574" y="-7292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0" name="Google Shape;6800;p270"/>
          <p:cNvSpPr/>
          <p:nvPr/>
        </p:nvSpPr>
        <p:spPr>
          <a:xfrm rot="10800000">
            <a:off x="-6513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1" name="Google Shape;6801;p270"/>
          <p:cNvGrpSpPr/>
          <p:nvPr/>
        </p:nvGrpSpPr>
        <p:grpSpPr>
          <a:xfrm rot="-5400000">
            <a:off x="8030570" y="-24593"/>
            <a:ext cx="783251" cy="1016811"/>
            <a:chOff x="8159226" y="4035013"/>
            <a:chExt cx="783251" cy="1016811"/>
          </a:xfrm>
        </p:grpSpPr>
        <p:sp>
          <p:nvSpPr>
            <p:cNvPr id="6802" name="Google Shape;6802;p270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270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270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270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270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270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270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270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270"/>
          <p:cNvGrpSpPr/>
          <p:nvPr/>
        </p:nvGrpSpPr>
        <p:grpSpPr>
          <a:xfrm>
            <a:off x="8034550" y="4168050"/>
            <a:ext cx="1110575" cy="975450"/>
            <a:chOff x="3575725" y="3248450"/>
            <a:chExt cx="1110575" cy="975450"/>
          </a:xfrm>
        </p:grpSpPr>
        <p:sp>
          <p:nvSpPr>
            <p:cNvPr id="6811" name="Google Shape;6811;p270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270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3" name="Google Shape;6813;p270"/>
          <p:cNvSpPr/>
          <p:nvPr/>
        </p:nvSpPr>
        <p:spPr>
          <a:xfrm>
            <a:off x="58725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4" name="Google Shape;6814;p270"/>
          <p:cNvGrpSpPr/>
          <p:nvPr/>
        </p:nvGrpSpPr>
        <p:grpSpPr>
          <a:xfrm flipH="1" rot="10800000">
            <a:off x="-52614" y="431999"/>
            <a:ext cx="1655900" cy="875425"/>
            <a:chOff x="1680550" y="2806125"/>
            <a:chExt cx="1655900" cy="875425"/>
          </a:xfrm>
        </p:grpSpPr>
        <p:sp>
          <p:nvSpPr>
            <p:cNvPr id="6815" name="Google Shape;6815;p270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270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7" name="Google Shape;6817;p27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TITLE_ONLY_1_1_1_1_1">
    <p:spTree>
      <p:nvGrpSpPr>
        <p:cNvPr id="6818" name="Shape 6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9" name="Google Shape;6819;p271"/>
          <p:cNvSpPr/>
          <p:nvPr/>
        </p:nvSpPr>
        <p:spPr>
          <a:xfrm flipH="1" rot="10800000">
            <a:off x="6" y="-10"/>
            <a:ext cx="1110600" cy="1219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0" name="Google Shape;6820;p271"/>
          <p:cNvSpPr/>
          <p:nvPr/>
        </p:nvSpPr>
        <p:spPr>
          <a:xfrm flipH="1">
            <a:off x="-7248" y="-5923"/>
            <a:ext cx="1285600" cy="1379416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1" name="Google Shape;6821;p271"/>
          <p:cNvSpPr/>
          <p:nvPr/>
        </p:nvSpPr>
        <p:spPr>
          <a:xfrm flipH="1">
            <a:off x="7390017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2" name="Google Shape;6822;p271"/>
          <p:cNvGrpSpPr/>
          <p:nvPr/>
        </p:nvGrpSpPr>
        <p:grpSpPr>
          <a:xfrm flipH="1" rot="-3438117">
            <a:off x="7761196" y="439439"/>
            <a:ext cx="1004345" cy="991737"/>
            <a:chOff x="623875" y="3501825"/>
            <a:chExt cx="1129625" cy="1115550"/>
          </a:xfrm>
        </p:grpSpPr>
        <p:sp>
          <p:nvSpPr>
            <p:cNvPr id="6823" name="Google Shape;6823;p271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271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271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271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271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271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271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271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271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271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271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4" name="Google Shape;6834;p271"/>
          <p:cNvSpPr/>
          <p:nvPr/>
        </p:nvSpPr>
        <p:spPr>
          <a:xfrm flipH="1" rot="10800000">
            <a:off x="90373" y="4704245"/>
            <a:ext cx="368035" cy="32938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5" name="Google Shape;6835;p271"/>
          <p:cNvSpPr/>
          <p:nvPr/>
        </p:nvSpPr>
        <p:spPr>
          <a:xfrm flipH="1" rot="9039692">
            <a:off x="212885" y="42573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6" name="Google Shape;6836;p271"/>
          <p:cNvSpPr/>
          <p:nvPr/>
        </p:nvSpPr>
        <p:spPr>
          <a:xfrm flipH="1" rot="-9620968">
            <a:off x="516821" y="46533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7" name="Google Shape;6837;p27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838" name="Google Shape;6838;p271"/>
          <p:cNvSpPr/>
          <p:nvPr/>
        </p:nvSpPr>
        <p:spPr>
          <a:xfrm flipH="1" rot="10800000">
            <a:off x="8625698" y="4741724"/>
            <a:ext cx="326237" cy="29190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9" name="Google Shape;6839;p271"/>
          <p:cNvSpPr/>
          <p:nvPr/>
        </p:nvSpPr>
        <p:spPr>
          <a:xfrm flipH="1" rot="9039692">
            <a:off x="8606510" y="43295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0" name="Google Shape;6840;p271"/>
          <p:cNvSpPr/>
          <p:nvPr/>
        </p:nvSpPr>
        <p:spPr>
          <a:xfrm flipH="1" rot="-9620968">
            <a:off x="8365771" y="45811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TITLE_ONLY_1_1_1_1_1_1">
    <p:spTree>
      <p:nvGrpSpPr>
        <p:cNvPr id="6841" name="Shape 6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2" name="Google Shape;6842;p272"/>
          <p:cNvSpPr/>
          <p:nvPr/>
        </p:nvSpPr>
        <p:spPr>
          <a:xfrm flipH="1" rot="5400000">
            <a:off x="-39199" y="15358"/>
            <a:ext cx="1137600" cy="10923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3" name="Google Shape;6843;p272"/>
          <p:cNvSpPr/>
          <p:nvPr/>
        </p:nvSpPr>
        <p:spPr>
          <a:xfrm>
            <a:off x="7780650" y="-50"/>
            <a:ext cx="1363352" cy="1462841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4" name="Google Shape;6844;p272"/>
          <p:cNvSpPr/>
          <p:nvPr/>
        </p:nvSpPr>
        <p:spPr>
          <a:xfrm>
            <a:off x="3021650" y="4918525"/>
            <a:ext cx="3100693" cy="22497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5" name="Google Shape;6845;p272"/>
          <p:cNvGrpSpPr/>
          <p:nvPr/>
        </p:nvGrpSpPr>
        <p:grpSpPr>
          <a:xfrm>
            <a:off x="0" y="8650"/>
            <a:ext cx="1746675" cy="1445450"/>
            <a:chOff x="763475" y="1235400"/>
            <a:chExt cx="1746675" cy="1445450"/>
          </a:xfrm>
        </p:grpSpPr>
        <p:sp>
          <p:nvSpPr>
            <p:cNvPr id="6846" name="Google Shape;6846;p272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272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272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272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272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272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2" name="Google Shape;6852;p272"/>
          <p:cNvSpPr/>
          <p:nvPr/>
        </p:nvSpPr>
        <p:spPr>
          <a:xfrm>
            <a:off x="8344718" y="323138"/>
            <a:ext cx="640076" cy="57271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3" name="Google Shape;6853;p272"/>
          <p:cNvSpPr txBox="1"/>
          <p:nvPr>
            <p:ph type="title"/>
          </p:nvPr>
        </p:nvSpPr>
        <p:spPr>
          <a:xfrm>
            <a:off x="720000" y="45460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6854" name="Shape 6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5" name="Google Shape;6855;p273"/>
          <p:cNvSpPr txBox="1"/>
          <p:nvPr>
            <p:ph type="title"/>
          </p:nvPr>
        </p:nvSpPr>
        <p:spPr>
          <a:xfrm>
            <a:off x="1458150" y="2966790"/>
            <a:ext cx="6227700" cy="495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6856" name="Google Shape;6856;p273"/>
          <p:cNvSpPr txBox="1"/>
          <p:nvPr>
            <p:ph idx="1" type="subTitle"/>
          </p:nvPr>
        </p:nvSpPr>
        <p:spPr>
          <a:xfrm>
            <a:off x="1458150" y="1699591"/>
            <a:ext cx="6227700" cy="1267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857" name="Google Shape;6857;p273"/>
          <p:cNvSpPr/>
          <p:nvPr/>
        </p:nvSpPr>
        <p:spPr>
          <a:xfrm flipH="1" rot="-5400000">
            <a:off x="7156350" y="-359550"/>
            <a:ext cx="1628100" cy="23472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8" name="Google Shape;6858;p273"/>
          <p:cNvSpPr/>
          <p:nvPr/>
        </p:nvSpPr>
        <p:spPr>
          <a:xfrm flipH="1">
            <a:off x="-174" y="2523775"/>
            <a:ext cx="1491600" cy="2621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9" name="Google Shape;6859;p273"/>
          <p:cNvSpPr/>
          <p:nvPr/>
        </p:nvSpPr>
        <p:spPr>
          <a:xfrm flipH="1" rot="5400000">
            <a:off x="-954801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0" name="Google Shape;6860;p273"/>
          <p:cNvGrpSpPr/>
          <p:nvPr/>
        </p:nvGrpSpPr>
        <p:grpSpPr>
          <a:xfrm flipH="1" rot="-8838117">
            <a:off x="354292" y="1339356"/>
            <a:ext cx="1004345" cy="991737"/>
            <a:chOff x="623875" y="3501825"/>
            <a:chExt cx="1129625" cy="1115550"/>
          </a:xfrm>
        </p:grpSpPr>
        <p:sp>
          <p:nvSpPr>
            <p:cNvPr id="6861" name="Google Shape;6861;p273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273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273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273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273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273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273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273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273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273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273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2" name="Google Shape;6872;p273"/>
          <p:cNvSpPr/>
          <p:nvPr/>
        </p:nvSpPr>
        <p:spPr>
          <a:xfrm rot="-5400000">
            <a:off x="7686188" y="-732270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3" name="Google Shape;6873;p273"/>
          <p:cNvGrpSpPr/>
          <p:nvPr/>
        </p:nvGrpSpPr>
        <p:grpSpPr>
          <a:xfrm rot="-2573076">
            <a:off x="381" y="4372147"/>
            <a:ext cx="1655842" cy="875394"/>
            <a:chOff x="1680550" y="2806125"/>
            <a:chExt cx="1655900" cy="875425"/>
          </a:xfrm>
        </p:grpSpPr>
        <p:sp>
          <p:nvSpPr>
            <p:cNvPr id="6874" name="Google Shape;6874;p273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273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6" name="Google Shape;6876;p273"/>
          <p:cNvGrpSpPr/>
          <p:nvPr/>
        </p:nvGrpSpPr>
        <p:grpSpPr>
          <a:xfrm flipH="1">
            <a:off x="7397337" y="3690200"/>
            <a:ext cx="1746675" cy="1445450"/>
            <a:chOff x="763475" y="1235400"/>
            <a:chExt cx="1746675" cy="1445450"/>
          </a:xfrm>
        </p:grpSpPr>
        <p:sp>
          <p:nvSpPr>
            <p:cNvPr id="6877" name="Google Shape;6877;p273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273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273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273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273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273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3" name="Google Shape;6883;p273"/>
          <p:cNvSpPr/>
          <p:nvPr/>
        </p:nvSpPr>
        <p:spPr>
          <a:xfrm>
            <a:off x="7994056" y="481214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4" name="Google Shape;6884;p273"/>
          <p:cNvSpPr/>
          <p:nvPr/>
        </p:nvSpPr>
        <p:spPr>
          <a:xfrm rot="1760308">
            <a:off x="7683385" y="814361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5" name="Google Shape;6885;p273"/>
          <p:cNvSpPr/>
          <p:nvPr/>
        </p:nvSpPr>
        <p:spPr>
          <a:xfrm rot="-1179032">
            <a:off x="8003046" y="109485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">
    <p:spTree>
      <p:nvGrpSpPr>
        <p:cNvPr id="6886" name="Shape 6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7" name="Google Shape;6887;p274"/>
          <p:cNvSpPr/>
          <p:nvPr>
            <p:ph idx="2" type="pic"/>
          </p:nvPr>
        </p:nvSpPr>
        <p:spPr>
          <a:xfrm>
            <a:off x="1184637" y="1323300"/>
            <a:ext cx="2143800" cy="24969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888" name="Google Shape;6888;p274"/>
          <p:cNvSpPr txBox="1"/>
          <p:nvPr>
            <p:ph idx="1" type="subTitle"/>
          </p:nvPr>
        </p:nvSpPr>
        <p:spPr>
          <a:xfrm>
            <a:off x="3804692" y="2662854"/>
            <a:ext cx="4633800" cy="8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889" name="Google Shape;6889;p274"/>
          <p:cNvSpPr txBox="1"/>
          <p:nvPr>
            <p:ph type="title"/>
          </p:nvPr>
        </p:nvSpPr>
        <p:spPr>
          <a:xfrm>
            <a:off x="3802792" y="1636446"/>
            <a:ext cx="4633800" cy="105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890" name="Google Shape;6890;p274"/>
          <p:cNvSpPr/>
          <p:nvPr/>
        </p:nvSpPr>
        <p:spPr>
          <a:xfrm flipH="1" rot="-5400000">
            <a:off x="7576200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1" name="Google Shape;6891;p274"/>
          <p:cNvSpPr/>
          <p:nvPr/>
        </p:nvSpPr>
        <p:spPr>
          <a:xfrm>
            <a:off x="-6500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2" name="Google Shape;6892;p274"/>
          <p:cNvSpPr/>
          <p:nvPr/>
        </p:nvSpPr>
        <p:spPr>
          <a:xfrm flipH="1" rot="10800000">
            <a:off x="7599375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3" name="Google Shape;6893;p274"/>
          <p:cNvGrpSpPr/>
          <p:nvPr/>
        </p:nvGrpSpPr>
        <p:grpSpPr>
          <a:xfrm flipH="1" rot="5400000">
            <a:off x="324792" y="-24593"/>
            <a:ext cx="783251" cy="1016811"/>
            <a:chOff x="8159226" y="4035013"/>
            <a:chExt cx="783251" cy="1016811"/>
          </a:xfrm>
        </p:grpSpPr>
        <p:sp>
          <p:nvSpPr>
            <p:cNvPr id="6894" name="Google Shape;6894;p274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274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274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274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274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274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274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274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2" name="Google Shape;6902;p274"/>
          <p:cNvGrpSpPr/>
          <p:nvPr/>
        </p:nvGrpSpPr>
        <p:grpSpPr>
          <a:xfrm flipH="1">
            <a:off x="-21097" y="4175342"/>
            <a:ext cx="1110575" cy="975450"/>
            <a:chOff x="3575725" y="3248450"/>
            <a:chExt cx="1110575" cy="975450"/>
          </a:xfrm>
        </p:grpSpPr>
        <p:sp>
          <p:nvSpPr>
            <p:cNvPr id="6903" name="Google Shape;6903;p274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274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5" name="Google Shape;6905;p274"/>
          <p:cNvSpPr/>
          <p:nvPr/>
        </p:nvSpPr>
        <p:spPr>
          <a:xfrm flipH="1">
            <a:off x="8194337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6" name="Google Shape;6906;p274"/>
          <p:cNvGrpSpPr/>
          <p:nvPr/>
        </p:nvGrpSpPr>
        <p:grpSpPr>
          <a:xfrm rot="10800000">
            <a:off x="7531315" y="431999"/>
            <a:ext cx="1655900" cy="875425"/>
            <a:chOff x="1680550" y="2806125"/>
            <a:chExt cx="1655900" cy="875425"/>
          </a:xfrm>
        </p:grpSpPr>
        <p:sp>
          <p:nvSpPr>
            <p:cNvPr id="6907" name="Google Shape;6907;p274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274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 1">
  <p:cSld name="CUSTOM_1_1">
    <p:spTree>
      <p:nvGrpSpPr>
        <p:cNvPr id="6909" name="Shape 6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0" name="Google Shape;6910;p275"/>
          <p:cNvSpPr txBox="1"/>
          <p:nvPr>
            <p:ph idx="1" type="subTitle"/>
          </p:nvPr>
        </p:nvSpPr>
        <p:spPr>
          <a:xfrm>
            <a:off x="850275" y="2216300"/>
            <a:ext cx="3246300" cy="14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911" name="Google Shape;6911;p275"/>
          <p:cNvSpPr/>
          <p:nvPr/>
        </p:nvSpPr>
        <p:spPr>
          <a:xfrm rot="5400000">
            <a:off x="783819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2" name="Google Shape;6912;p275"/>
          <p:cNvSpPr/>
          <p:nvPr/>
        </p:nvSpPr>
        <p:spPr>
          <a:xfrm flipH="1">
            <a:off x="7726788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3" name="Google Shape;6913;p275"/>
          <p:cNvSpPr/>
          <p:nvPr/>
        </p:nvSpPr>
        <p:spPr>
          <a:xfrm rot="10800000">
            <a:off x="20994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4" name="Google Shape;6914;p275"/>
          <p:cNvGrpSpPr/>
          <p:nvPr/>
        </p:nvGrpSpPr>
        <p:grpSpPr>
          <a:xfrm rot="-5400000">
            <a:off x="8058077" y="-24593"/>
            <a:ext cx="783251" cy="1016811"/>
            <a:chOff x="8159226" y="4035013"/>
            <a:chExt cx="783251" cy="1016811"/>
          </a:xfrm>
        </p:grpSpPr>
        <p:sp>
          <p:nvSpPr>
            <p:cNvPr id="6915" name="Google Shape;6915;p275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275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275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275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275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275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275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275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3" name="Google Shape;6923;p275"/>
          <p:cNvGrpSpPr/>
          <p:nvPr/>
        </p:nvGrpSpPr>
        <p:grpSpPr>
          <a:xfrm>
            <a:off x="8076640" y="4175342"/>
            <a:ext cx="1110575" cy="975450"/>
            <a:chOff x="3575725" y="3248450"/>
            <a:chExt cx="1110575" cy="975450"/>
          </a:xfrm>
        </p:grpSpPr>
        <p:sp>
          <p:nvSpPr>
            <p:cNvPr id="6924" name="Google Shape;6924;p275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275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6" name="Google Shape;6926;p275"/>
          <p:cNvSpPr/>
          <p:nvPr/>
        </p:nvSpPr>
        <p:spPr>
          <a:xfrm>
            <a:off x="86232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7" name="Google Shape;6927;p275"/>
          <p:cNvGrpSpPr/>
          <p:nvPr/>
        </p:nvGrpSpPr>
        <p:grpSpPr>
          <a:xfrm flipH="1" rot="10800000">
            <a:off x="-21097" y="431999"/>
            <a:ext cx="1655900" cy="875425"/>
            <a:chOff x="1680550" y="2806125"/>
            <a:chExt cx="1655900" cy="875425"/>
          </a:xfrm>
        </p:grpSpPr>
        <p:sp>
          <p:nvSpPr>
            <p:cNvPr id="6928" name="Google Shape;6928;p275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275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0" name="Google Shape;6930;p27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6931" name="Shape 6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2" name="Google Shape;6932;p276"/>
          <p:cNvSpPr/>
          <p:nvPr/>
        </p:nvSpPr>
        <p:spPr>
          <a:xfrm flipH="1" rot="10800000">
            <a:off x="3176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3" name="Google Shape;6933;p276"/>
          <p:cNvSpPr/>
          <p:nvPr/>
        </p:nvSpPr>
        <p:spPr>
          <a:xfrm flipH="1">
            <a:off x="807445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4" name="Google Shape;6934;p276"/>
          <p:cNvSpPr/>
          <p:nvPr/>
        </p:nvSpPr>
        <p:spPr>
          <a:xfrm flipH="1">
            <a:off x="-24458" y="-145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5" name="Google Shape;6935;p276"/>
          <p:cNvSpPr/>
          <p:nvPr/>
        </p:nvSpPr>
        <p:spPr>
          <a:xfrm flipH="1">
            <a:off x="8074450" y="1361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6" name="Google Shape;6936;p276"/>
          <p:cNvSpPr/>
          <p:nvPr/>
        </p:nvSpPr>
        <p:spPr>
          <a:xfrm rot="5400000">
            <a:off x="7549142" y="354963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7" name="Google Shape;6937;p276"/>
          <p:cNvGrpSpPr/>
          <p:nvPr/>
        </p:nvGrpSpPr>
        <p:grpSpPr>
          <a:xfrm flipH="1">
            <a:off x="235525" y="4082125"/>
            <a:ext cx="972750" cy="956100"/>
            <a:chOff x="8099625" y="4181100"/>
            <a:chExt cx="972750" cy="956100"/>
          </a:xfrm>
        </p:grpSpPr>
        <p:sp>
          <p:nvSpPr>
            <p:cNvPr id="6938" name="Google Shape;6938;p276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276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276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276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276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276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276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276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6" name="Google Shape;6946;p276"/>
          <p:cNvGrpSpPr/>
          <p:nvPr/>
        </p:nvGrpSpPr>
        <p:grpSpPr>
          <a:xfrm flipH="1" rot="10800000">
            <a:off x="8033425" y="7675"/>
            <a:ext cx="1110575" cy="975450"/>
            <a:chOff x="3575725" y="3248450"/>
            <a:chExt cx="1110575" cy="975450"/>
          </a:xfrm>
        </p:grpSpPr>
        <p:sp>
          <p:nvSpPr>
            <p:cNvPr id="6947" name="Google Shape;6947;p276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276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9" name="Google Shape;6949;p276"/>
          <p:cNvSpPr txBox="1"/>
          <p:nvPr>
            <p:ph idx="1" type="subTitle"/>
          </p:nvPr>
        </p:nvSpPr>
        <p:spPr>
          <a:xfrm>
            <a:off x="5068389" y="3226090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950" name="Google Shape;6950;p276"/>
          <p:cNvSpPr txBox="1"/>
          <p:nvPr>
            <p:ph idx="2" type="subTitle"/>
          </p:nvPr>
        </p:nvSpPr>
        <p:spPr>
          <a:xfrm>
            <a:off x="1209372" y="3226112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951" name="Google Shape;6951;p276"/>
          <p:cNvSpPr txBox="1"/>
          <p:nvPr>
            <p:ph idx="3" type="subTitle"/>
          </p:nvPr>
        </p:nvSpPr>
        <p:spPr>
          <a:xfrm>
            <a:off x="5068397" y="3590100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52" name="Google Shape;6952;p276"/>
          <p:cNvSpPr txBox="1"/>
          <p:nvPr>
            <p:ph idx="4" type="subTitle"/>
          </p:nvPr>
        </p:nvSpPr>
        <p:spPr>
          <a:xfrm>
            <a:off x="1209375" y="3593284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53" name="Google Shape;6953;p276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6954" name="Shape 6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5" name="Google Shape;6955;p277"/>
          <p:cNvSpPr/>
          <p:nvPr/>
        </p:nvSpPr>
        <p:spPr>
          <a:xfrm flipH="1">
            <a:off x="7397309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6" name="Google Shape;6956;p277"/>
          <p:cNvSpPr/>
          <p:nvPr/>
        </p:nvSpPr>
        <p:spPr>
          <a:xfrm flipH="1">
            <a:off x="3143166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7" name="Google Shape;6957;p277"/>
          <p:cNvSpPr/>
          <p:nvPr/>
        </p:nvSpPr>
        <p:spPr>
          <a:xfrm flipH="1">
            <a:off x="-14584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8" name="Google Shape;6958;p277"/>
          <p:cNvGrpSpPr/>
          <p:nvPr/>
        </p:nvGrpSpPr>
        <p:grpSpPr>
          <a:xfrm flipH="1" rot="10800000">
            <a:off x="11" y="-5"/>
            <a:ext cx="1339874" cy="1108805"/>
            <a:chOff x="763475" y="1235400"/>
            <a:chExt cx="1746675" cy="1445450"/>
          </a:xfrm>
        </p:grpSpPr>
        <p:sp>
          <p:nvSpPr>
            <p:cNvPr id="6959" name="Google Shape;6959;p277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277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277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277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277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277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5" name="Google Shape;6965;p277"/>
          <p:cNvSpPr/>
          <p:nvPr/>
        </p:nvSpPr>
        <p:spPr>
          <a:xfrm flipH="1">
            <a:off x="8740339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6" name="Google Shape;6966;p277"/>
          <p:cNvSpPr/>
          <p:nvPr/>
        </p:nvSpPr>
        <p:spPr>
          <a:xfrm flipH="1">
            <a:off x="8646030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7" name="Google Shape;6967;p277"/>
          <p:cNvSpPr/>
          <p:nvPr/>
        </p:nvSpPr>
        <p:spPr>
          <a:xfrm flipH="1">
            <a:off x="8344595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8" name="Google Shape;6968;p277"/>
          <p:cNvSpPr/>
          <p:nvPr/>
        </p:nvSpPr>
        <p:spPr>
          <a:xfrm flipH="1">
            <a:off x="7971436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9" name="Google Shape;6969;p277"/>
          <p:cNvSpPr txBox="1"/>
          <p:nvPr>
            <p:ph idx="1" type="subTitle"/>
          </p:nvPr>
        </p:nvSpPr>
        <p:spPr>
          <a:xfrm>
            <a:off x="45720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970" name="Google Shape;6970;p277"/>
          <p:cNvSpPr txBox="1"/>
          <p:nvPr>
            <p:ph idx="2" type="subTitle"/>
          </p:nvPr>
        </p:nvSpPr>
        <p:spPr>
          <a:xfrm>
            <a:off x="7219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971" name="Google Shape;6971;p277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470" name="Shape 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" name="Google Shape;471;p29"/>
          <p:cNvSpPr txBox="1"/>
          <p:nvPr>
            <p:ph type="title"/>
          </p:nvPr>
        </p:nvSpPr>
        <p:spPr>
          <a:xfrm>
            <a:off x="3114600" y="2362075"/>
            <a:ext cx="4464000" cy="118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72" name="Google Shape;472;p29"/>
          <p:cNvSpPr txBox="1"/>
          <p:nvPr>
            <p:ph hasCustomPrompt="1" idx="2" type="title"/>
          </p:nvPr>
        </p:nvSpPr>
        <p:spPr>
          <a:xfrm>
            <a:off x="6204425" y="1274317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73" name="Google Shape;473;p29"/>
          <p:cNvSpPr txBox="1"/>
          <p:nvPr>
            <p:ph idx="1" type="subTitle"/>
          </p:nvPr>
        </p:nvSpPr>
        <p:spPr>
          <a:xfrm>
            <a:off x="3114600" y="3462174"/>
            <a:ext cx="4464000" cy="4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74" name="Google Shape;474;p29"/>
          <p:cNvSpPr/>
          <p:nvPr/>
        </p:nvSpPr>
        <p:spPr>
          <a:xfrm rot="5400000">
            <a:off x="73200" y="3591724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" name="Google Shape;475;p29"/>
          <p:cNvSpPr/>
          <p:nvPr/>
        </p:nvSpPr>
        <p:spPr>
          <a:xfrm>
            <a:off x="721905" y="448351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6" name="Google Shape;476;p29"/>
          <p:cNvGrpSpPr/>
          <p:nvPr/>
        </p:nvGrpSpPr>
        <p:grpSpPr>
          <a:xfrm rot="-7361883">
            <a:off x="371984" y="3074734"/>
            <a:ext cx="1004345" cy="991737"/>
            <a:chOff x="623875" y="3501825"/>
            <a:chExt cx="1129625" cy="1115550"/>
          </a:xfrm>
        </p:grpSpPr>
        <p:sp>
          <p:nvSpPr>
            <p:cNvPr id="477" name="Google Shape;477;p29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9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9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9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9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9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9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9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9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9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9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" name="Google Shape;488;p29"/>
          <p:cNvSpPr/>
          <p:nvPr/>
        </p:nvSpPr>
        <p:spPr>
          <a:xfrm flipH="1" rot="10800000">
            <a:off x="8466525" y="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" name="Google Shape;489;p29"/>
          <p:cNvGrpSpPr/>
          <p:nvPr/>
        </p:nvGrpSpPr>
        <p:grpSpPr>
          <a:xfrm rot="10800000">
            <a:off x="-43625" y="71645"/>
            <a:ext cx="2101775" cy="1341250"/>
            <a:chOff x="4946725" y="3223150"/>
            <a:chExt cx="2101775" cy="1341250"/>
          </a:xfrm>
        </p:grpSpPr>
        <p:sp>
          <p:nvSpPr>
            <p:cNvPr id="490" name="Google Shape;490;p29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9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9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9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9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9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9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9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9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9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9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9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9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9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9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9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9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9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9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9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9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" name="Google Shape;511;p29"/>
          <p:cNvGrpSpPr/>
          <p:nvPr/>
        </p:nvGrpSpPr>
        <p:grpSpPr>
          <a:xfrm rot="10800000">
            <a:off x="7455525" y="4215500"/>
            <a:ext cx="1655900" cy="875425"/>
            <a:chOff x="1680550" y="2806125"/>
            <a:chExt cx="1655900" cy="875425"/>
          </a:xfrm>
        </p:grpSpPr>
        <p:sp>
          <p:nvSpPr>
            <p:cNvPr id="512" name="Google Shape;512;p29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9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BLANK_1_1_1_2">
    <p:spTree>
      <p:nvGrpSpPr>
        <p:cNvPr id="6972" name="Shape 6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3" name="Google Shape;6973;p278"/>
          <p:cNvSpPr txBox="1"/>
          <p:nvPr>
            <p:ph type="title"/>
          </p:nvPr>
        </p:nvSpPr>
        <p:spPr>
          <a:xfrm>
            <a:off x="992625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974" name="Google Shape;6974;p278"/>
          <p:cNvSpPr txBox="1"/>
          <p:nvPr>
            <p:ph idx="1" type="subTitle"/>
          </p:nvPr>
        </p:nvSpPr>
        <p:spPr>
          <a:xfrm>
            <a:off x="992625" y="2943777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75" name="Google Shape;6975;p278"/>
          <p:cNvSpPr txBox="1"/>
          <p:nvPr>
            <p:ph idx="2" type="title"/>
          </p:nvPr>
        </p:nvSpPr>
        <p:spPr>
          <a:xfrm>
            <a:off x="4835300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6976" name="Google Shape;6976;p278"/>
          <p:cNvSpPr txBox="1"/>
          <p:nvPr>
            <p:ph idx="3" type="subTitle"/>
          </p:nvPr>
        </p:nvSpPr>
        <p:spPr>
          <a:xfrm>
            <a:off x="4835300" y="2943779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977" name="Google Shape;6977;p278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8" name="Google Shape;6978;p278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9" name="Google Shape;6979;p278"/>
          <p:cNvSpPr/>
          <p:nvPr/>
        </p:nvSpPr>
        <p:spPr>
          <a:xfrm rot="10800000">
            <a:off x="-7292" y="3492242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0" name="Google Shape;6980;p278"/>
          <p:cNvGrpSpPr/>
          <p:nvPr/>
        </p:nvGrpSpPr>
        <p:grpSpPr>
          <a:xfrm flipH="1" rot="10800000">
            <a:off x="-31100" y="0"/>
            <a:ext cx="1746675" cy="1445450"/>
            <a:chOff x="763475" y="1235400"/>
            <a:chExt cx="1746675" cy="1445450"/>
          </a:xfrm>
        </p:grpSpPr>
        <p:sp>
          <p:nvSpPr>
            <p:cNvPr id="6981" name="Google Shape;6981;p278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278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278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278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278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278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7" name="Google Shape;6987;p278"/>
          <p:cNvGrpSpPr/>
          <p:nvPr/>
        </p:nvGrpSpPr>
        <p:grpSpPr>
          <a:xfrm>
            <a:off x="8033425" y="4168050"/>
            <a:ext cx="1110575" cy="975450"/>
            <a:chOff x="3575725" y="3248450"/>
            <a:chExt cx="1110575" cy="975450"/>
          </a:xfrm>
        </p:grpSpPr>
        <p:sp>
          <p:nvSpPr>
            <p:cNvPr id="6988" name="Google Shape;6988;p278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278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0" name="Google Shape;6990;p278"/>
          <p:cNvSpPr/>
          <p:nvPr/>
        </p:nvSpPr>
        <p:spPr>
          <a:xfrm rot="2541252">
            <a:off x="4371160" y="274498"/>
            <a:ext cx="239882" cy="297553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1" name="Google Shape;6991;p278"/>
          <p:cNvSpPr/>
          <p:nvPr/>
        </p:nvSpPr>
        <p:spPr>
          <a:xfrm>
            <a:off x="3866649" y="-153477"/>
            <a:ext cx="611422" cy="451131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2" name="Google Shape;6992;p278"/>
          <p:cNvSpPr/>
          <p:nvPr/>
        </p:nvSpPr>
        <p:spPr>
          <a:xfrm rot="-1277784">
            <a:off x="4020081" y="360252"/>
            <a:ext cx="208517" cy="229466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spTree>
      <p:nvGrpSpPr>
        <p:cNvPr id="6993" name="Shape 6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4" name="Google Shape;6994;p279"/>
          <p:cNvSpPr txBox="1"/>
          <p:nvPr>
            <p:ph hasCustomPrompt="1" type="title"/>
          </p:nvPr>
        </p:nvSpPr>
        <p:spPr>
          <a:xfrm flipH="1">
            <a:off x="136017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6995" name="Google Shape;6995;p279"/>
          <p:cNvSpPr txBox="1"/>
          <p:nvPr>
            <p:ph hasCustomPrompt="1" idx="2" type="title"/>
          </p:nvPr>
        </p:nvSpPr>
        <p:spPr>
          <a:xfrm flipH="1">
            <a:off x="4046850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6996" name="Google Shape;6996;p279"/>
          <p:cNvSpPr txBox="1"/>
          <p:nvPr>
            <p:ph hasCustomPrompt="1" idx="3" type="title"/>
          </p:nvPr>
        </p:nvSpPr>
        <p:spPr>
          <a:xfrm flipH="1">
            <a:off x="673802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6997" name="Google Shape;6997;p279"/>
          <p:cNvSpPr/>
          <p:nvPr/>
        </p:nvSpPr>
        <p:spPr>
          <a:xfrm rot="10800000">
            <a:off x="78240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8" name="Google Shape;6998;p279"/>
          <p:cNvSpPr/>
          <p:nvPr/>
        </p:nvSpPr>
        <p:spPr>
          <a:xfrm>
            <a:off x="6730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9" name="Google Shape;6999;p279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0" name="Google Shape;7000;p279"/>
          <p:cNvSpPr/>
          <p:nvPr/>
        </p:nvSpPr>
        <p:spPr>
          <a:xfrm>
            <a:off x="279125" y="174188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1" name="Google Shape;7001;p279"/>
          <p:cNvSpPr/>
          <p:nvPr/>
        </p:nvSpPr>
        <p:spPr>
          <a:xfrm flipH="1" rot="-5400000">
            <a:off x="24650" y="35350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2" name="Google Shape;7002;p279"/>
          <p:cNvGrpSpPr/>
          <p:nvPr/>
        </p:nvGrpSpPr>
        <p:grpSpPr>
          <a:xfrm>
            <a:off x="-29167" y="57700"/>
            <a:ext cx="1655900" cy="875425"/>
            <a:chOff x="1680550" y="2806125"/>
            <a:chExt cx="1655900" cy="875425"/>
          </a:xfrm>
        </p:grpSpPr>
        <p:sp>
          <p:nvSpPr>
            <p:cNvPr id="7003" name="Google Shape;7003;p279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279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5" name="Google Shape;7005;p279"/>
          <p:cNvGrpSpPr/>
          <p:nvPr/>
        </p:nvGrpSpPr>
        <p:grpSpPr>
          <a:xfrm>
            <a:off x="7935825" y="4140450"/>
            <a:ext cx="972750" cy="956100"/>
            <a:chOff x="8099625" y="4181100"/>
            <a:chExt cx="972750" cy="956100"/>
          </a:xfrm>
        </p:grpSpPr>
        <p:sp>
          <p:nvSpPr>
            <p:cNvPr id="7006" name="Google Shape;7006;p279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279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279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279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279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279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279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279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4" name="Google Shape;7014;p279"/>
          <p:cNvSpPr txBox="1"/>
          <p:nvPr>
            <p:ph idx="4" type="title"/>
          </p:nvPr>
        </p:nvSpPr>
        <p:spPr>
          <a:xfrm>
            <a:off x="714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015" name="Google Shape;7015;p279"/>
          <p:cNvSpPr txBox="1"/>
          <p:nvPr>
            <p:ph idx="1" type="subTitle"/>
          </p:nvPr>
        </p:nvSpPr>
        <p:spPr>
          <a:xfrm>
            <a:off x="714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016" name="Google Shape;7016;p279"/>
          <p:cNvSpPr txBox="1"/>
          <p:nvPr>
            <p:ph idx="5" type="title"/>
          </p:nvPr>
        </p:nvSpPr>
        <p:spPr>
          <a:xfrm>
            <a:off x="3403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017" name="Google Shape;7017;p279"/>
          <p:cNvSpPr txBox="1"/>
          <p:nvPr>
            <p:ph idx="6" type="subTitle"/>
          </p:nvPr>
        </p:nvSpPr>
        <p:spPr>
          <a:xfrm>
            <a:off x="3403799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018" name="Google Shape;7018;p279"/>
          <p:cNvSpPr txBox="1"/>
          <p:nvPr>
            <p:ph idx="7" type="title"/>
          </p:nvPr>
        </p:nvSpPr>
        <p:spPr>
          <a:xfrm>
            <a:off x="6092803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019" name="Google Shape;7019;p279"/>
          <p:cNvSpPr txBox="1"/>
          <p:nvPr>
            <p:ph idx="8" type="subTitle"/>
          </p:nvPr>
        </p:nvSpPr>
        <p:spPr>
          <a:xfrm>
            <a:off x="6092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020" name="Google Shape;7020;p279"/>
          <p:cNvSpPr txBox="1"/>
          <p:nvPr>
            <p:ph idx="9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2_1_2">
    <p:spTree>
      <p:nvGrpSpPr>
        <p:cNvPr id="7021" name="Shape 7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2" name="Google Shape;7022;p280"/>
          <p:cNvSpPr/>
          <p:nvPr/>
        </p:nvSpPr>
        <p:spPr>
          <a:xfrm flipH="1" rot="10800000">
            <a:off x="6244018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3" name="Google Shape;7023;p280"/>
          <p:cNvSpPr/>
          <p:nvPr/>
        </p:nvSpPr>
        <p:spPr>
          <a:xfrm rot="10800000">
            <a:off x="-12991" y="-6842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4" name="Google Shape;7024;p280"/>
          <p:cNvSpPr/>
          <p:nvPr/>
        </p:nvSpPr>
        <p:spPr>
          <a:xfrm rot="5400000">
            <a:off x="-948270" y="935268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5" name="Google Shape;7025;p280"/>
          <p:cNvGrpSpPr/>
          <p:nvPr/>
        </p:nvGrpSpPr>
        <p:grpSpPr>
          <a:xfrm rot="3438117">
            <a:off x="230630" y="316289"/>
            <a:ext cx="1004345" cy="991737"/>
            <a:chOff x="623875" y="3501825"/>
            <a:chExt cx="1129625" cy="1115550"/>
          </a:xfrm>
        </p:grpSpPr>
        <p:sp>
          <p:nvSpPr>
            <p:cNvPr id="7026" name="Google Shape;7026;p280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280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280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280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280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280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280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280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280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280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280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7" name="Google Shape;7037;p280"/>
          <p:cNvGrpSpPr/>
          <p:nvPr/>
        </p:nvGrpSpPr>
        <p:grpSpPr>
          <a:xfrm rot="-5400000">
            <a:off x="7682386" y="-97287"/>
            <a:ext cx="1373725" cy="1575500"/>
            <a:chOff x="3306050" y="1157725"/>
            <a:chExt cx="1373725" cy="1575500"/>
          </a:xfrm>
        </p:grpSpPr>
        <p:sp>
          <p:nvSpPr>
            <p:cNvPr id="7038" name="Google Shape;7038;p280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280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280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280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280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280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280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280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6" name="Google Shape;7046;p280"/>
          <p:cNvSpPr/>
          <p:nvPr/>
        </p:nvSpPr>
        <p:spPr>
          <a:xfrm flipH="1" rot="10800000">
            <a:off x="168206" y="451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7" name="Google Shape;7047;p280"/>
          <p:cNvSpPr/>
          <p:nvPr/>
        </p:nvSpPr>
        <p:spPr>
          <a:xfrm flipH="1" rot="9039692">
            <a:off x="368885" y="4175927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8" name="Google Shape;7048;p280"/>
          <p:cNvSpPr/>
          <p:nvPr/>
        </p:nvSpPr>
        <p:spPr>
          <a:xfrm flipH="1" rot="-9620968">
            <a:off x="736771" y="44564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9" name="Google Shape;7049;p280"/>
          <p:cNvSpPr txBox="1"/>
          <p:nvPr>
            <p:ph type="title"/>
          </p:nvPr>
        </p:nvSpPr>
        <p:spPr>
          <a:xfrm>
            <a:off x="714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050" name="Google Shape;7050;p280"/>
          <p:cNvSpPr txBox="1"/>
          <p:nvPr>
            <p:ph idx="1" type="subTitle"/>
          </p:nvPr>
        </p:nvSpPr>
        <p:spPr>
          <a:xfrm>
            <a:off x="714800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051" name="Google Shape;7051;p280"/>
          <p:cNvSpPr txBox="1"/>
          <p:nvPr>
            <p:ph idx="2" type="title"/>
          </p:nvPr>
        </p:nvSpPr>
        <p:spPr>
          <a:xfrm>
            <a:off x="3403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052" name="Google Shape;7052;p280"/>
          <p:cNvSpPr txBox="1"/>
          <p:nvPr>
            <p:ph idx="3" type="subTitle"/>
          </p:nvPr>
        </p:nvSpPr>
        <p:spPr>
          <a:xfrm>
            <a:off x="3403799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053" name="Google Shape;7053;p280"/>
          <p:cNvSpPr txBox="1"/>
          <p:nvPr>
            <p:ph idx="4" type="title"/>
          </p:nvPr>
        </p:nvSpPr>
        <p:spPr>
          <a:xfrm>
            <a:off x="6092803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054" name="Google Shape;7054;p280"/>
          <p:cNvSpPr txBox="1"/>
          <p:nvPr>
            <p:ph idx="5" type="subTitle"/>
          </p:nvPr>
        </p:nvSpPr>
        <p:spPr>
          <a:xfrm>
            <a:off x="6092801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055" name="Google Shape;7055;p280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056" name="Google Shape;7056;p280"/>
          <p:cNvSpPr txBox="1"/>
          <p:nvPr>
            <p:ph hasCustomPrompt="1" idx="7" type="title"/>
          </p:nvPr>
        </p:nvSpPr>
        <p:spPr>
          <a:xfrm>
            <a:off x="714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7057" name="Google Shape;7057;p280"/>
          <p:cNvSpPr txBox="1"/>
          <p:nvPr>
            <p:ph hasCustomPrompt="1" idx="8" type="title"/>
          </p:nvPr>
        </p:nvSpPr>
        <p:spPr>
          <a:xfrm>
            <a:off x="3403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7058" name="Google Shape;7058;p280"/>
          <p:cNvSpPr txBox="1"/>
          <p:nvPr>
            <p:ph hasCustomPrompt="1" idx="9" type="title"/>
          </p:nvPr>
        </p:nvSpPr>
        <p:spPr>
          <a:xfrm>
            <a:off x="6092803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2_1_1">
    <p:spTree>
      <p:nvGrpSpPr>
        <p:cNvPr id="7059" name="Shape 7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0" name="Google Shape;7060;p281"/>
          <p:cNvSpPr txBox="1"/>
          <p:nvPr>
            <p:ph type="title"/>
          </p:nvPr>
        </p:nvSpPr>
        <p:spPr>
          <a:xfrm>
            <a:off x="5893562" y="14667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061" name="Google Shape;7061;p281"/>
          <p:cNvSpPr txBox="1"/>
          <p:nvPr>
            <p:ph idx="1" type="subTitle"/>
          </p:nvPr>
        </p:nvSpPr>
        <p:spPr>
          <a:xfrm>
            <a:off x="5893562" y="1913670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062" name="Google Shape;7062;p281"/>
          <p:cNvSpPr txBox="1"/>
          <p:nvPr>
            <p:ph idx="2" type="title"/>
          </p:nvPr>
        </p:nvSpPr>
        <p:spPr>
          <a:xfrm>
            <a:off x="1767336" y="32903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063" name="Google Shape;7063;p281"/>
          <p:cNvSpPr txBox="1"/>
          <p:nvPr>
            <p:ph idx="3" type="subTitle"/>
          </p:nvPr>
        </p:nvSpPr>
        <p:spPr>
          <a:xfrm>
            <a:off x="1767336" y="373224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064" name="Google Shape;7064;p281"/>
          <p:cNvSpPr txBox="1"/>
          <p:nvPr>
            <p:ph idx="4" type="title"/>
          </p:nvPr>
        </p:nvSpPr>
        <p:spPr>
          <a:xfrm>
            <a:off x="5898211" y="3290276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065" name="Google Shape;7065;p281"/>
          <p:cNvSpPr txBox="1"/>
          <p:nvPr>
            <p:ph idx="5" type="subTitle"/>
          </p:nvPr>
        </p:nvSpPr>
        <p:spPr>
          <a:xfrm>
            <a:off x="5898211" y="373202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066" name="Google Shape;7066;p281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067" name="Google Shape;7067;p281"/>
          <p:cNvSpPr txBox="1"/>
          <p:nvPr>
            <p:ph idx="7" type="title"/>
          </p:nvPr>
        </p:nvSpPr>
        <p:spPr>
          <a:xfrm>
            <a:off x="1767344" y="1475775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068" name="Google Shape;7068;p281"/>
          <p:cNvSpPr txBox="1"/>
          <p:nvPr>
            <p:ph idx="8" type="subTitle"/>
          </p:nvPr>
        </p:nvSpPr>
        <p:spPr>
          <a:xfrm>
            <a:off x="1767344" y="1922747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069" name="Google Shape;7069;p281"/>
          <p:cNvSpPr/>
          <p:nvPr/>
        </p:nvSpPr>
        <p:spPr>
          <a:xfrm flipH="1">
            <a:off x="7390034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0" name="Google Shape;7070;p281"/>
          <p:cNvGrpSpPr/>
          <p:nvPr/>
        </p:nvGrpSpPr>
        <p:grpSpPr>
          <a:xfrm flipH="1" rot="-8838117">
            <a:off x="7956998" y="4029631"/>
            <a:ext cx="1004345" cy="991737"/>
            <a:chOff x="623875" y="3501825"/>
            <a:chExt cx="1129625" cy="1115550"/>
          </a:xfrm>
        </p:grpSpPr>
        <p:sp>
          <p:nvSpPr>
            <p:cNvPr id="7071" name="Google Shape;7071;p281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281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281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281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281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281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281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281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281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281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281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2" name="Google Shape;7082;p281"/>
          <p:cNvGrpSpPr/>
          <p:nvPr/>
        </p:nvGrpSpPr>
        <p:grpSpPr>
          <a:xfrm flipH="1" rot="5400000">
            <a:off x="107869" y="-61934"/>
            <a:ext cx="1204070" cy="1380926"/>
            <a:chOff x="3306050" y="1157725"/>
            <a:chExt cx="1373725" cy="1575500"/>
          </a:xfrm>
        </p:grpSpPr>
        <p:sp>
          <p:nvSpPr>
            <p:cNvPr id="7083" name="Google Shape;7083;p281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281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281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281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281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281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281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281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1" name="Google Shape;7091;p281"/>
          <p:cNvSpPr/>
          <p:nvPr/>
        </p:nvSpPr>
        <p:spPr>
          <a:xfrm flipH="1">
            <a:off x="8018566" y="404250"/>
            <a:ext cx="436310" cy="39023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2" name="Google Shape;7092;p281"/>
          <p:cNvSpPr/>
          <p:nvPr/>
        </p:nvSpPr>
        <p:spPr>
          <a:xfrm flipH="1">
            <a:off x="8422121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3" name="Google Shape;7093;p281"/>
          <p:cNvSpPr/>
          <p:nvPr/>
        </p:nvSpPr>
        <p:spPr>
          <a:xfrm rot="10800000">
            <a:off x="-2424" y="348546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BLANK_1_1_1_2_1_1_2">
    <p:spTree>
      <p:nvGrpSpPr>
        <p:cNvPr id="7094" name="Shape 7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5" name="Google Shape;7095;p282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6" name="Google Shape;7096;p282"/>
          <p:cNvSpPr/>
          <p:nvPr/>
        </p:nvSpPr>
        <p:spPr>
          <a:xfrm>
            <a:off x="0" y="4674100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7" name="Google Shape;7097;p282"/>
          <p:cNvSpPr/>
          <p:nvPr/>
        </p:nvSpPr>
        <p:spPr>
          <a:xfrm flipH="1" rot="10800000">
            <a:off x="7632501" y="111245"/>
            <a:ext cx="1026264" cy="9182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8" name="Google Shape;7098;p282"/>
          <p:cNvGrpSpPr/>
          <p:nvPr/>
        </p:nvGrpSpPr>
        <p:grpSpPr>
          <a:xfrm flipH="1" rot="5400000">
            <a:off x="100875" y="-95037"/>
            <a:ext cx="1373725" cy="1575500"/>
            <a:chOff x="3306050" y="1157725"/>
            <a:chExt cx="1373725" cy="1575500"/>
          </a:xfrm>
        </p:grpSpPr>
        <p:sp>
          <p:nvSpPr>
            <p:cNvPr id="7099" name="Google Shape;7099;p282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282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282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282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282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282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282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282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7" name="Google Shape;7107;p282"/>
          <p:cNvGrpSpPr/>
          <p:nvPr/>
        </p:nvGrpSpPr>
        <p:grpSpPr>
          <a:xfrm>
            <a:off x="8026075" y="4168050"/>
            <a:ext cx="1110575" cy="975450"/>
            <a:chOff x="3575725" y="3248450"/>
            <a:chExt cx="1110575" cy="975450"/>
          </a:xfrm>
        </p:grpSpPr>
        <p:sp>
          <p:nvSpPr>
            <p:cNvPr id="7108" name="Google Shape;7108;p282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282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0" name="Google Shape;7110;p282"/>
          <p:cNvSpPr txBox="1"/>
          <p:nvPr>
            <p:ph type="title"/>
          </p:nvPr>
        </p:nvSpPr>
        <p:spPr>
          <a:xfrm>
            <a:off x="4718833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1" name="Google Shape;7111;p282"/>
          <p:cNvSpPr txBox="1"/>
          <p:nvPr>
            <p:ph idx="1" type="subTitle"/>
          </p:nvPr>
        </p:nvSpPr>
        <p:spPr>
          <a:xfrm>
            <a:off x="4718838" y="3274979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12" name="Google Shape;7112;p282"/>
          <p:cNvSpPr txBox="1"/>
          <p:nvPr>
            <p:ph idx="2" type="title"/>
          </p:nvPr>
        </p:nvSpPr>
        <p:spPr>
          <a:xfrm>
            <a:off x="721900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3" name="Google Shape;7113;p282"/>
          <p:cNvSpPr txBox="1"/>
          <p:nvPr>
            <p:ph idx="3" type="subTitle"/>
          </p:nvPr>
        </p:nvSpPr>
        <p:spPr>
          <a:xfrm>
            <a:off x="721900" y="3275242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14" name="Google Shape;7114;p282"/>
          <p:cNvSpPr txBox="1"/>
          <p:nvPr>
            <p:ph idx="4" type="title"/>
          </p:nvPr>
        </p:nvSpPr>
        <p:spPr>
          <a:xfrm>
            <a:off x="6717299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5" name="Google Shape;7115;p282"/>
          <p:cNvSpPr txBox="1"/>
          <p:nvPr>
            <p:ph idx="5" type="subTitle"/>
          </p:nvPr>
        </p:nvSpPr>
        <p:spPr>
          <a:xfrm>
            <a:off x="6717300" y="3274976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16" name="Google Shape;7116;p282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117" name="Google Shape;7117;p282"/>
          <p:cNvSpPr txBox="1"/>
          <p:nvPr>
            <p:ph idx="7" type="title"/>
          </p:nvPr>
        </p:nvSpPr>
        <p:spPr>
          <a:xfrm>
            <a:off x="2720366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18" name="Google Shape;7118;p282"/>
          <p:cNvSpPr txBox="1"/>
          <p:nvPr>
            <p:ph idx="8" type="subTitle"/>
          </p:nvPr>
        </p:nvSpPr>
        <p:spPr>
          <a:xfrm>
            <a:off x="2720350" y="3275011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">
    <p:spTree>
      <p:nvGrpSpPr>
        <p:cNvPr id="7119" name="Shape 7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0" name="Google Shape;7120;p283"/>
          <p:cNvSpPr txBox="1"/>
          <p:nvPr>
            <p:ph type="title"/>
          </p:nvPr>
        </p:nvSpPr>
        <p:spPr>
          <a:xfrm>
            <a:off x="32959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21" name="Google Shape;7121;p283"/>
          <p:cNvSpPr txBox="1"/>
          <p:nvPr>
            <p:ph idx="1" type="subTitle"/>
          </p:nvPr>
        </p:nvSpPr>
        <p:spPr>
          <a:xfrm>
            <a:off x="32959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22" name="Google Shape;7122;p283"/>
          <p:cNvSpPr txBox="1"/>
          <p:nvPr>
            <p:ph idx="2" type="title"/>
          </p:nvPr>
        </p:nvSpPr>
        <p:spPr>
          <a:xfrm>
            <a:off x="7150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23" name="Google Shape;7123;p283"/>
          <p:cNvSpPr txBox="1"/>
          <p:nvPr>
            <p:ph idx="3" type="subTitle"/>
          </p:nvPr>
        </p:nvSpPr>
        <p:spPr>
          <a:xfrm>
            <a:off x="7150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24" name="Google Shape;7124;p283"/>
          <p:cNvSpPr txBox="1"/>
          <p:nvPr>
            <p:ph idx="4" type="title"/>
          </p:nvPr>
        </p:nvSpPr>
        <p:spPr>
          <a:xfrm>
            <a:off x="58768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25" name="Google Shape;7125;p283"/>
          <p:cNvSpPr txBox="1"/>
          <p:nvPr>
            <p:ph idx="5" type="subTitle"/>
          </p:nvPr>
        </p:nvSpPr>
        <p:spPr>
          <a:xfrm>
            <a:off x="58768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26" name="Google Shape;7126;p283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127" name="Google Shape;7127;p283"/>
          <p:cNvSpPr/>
          <p:nvPr/>
        </p:nvSpPr>
        <p:spPr>
          <a:xfrm rot="-5400000">
            <a:off x="7834375" y="-54000"/>
            <a:ext cx="1276500" cy="1384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8" name="Google Shape;7128;p283"/>
          <p:cNvSpPr/>
          <p:nvPr/>
        </p:nvSpPr>
        <p:spPr>
          <a:xfrm rot="10800000">
            <a:off x="6158160" y="-21874"/>
            <a:ext cx="2119728" cy="56087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9" name="Google Shape;7129;p283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0" name="Google Shape;7130;p283"/>
          <p:cNvSpPr/>
          <p:nvPr/>
        </p:nvSpPr>
        <p:spPr>
          <a:xfrm>
            <a:off x="2693475" y="4642675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1" name="Google Shape;7131;p283"/>
          <p:cNvGrpSpPr/>
          <p:nvPr/>
        </p:nvGrpSpPr>
        <p:grpSpPr>
          <a:xfrm rot="10800000">
            <a:off x="0" y="-12"/>
            <a:ext cx="1110575" cy="975450"/>
            <a:chOff x="3575725" y="3248450"/>
            <a:chExt cx="1110575" cy="975450"/>
          </a:xfrm>
        </p:grpSpPr>
        <p:sp>
          <p:nvSpPr>
            <p:cNvPr id="7132" name="Google Shape;7132;p283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283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4" name="Google Shape;7134;p283"/>
          <p:cNvGrpSpPr/>
          <p:nvPr/>
        </p:nvGrpSpPr>
        <p:grpSpPr>
          <a:xfrm rot="10800000">
            <a:off x="7488103" y="4236302"/>
            <a:ext cx="1655900" cy="875425"/>
            <a:chOff x="1680550" y="2806125"/>
            <a:chExt cx="1655900" cy="875425"/>
          </a:xfrm>
        </p:grpSpPr>
        <p:sp>
          <p:nvSpPr>
            <p:cNvPr id="7135" name="Google Shape;7135;p283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283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7" name="Google Shape;7137;p283"/>
          <p:cNvGrpSpPr/>
          <p:nvPr/>
        </p:nvGrpSpPr>
        <p:grpSpPr>
          <a:xfrm>
            <a:off x="180688" y="4112575"/>
            <a:ext cx="1001288" cy="927300"/>
            <a:chOff x="180688" y="4112575"/>
            <a:chExt cx="1001288" cy="927300"/>
          </a:xfrm>
        </p:grpSpPr>
        <p:sp>
          <p:nvSpPr>
            <p:cNvPr id="7138" name="Google Shape;7138;p283"/>
            <p:cNvSpPr/>
            <p:nvPr/>
          </p:nvSpPr>
          <p:spPr>
            <a:xfrm rot="1097291">
              <a:off x="627597" y="4443523"/>
              <a:ext cx="226252" cy="349954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283"/>
            <p:cNvSpPr/>
            <p:nvPr/>
          </p:nvSpPr>
          <p:spPr>
            <a:xfrm>
              <a:off x="984900" y="44168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283"/>
            <p:cNvSpPr/>
            <p:nvPr/>
          </p:nvSpPr>
          <p:spPr>
            <a:xfrm>
              <a:off x="671388" y="41125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283"/>
            <p:cNvSpPr/>
            <p:nvPr/>
          </p:nvSpPr>
          <p:spPr>
            <a:xfrm>
              <a:off x="903050" y="475302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283"/>
            <p:cNvSpPr/>
            <p:nvPr/>
          </p:nvSpPr>
          <p:spPr>
            <a:xfrm>
              <a:off x="397200" y="48080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283"/>
            <p:cNvSpPr/>
            <p:nvPr/>
          </p:nvSpPr>
          <p:spPr>
            <a:xfrm>
              <a:off x="180688" y="463691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283"/>
            <p:cNvSpPr/>
            <p:nvPr/>
          </p:nvSpPr>
          <p:spPr>
            <a:xfrm>
              <a:off x="267800" y="4260938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_2">
    <p:spTree>
      <p:nvGrpSpPr>
        <p:cNvPr id="7145" name="Shape 7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6" name="Google Shape;7146;p284"/>
          <p:cNvSpPr txBox="1"/>
          <p:nvPr>
            <p:ph type="title"/>
          </p:nvPr>
        </p:nvSpPr>
        <p:spPr>
          <a:xfrm>
            <a:off x="3144388" y="2424151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47" name="Google Shape;7147;p284"/>
          <p:cNvSpPr txBox="1"/>
          <p:nvPr>
            <p:ph idx="1" type="subTitle"/>
          </p:nvPr>
        </p:nvSpPr>
        <p:spPr>
          <a:xfrm>
            <a:off x="3144388" y="2830294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48" name="Google Shape;7148;p284"/>
          <p:cNvSpPr txBox="1"/>
          <p:nvPr>
            <p:ph idx="2" type="title"/>
          </p:nvPr>
        </p:nvSpPr>
        <p:spPr>
          <a:xfrm>
            <a:off x="3144388" y="126040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49" name="Google Shape;7149;p284"/>
          <p:cNvSpPr txBox="1"/>
          <p:nvPr>
            <p:ph idx="3" type="subTitle"/>
          </p:nvPr>
        </p:nvSpPr>
        <p:spPr>
          <a:xfrm>
            <a:off x="3144388" y="1666548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50" name="Google Shape;7150;p284"/>
          <p:cNvSpPr txBox="1"/>
          <p:nvPr>
            <p:ph idx="4" type="title"/>
          </p:nvPr>
        </p:nvSpPr>
        <p:spPr>
          <a:xfrm>
            <a:off x="3144388" y="358789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51" name="Google Shape;7151;p284"/>
          <p:cNvSpPr txBox="1"/>
          <p:nvPr>
            <p:ph idx="5" type="subTitle"/>
          </p:nvPr>
        </p:nvSpPr>
        <p:spPr>
          <a:xfrm>
            <a:off x="3144388" y="3994040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52" name="Google Shape;7152;p284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153" name="Google Shape;7153;p284"/>
          <p:cNvSpPr/>
          <p:nvPr/>
        </p:nvSpPr>
        <p:spPr>
          <a:xfrm rot="5400000">
            <a:off x="7746306" y="85050"/>
            <a:ext cx="1502720" cy="1292662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4" name="Google Shape;7154;p284"/>
          <p:cNvSpPr/>
          <p:nvPr/>
        </p:nvSpPr>
        <p:spPr>
          <a:xfrm rot="5400000">
            <a:off x="-186307" y="-15446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5" name="Google Shape;7155;p284"/>
          <p:cNvSpPr/>
          <p:nvPr/>
        </p:nvSpPr>
        <p:spPr>
          <a:xfrm flipH="1" rot="-5400000">
            <a:off x="-750536" y="3419336"/>
            <a:ext cx="2474702" cy="97363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6" name="Google Shape;7156;p284"/>
          <p:cNvGrpSpPr/>
          <p:nvPr/>
        </p:nvGrpSpPr>
        <p:grpSpPr>
          <a:xfrm rot="10800000">
            <a:off x="11" y="134529"/>
            <a:ext cx="1292638" cy="606116"/>
            <a:chOff x="503325" y="3713675"/>
            <a:chExt cx="1736250" cy="814125"/>
          </a:xfrm>
        </p:grpSpPr>
        <p:sp>
          <p:nvSpPr>
            <p:cNvPr id="7157" name="Google Shape;7157;p284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284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9" name="Google Shape;7159;p284"/>
          <p:cNvSpPr/>
          <p:nvPr/>
        </p:nvSpPr>
        <p:spPr>
          <a:xfrm rot="5400000">
            <a:off x="8317943" y="4300204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7160" name="Shape 7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1" name="Google Shape;7161;p285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2" name="Google Shape;7162;p285"/>
          <p:cNvSpPr/>
          <p:nvPr/>
        </p:nvSpPr>
        <p:spPr>
          <a:xfrm>
            <a:off x="8473804" y="2561325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3" name="Google Shape;7163;p285"/>
          <p:cNvSpPr/>
          <p:nvPr/>
        </p:nvSpPr>
        <p:spPr>
          <a:xfrm>
            <a:off x="312725" y="36136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4" name="Google Shape;7164;p285"/>
          <p:cNvSpPr/>
          <p:nvPr/>
        </p:nvSpPr>
        <p:spPr>
          <a:xfrm>
            <a:off x="7699350" y="760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5" name="Google Shape;7165;p285"/>
          <p:cNvGrpSpPr/>
          <p:nvPr/>
        </p:nvGrpSpPr>
        <p:grpSpPr>
          <a:xfrm rot="5400000">
            <a:off x="7866850" y="-8925"/>
            <a:ext cx="1227250" cy="1314775"/>
            <a:chOff x="5368525" y="1294325"/>
            <a:chExt cx="1227250" cy="1314775"/>
          </a:xfrm>
        </p:grpSpPr>
        <p:sp>
          <p:nvSpPr>
            <p:cNvPr id="7166" name="Google Shape;7166;p285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285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285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285"/>
          <p:cNvGrpSpPr/>
          <p:nvPr/>
        </p:nvGrpSpPr>
        <p:grpSpPr>
          <a:xfrm>
            <a:off x="35839" y="4202049"/>
            <a:ext cx="985850" cy="885000"/>
            <a:chOff x="35839" y="4202049"/>
            <a:chExt cx="985850" cy="885000"/>
          </a:xfrm>
        </p:grpSpPr>
        <p:sp>
          <p:nvSpPr>
            <p:cNvPr id="7170" name="Google Shape;7170;p285"/>
            <p:cNvSpPr/>
            <p:nvPr/>
          </p:nvSpPr>
          <p:spPr>
            <a:xfrm>
              <a:off x="624889" y="4400524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285"/>
            <p:cNvSpPr/>
            <p:nvPr/>
          </p:nvSpPr>
          <p:spPr>
            <a:xfrm>
              <a:off x="834164" y="4774724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285"/>
            <p:cNvSpPr/>
            <p:nvPr/>
          </p:nvSpPr>
          <p:spPr>
            <a:xfrm>
              <a:off x="505539" y="4855249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285"/>
            <p:cNvSpPr/>
            <p:nvPr/>
          </p:nvSpPr>
          <p:spPr>
            <a:xfrm>
              <a:off x="359389" y="4574874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285"/>
            <p:cNvSpPr/>
            <p:nvPr/>
          </p:nvSpPr>
          <p:spPr>
            <a:xfrm>
              <a:off x="293314" y="4202049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285"/>
            <p:cNvSpPr/>
            <p:nvPr/>
          </p:nvSpPr>
          <p:spPr>
            <a:xfrm>
              <a:off x="35839" y="4379024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285"/>
            <p:cNvSpPr/>
            <p:nvPr/>
          </p:nvSpPr>
          <p:spPr>
            <a:xfrm>
              <a:off x="137339" y="4768849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7" name="Google Shape;7177;p285"/>
          <p:cNvSpPr txBox="1"/>
          <p:nvPr>
            <p:ph type="title"/>
          </p:nvPr>
        </p:nvSpPr>
        <p:spPr>
          <a:xfrm>
            <a:off x="1376667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78" name="Google Shape;7178;p285"/>
          <p:cNvSpPr txBox="1"/>
          <p:nvPr>
            <p:ph idx="1" type="subTitle"/>
          </p:nvPr>
        </p:nvSpPr>
        <p:spPr>
          <a:xfrm>
            <a:off x="1376674" y="1862290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79" name="Google Shape;7179;p285"/>
          <p:cNvSpPr txBox="1"/>
          <p:nvPr>
            <p:ph idx="2" type="title"/>
          </p:nvPr>
        </p:nvSpPr>
        <p:spPr>
          <a:xfrm>
            <a:off x="1393615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80" name="Google Shape;7180;p285"/>
          <p:cNvSpPr txBox="1"/>
          <p:nvPr>
            <p:ph idx="3" type="subTitle"/>
          </p:nvPr>
        </p:nvSpPr>
        <p:spPr>
          <a:xfrm>
            <a:off x="1393622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81" name="Google Shape;7181;p285"/>
          <p:cNvSpPr txBox="1"/>
          <p:nvPr>
            <p:ph idx="4" type="title"/>
          </p:nvPr>
        </p:nvSpPr>
        <p:spPr>
          <a:xfrm>
            <a:off x="4008684" y="147650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82" name="Google Shape;7182;p285"/>
          <p:cNvSpPr txBox="1"/>
          <p:nvPr>
            <p:ph idx="5" type="subTitle"/>
          </p:nvPr>
        </p:nvSpPr>
        <p:spPr>
          <a:xfrm>
            <a:off x="4008686" y="186227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83" name="Google Shape;7183;p285"/>
          <p:cNvSpPr txBox="1"/>
          <p:nvPr>
            <p:ph idx="6" type="title"/>
          </p:nvPr>
        </p:nvSpPr>
        <p:spPr>
          <a:xfrm>
            <a:off x="6640721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84" name="Google Shape;7184;p285"/>
          <p:cNvSpPr txBox="1"/>
          <p:nvPr>
            <p:ph idx="7" type="subTitle"/>
          </p:nvPr>
        </p:nvSpPr>
        <p:spPr>
          <a:xfrm>
            <a:off x="6640721" y="1862166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85" name="Google Shape;7185;p285"/>
          <p:cNvSpPr txBox="1"/>
          <p:nvPr>
            <p:ph idx="8" type="title"/>
          </p:nvPr>
        </p:nvSpPr>
        <p:spPr>
          <a:xfrm>
            <a:off x="4008692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86" name="Google Shape;7186;p285"/>
          <p:cNvSpPr txBox="1"/>
          <p:nvPr>
            <p:ph idx="9" type="subTitle"/>
          </p:nvPr>
        </p:nvSpPr>
        <p:spPr>
          <a:xfrm>
            <a:off x="4008694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87" name="Google Shape;7187;p285"/>
          <p:cNvSpPr txBox="1"/>
          <p:nvPr>
            <p:ph idx="13" type="title"/>
          </p:nvPr>
        </p:nvSpPr>
        <p:spPr>
          <a:xfrm>
            <a:off x="6623771" y="3245010"/>
            <a:ext cx="17928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188" name="Google Shape;7188;p285"/>
          <p:cNvSpPr txBox="1"/>
          <p:nvPr>
            <p:ph idx="14" type="subTitle"/>
          </p:nvPr>
        </p:nvSpPr>
        <p:spPr>
          <a:xfrm>
            <a:off x="6623768" y="3626267"/>
            <a:ext cx="17928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189" name="Google Shape;7189;p285"/>
          <p:cNvSpPr txBox="1"/>
          <p:nvPr>
            <p:ph idx="1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7190" name="Shape 7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1" name="Google Shape;7191;p286"/>
          <p:cNvSpPr/>
          <p:nvPr/>
        </p:nvSpPr>
        <p:spPr>
          <a:xfrm flipH="1" rot="-5400000">
            <a:off x="7408142" y="3405497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2" name="Google Shape;7192;p286"/>
          <p:cNvSpPr/>
          <p:nvPr/>
        </p:nvSpPr>
        <p:spPr>
          <a:xfrm rot="10800000">
            <a:off x="7388616" y="3479046"/>
            <a:ext cx="1762684" cy="1668704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3" name="Google Shape;7193;p286"/>
          <p:cNvSpPr/>
          <p:nvPr/>
        </p:nvSpPr>
        <p:spPr>
          <a:xfrm flipH="1" rot="10800000">
            <a:off x="-13951" y="0"/>
            <a:ext cx="14457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4" name="Google Shape;7194;p286"/>
          <p:cNvSpPr/>
          <p:nvPr/>
        </p:nvSpPr>
        <p:spPr>
          <a:xfrm flipH="1">
            <a:off x="-13950" y="-1458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5" name="Google Shape;7195;p286"/>
          <p:cNvGrpSpPr/>
          <p:nvPr/>
        </p:nvGrpSpPr>
        <p:grpSpPr>
          <a:xfrm flipH="1">
            <a:off x="302117" y="271500"/>
            <a:ext cx="1129625" cy="1115550"/>
            <a:chOff x="623875" y="3501825"/>
            <a:chExt cx="1129625" cy="1115550"/>
          </a:xfrm>
        </p:grpSpPr>
        <p:sp>
          <p:nvSpPr>
            <p:cNvPr id="7196" name="Google Shape;7196;p286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286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286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286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286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286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286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286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286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286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286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7" name="Google Shape;7207;p286"/>
          <p:cNvGrpSpPr/>
          <p:nvPr/>
        </p:nvGrpSpPr>
        <p:grpSpPr>
          <a:xfrm rot="5400000">
            <a:off x="7880275" y="-15300"/>
            <a:ext cx="1227250" cy="1314775"/>
            <a:chOff x="5368525" y="1294325"/>
            <a:chExt cx="1227250" cy="1314775"/>
          </a:xfrm>
        </p:grpSpPr>
        <p:sp>
          <p:nvSpPr>
            <p:cNvPr id="7208" name="Google Shape;7208;p286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286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286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1" name="Google Shape;7211;p286"/>
          <p:cNvGrpSpPr/>
          <p:nvPr/>
        </p:nvGrpSpPr>
        <p:grpSpPr>
          <a:xfrm>
            <a:off x="8700" y="3703200"/>
            <a:ext cx="1746675" cy="1445450"/>
            <a:chOff x="763475" y="1235400"/>
            <a:chExt cx="1746675" cy="1445450"/>
          </a:xfrm>
        </p:grpSpPr>
        <p:sp>
          <p:nvSpPr>
            <p:cNvPr id="7212" name="Google Shape;7212;p286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286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286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286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286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286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8" name="Google Shape;7218;p286"/>
          <p:cNvSpPr/>
          <p:nvPr/>
        </p:nvSpPr>
        <p:spPr>
          <a:xfrm>
            <a:off x="8053226" y="4075674"/>
            <a:ext cx="664211" cy="610240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9" name="Google Shape;7219;p286"/>
          <p:cNvSpPr txBox="1"/>
          <p:nvPr>
            <p:ph type="ctrTitle"/>
          </p:nvPr>
        </p:nvSpPr>
        <p:spPr>
          <a:xfrm>
            <a:off x="2425050" y="713451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7220" name="Google Shape;7220;p286"/>
          <p:cNvSpPr txBox="1"/>
          <p:nvPr>
            <p:ph idx="1" type="subTitle"/>
          </p:nvPr>
        </p:nvSpPr>
        <p:spPr>
          <a:xfrm>
            <a:off x="2425050" y="1652925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221" name="Google Shape;7221;p286"/>
          <p:cNvSpPr txBox="1"/>
          <p:nvPr/>
        </p:nvSpPr>
        <p:spPr>
          <a:xfrm>
            <a:off x="2425050" y="3719950"/>
            <a:ext cx="4293900" cy="5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CREDITS: This presentation template was created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, and includes icons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 and infographics &amp; images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lt2"/>
              </a:solidFill>
              <a:highlight>
                <a:srgbClr val="DFDEFC"/>
              </a:highlight>
              <a:latin typeface="Asap"/>
              <a:ea typeface="Asap"/>
              <a:cs typeface="Asap"/>
              <a:sym typeface="Asap"/>
            </a:endParaRPr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7222" name="Shape 7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3" name="Google Shape;7223;p287"/>
          <p:cNvSpPr/>
          <p:nvPr/>
        </p:nvSpPr>
        <p:spPr>
          <a:xfrm>
            <a:off x="-7292" y="-7292"/>
            <a:ext cx="998650" cy="1400250"/>
          </a:xfrm>
          <a:custGeom>
            <a:rect b="b" l="l" r="r" t="t"/>
            <a:pathLst>
              <a:path extrusionOk="0" h="56010" w="39946">
                <a:moveTo>
                  <a:pt x="0" y="1"/>
                </a:moveTo>
                <a:lnTo>
                  <a:pt x="12" y="43911"/>
                </a:lnTo>
                <a:cubicBezTo>
                  <a:pt x="893" y="47745"/>
                  <a:pt x="3679" y="50972"/>
                  <a:pt x="7084" y="52960"/>
                </a:cubicBezTo>
                <a:cubicBezTo>
                  <a:pt x="10489" y="54948"/>
                  <a:pt x="14454" y="55782"/>
                  <a:pt x="18383" y="55984"/>
                </a:cubicBezTo>
                <a:cubicBezTo>
                  <a:pt x="18664" y="55999"/>
                  <a:pt x="18950" y="56009"/>
                  <a:pt x="19237" y="56009"/>
                </a:cubicBezTo>
                <a:cubicBezTo>
                  <a:pt x="20519" y="56009"/>
                  <a:pt x="21817" y="55809"/>
                  <a:pt x="22741" y="54972"/>
                </a:cubicBezTo>
                <a:cubicBezTo>
                  <a:pt x="24158" y="53686"/>
                  <a:pt x="24110" y="51353"/>
                  <a:pt x="23170" y="49686"/>
                </a:cubicBezTo>
                <a:cubicBezTo>
                  <a:pt x="22229" y="48019"/>
                  <a:pt x="20622" y="46864"/>
                  <a:pt x="19098" y="45733"/>
                </a:cubicBezTo>
                <a:cubicBezTo>
                  <a:pt x="17562" y="44590"/>
                  <a:pt x="16002" y="43340"/>
                  <a:pt x="15228" y="41601"/>
                </a:cubicBezTo>
                <a:cubicBezTo>
                  <a:pt x="14740" y="40506"/>
                  <a:pt x="14716" y="38994"/>
                  <a:pt x="15728" y="38351"/>
                </a:cubicBezTo>
                <a:cubicBezTo>
                  <a:pt x="16085" y="38129"/>
                  <a:pt x="16506" y="38055"/>
                  <a:pt x="16934" y="38055"/>
                </a:cubicBezTo>
                <a:cubicBezTo>
                  <a:pt x="17148" y="38055"/>
                  <a:pt x="17363" y="38073"/>
                  <a:pt x="17574" y="38101"/>
                </a:cubicBezTo>
                <a:cubicBezTo>
                  <a:pt x="21786" y="38617"/>
                  <a:pt x="25629" y="41692"/>
                  <a:pt x="29752" y="41692"/>
                </a:cubicBezTo>
                <a:cubicBezTo>
                  <a:pt x="30197" y="41692"/>
                  <a:pt x="30646" y="41656"/>
                  <a:pt x="31099" y="41578"/>
                </a:cubicBezTo>
                <a:cubicBezTo>
                  <a:pt x="31861" y="41447"/>
                  <a:pt x="32623" y="41173"/>
                  <a:pt x="33242" y="40696"/>
                </a:cubicBezTo>
                <a:cubicBezTo>
                  <a:pt x="35028" y="39315"/>
                  <a:pt x="35123" y="36553"/>
                  <a:pt x="34171" y="34505"/>
                </a:cubicBezTo>
                <a:cubicBezTo>
                  <a:pt x="33230" y="32469"/>
                  <a:pt x="31504" y="30910"/>
                  <a:pt x="29992" y="29231"/>
                </a:cubicBezTo>
                <a:cubicBezTo>
                  <a:pt x="28480" y="27564"/>
                  <a:pt x="27099" y="25540"/>
                  <a:pt x="27134" y="23290"/>
                </a:cubicBezTo>
                <a:cubicBezTo>
                  <a:pt x="27146" y="22575"/>
                  <a:pt x="27301" y="21873"/>
                  <a:pt x="27646" y="21254"/>
                </a:cubicBezTo>
                <a:cubicBezTo>
                  <a:pt x="27992" y="20646"/>
                  <a:pt x="28515" y="20146"/>
                  <a:pt x="29087" y="19741"/>
                </a:cubicBezTo>
                <a:cubicBezTo>
                  <a:pt x="31087" y="18372"/>
                  <a:pt x="33695" y="18158"/>
                  <a:pt x="35754" y="16860"/>
                </a:cubicBezTo>
                <a:cubicBezTo>
                  <a:pt x="38279" y="15277"/>
                  <a:pt x="39636" y="12229"/>
                  <a:pt x="39779" y="9252"/>
                </a:cubicBezTo>
                <a:cubicBezTo>
                  <a:pt x="39945" y="5883"/>
                  <a:pt x="38707" y="2477"/>
                  <a:pt x="364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4" name="Google Shape;7224;p287"/>
          <p:cNvSpPr/>
          <p:nvPr/>
        </p:nvSpPr>
        <p:spPr>
          <a:xfrm>
            <a:off x="7377242" y="3747350"/>
            <a:ext cx="1774050" cy="1397525"/>
          </a:xfrm>
          <a:custGeom>
            <a:rect b="b" l="l" r="r" t="t"/>
            <a:pathLst>
              <a:path extrusionOk="0" h="55901" w="70962">
                <a:moveTo>
                  <a:pt x="70962" y="0"/>
                </a:moveTo>
                <a:lnTo>
                  <a:pt x="70962" y="0"/>
                </a:lnTo>
                <a:cubicBezTo>
                  <a:pt x="67485" y="417"/>
                  <a:pt x="64008" y="893"/>
                  <a:pt x="60544" y="1453"/>
                </a:cubicBezTo>
                <a:cubicBezTo>
                  <a:pt x="55150" y="2310"/>
                  <a:pt x="49471" y="3477"/>
                  <a:pt x="45458" y="7192"/>
                </a:cubicBezTo>
                <a:cubicBezTo>
                  <a:pt x="41756" y="10621"/>
                  <a:pt x="40053" y="15693"/>
                  <a:pt x="36898" y="19646"/>
                </a:cubicBezTo>
                <a:cubicBezTo>
                  <a:pt x="34243" y="22967"/>
                  <a:pt x="30576" y="25420"/>
                  <a:pt x="26599" y="26944"/>
                </a:cubicBezTo>
                <a:cubicBezTo>
                  <a:pt x="22622" y="28468"/>
                  <a:pt x="18336" y="29099"/>
                  <a:pt x="14443" y="30837"/>
                </a:cubicBezTo>
                <a:cubicBezTo>
                  <a:pt x="5727" y="34731"/>
                  <a:pt x="0" y="44458"/>
                  <a:pt x="822" y="53971"/>
                </a:cubicBezTo>
                <a:cubicBezTo>
                  <a:pt x="858" y="54447"/>
                  <a:pt x="1120" y="55531"/>
                  <a:pt x="1048" y="55900"/>
                </a:cubicBezTo>
                <a:lnTo>
                  <a:pt x="70783" y="55900"/>
                </a:lnTo>
                <a:lnTo>
                  <a:pt x="7096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5" name="Google Shape;7225;p287"/>
          <p:cNvSpPr/>
          <p:nvPr/>
        </p:nvSpPr>
        <p:spPr>
          <a:xfrm>
            <a:off x="-7292" y="4443075"/>
            <a:ext cx="1181997" cy="700425"/>
          </a:xfrm>
          <a:custGeom>
            <a:rect b="b" l="l" r="r" t="t"/>
            <a:pathLst>
              <a:path extrusionOk="0" h="28017" w="92488">
                <a:moveTo>
                  <a:pt x="29866" y="0"/>
                </a:moveTo>
                <a:cubicBezTo>
                  <a:pt x="24956" y="0"/>
                  <a:pt x="19987" y="945"/>
                  <a:pt x="15061" y="1321"/>
                </a:cubicBezTo>
                <a:cubicBezTo>
                  <a:pt x="13439" y="1446"/>
                  <a:pt x="11811" y="1508"/>
                  <a:pt x="10183" y="1508"/>
                </a:cubicBezTo>
                <a:cubicBezTo>
                  <a:pt x="6843" y="1508"/>
                  <a:pt x="3505" y="1246"/>
                  <a:pt x="214" y="726"/>
                </a:cubicBezTo>
                <a:lnTo>
                  <a:pt x="0" y="27062"/>
                </a:lnTo>
                <a:cubicBezTo>
                  <a:pt x="1610" y="27189"/>
                  <a:pt x="3225" y="27253"/>
                  <a:pt x="4840" y="27253"/>
                </a:cubicBezTo>
                <a:cubicBezTo>
                  <a:pt x="8217" y="27253"/>
                  <a:pt x="11592" y="26975"/>
                  <a:pt x="14919" y="26419"/>
                </a:cubicBezTo>
                <a:cubicBezTo>
                  <a:pt x="18229" y="25872"/>
                  <a:pt x="21503" y="25050"/>
                  <a:pt x="24848" y="24883"/>
                </a:cubicBezTo>
                <a:cubicBezTo>
                  <a:pt x="25306" y="24860"/>
                  <a:pt x="25764" y="24849"/>
                  <a:pt x="26220" y="24849"/>
                </a:cubicBezTo>
                <a:cubicBezTo>
                  <a:pt x="30680" y="24849"/>
                  <a:pt x="35088" y="25888"/>
                  <a:pt x="39505" y="26634"/>
                </a:cubicBezTo>
                <a:cubicBezTo>
                  <a:pt x="45011" y="27556"/>
                  <a:pt x="50592" y="28016"/>
                  <a:pt x="56173" y="28016"/>
                </a:cubicBezTo>
                <a:cubicBezTo>
                  <a:pt x="62915" y="28016"/>
                  <a:pt x="69655" y="27344"/>
                  <a:pt x="76260" y="26003"/>
                </a:cubicBezTo>
                <a:cubicBezTo>
                  <a:pt x="80082" y="25217"/>
                  <a:pt x="83951" y="24169"/>
                  <a:pt x="87082" y="21859"/>
                </a:cubicBezTo>
                <a:cubicBezTo>
                  <a:pt x="90226" y="19537"/>
                  <a:pt x="92488" y="15692"/>
                  <a:pt x="91940" y="11834"/>
                </a:cubicBezTo>
                <a:cubicBezTo>
                  <a:pt x="91297" y="7345"/>
                  <a:pt x="87047" y="4083"/>
                  <a:pt x="82618" y="3071"/>
                </a:cubicBezTo>
                <a:cubicBezTo>
                  <a:pt x="81099" y="2727"/>
                  <a:pt x="79558" y="2593"/>
                  <a:pt x="78008" y="2593"/>
                </a:cubicBezTo>
                <a:cubicBezTo>
                  <a:pt x="75048" y="2593"/>
                  <a:pt x="72054" y="3082"/>
                  <a:pt x="69116" y="3536"/>
                </a:cubicBezTo>
                <a:cubicBezTo>
                  <a:pt x="64691" y="4207"/>
                  <a:pt x="60181" y="4783"/>
                  <a:pt x="55716" y="4783"/>
                </a:cubicBezTo>
                <a:cubicBezTo>
                  <a:pt x="52348" y="4783"/>
                  <a:pt x="49005" y="4455"/>
                  <a:pt x="45744" y="3595"/>
                </a:cubicBezTo>
                <a:cubicBezTo>
                  <a:pt x="42339" y="2702"/>
                  <a:pt x="39088" y="1238"/>
                  <a:pt x="35647" y="535"/>
                </a:cubicBezTo>
                <a:cubicBezTo>
                  <a:pt x="33734" y="148"/>
                  <a:pt x="31804" y="0"/>
                  <a:pt x="2986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6" name="Google Shape;7226;p287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7" name="Google Shape;7227;p287"/>
          <p:cNvSpPr/>
          <p:nvPr/>
        </p:nvSpPr>
        <p:spPr>
          <a:xfrm flipH="1" rot="10800000">
            <a:off x="158864" y="3942990"/>
            <a:ext cx="849685" cy="7602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8" name="Google Shape;7228;p287"/>
          <p:cNvSpPr/>
          <p:nvPr/>
        </p:nvSpPr>
        <p:spPr>
          <a:xfrm flipH="1" rot="10800000">
            <a:off x="7869801" y="253390"/>
            <a:ext cx="865891" cy="7747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514" name="Shape 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" name="Google Shape;515;p30"/>
          <p:cNvSpPr/>
          <p:nvPr/>
        </p:nvSpPr>
        <p:spPr>
          <a:xfrm flipH="1" rot="5400000">
            <a:off x="79161" y="3571408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" name="Google Shape;516;p30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" name="Google Shape;517;p30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" name="Google Shape;518;p30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" name="Google Shape;519;p30"/>
          <p:cNvGrpSpPr/>
          <p:nvPr/>
        </p:nvGrpSpPr>
        <p:grpSpPr>
          <a:xfrm flipH="1" rot="-3438117">
            <a:off x="7231484" y="490864"/>
            <a:ext cx="1004345" cy="991737"/>
            <a:chOff x="623875" y="3501825"/>
            <a:chExt cx="1129625" cy="1115550"/>
          </a:xfrm>
        </p:grpSpPr>
        <p:sp>
          <p:nvSpPr>
            <p:cNvPr id="520" name="Google Shape;520;p30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0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0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0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0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30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0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0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0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0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0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" name="Google Shape;531;p30"/>
          <p:cNvGrpSpPr/>
          <p:nvPr/>
        </p:nvGrpSpPr>
        <p:grpSpPr>
          <a:xfrm flipH="1" rot="5400000">
            <a:off x="108167" y="-93596"/>
            <a:ext cx="1373725" cy="1575500"/>
            <a:chOff x="3306050" y="1157725"/>
            <a:chExt cx="1373725" cy="1575500"/>
          </a:xfrm>
        </p:grpSpPr>
        <p:sp>
          <p:nvSpPr>
            <p:cNvPr id="532" name="Google Shape;532;p30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0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0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0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0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0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0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0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" name="Google Shape;540;p30"/>
          <p:cNvGrpSpPr/>
          <p:nvPr/>
        </p:nvGrpSpPr>
        <p:grpSpPr>
          <a:xfrm flipH="1">
            <a:off x="7364750" y="3698050"/>
            <a:ext cx="1746675" cy="1445450"/>
            <a:chOff x="763475" y="1235400"/>
            <a:chExt cx="1746675" cy="1445450"/>
          </a:xfrm>
        </p:grpSpPr>
        <p:sp>
          <p:nvSpPr>
            <p:cNvPr id="541" name="Google Shape;541;p30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0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0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0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0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0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7" name="Google Shape;547;p30"/>
          <p:cNvSpPr/>
          <p:nvPr/>
        </p:nvSpPr>
        <p:spPr>
          <a:xfrm flipH="1" rot="10800000">
            <a:off x="264281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" name="Google Shape;548;p30"/>
          <p:cNvSpPr/>
          <p:nvPr/>
        </p:nvSpPr>
        <p:spPr>
          <a:xfrm flipH="1" rot="9039692">
            <a:off x="472060" y="39791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" name="Google Shape;549;p30"/>
          <p:cNvSpPr/>
          <p:nvPr/>
        </p:nvSpPr>
        <p:spPr>
          <a:xfrm flipH="1" rot="-9620968">
            <a:off x="800871" y="422675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" name="Google Shape;550;p30"/>
          <p:cNvSpPr txBox="1"/>
          <p:nvPr>
            <p:ph type="title"/>
          </p:nvPr>
        </p:nvSpPr>
        <p:spPr>
          <a:xfrm>
            <a:off x="1901900" y="2573068"/>
            <a:ext cx="5405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51" name="Google Shape;551;p30"/>
          <p:cNvSpPr txBox="1"/>
          <p:nvPr>
            <p:ph hasCustomPrompt="1" idx="2" type="title"/>
          </p:nvPr>
        </p:nvSpPr>
        <p:spPr>
          <a:xfrm>
            <a:off x="3917600" y="15297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52" name="Google Shape;552;p30"/>
          <p:cNvSpPr txBox="1"/>
          <p:nvPr>
            <p:ph idx="1" type="subTitle"/>
          </p:nvPr>
        </p:nvSpPr>
        <p:spPr>
          <a:xfrm>
            <a:off x="1901900" y="3128958"/>
            <a:ext cx="54054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7229" name="Shape 7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0" name="Google Shape;7230;p288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1" name="Google Shape;7231;p288"/>
          <p:cNvSpPr/>
          <p:nvPr/>
        </p:nvSpPr>
        <p:spPr>
          <a:xfrm flipH="1" rot="10800000">
            <a:off x="8660925" y="532302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2" name="Google Shape;7232;p288"/>
          <p:cNvSpPr/>
          <p:nvPr/>
        </p:nvSpPr>
        <p:spPr>
          <a:xfrm flipH="1">
            <a:off x="1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3" name="Google Shape;7233;p288"/>
          <p:cNvSpPr/>
          <p:nvPr/>
        </p:nvSpPr>
        <p:spPr>
          <a:xfrm rot="10800000">
            <a:off x="379014" y="642621"/>
            <a:ext cx="258758" cy="23152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4" name="Google Shape;7234;p288"/>
          <p:cNvSpPr/>
          <p:nvPr/>
        </p:nvSpPr>
        <p:spPr>
          <a:xfrm rot="10800000">
            <a:off x="721897" y="46121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5" name="Google Shape;7235;p288"/>
          <p:cNvSpPr/>
          <p:nvPr/>
        </p:nvSpPr>
        <p:spPr>
          <a:xfrm rot="10800000">
            <a:off x="8211147" y="62076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6" name="Google Shape;7236;p288"/>
          <p:cNvSpPr/>
          <p:nvPr/>
        </p:nvSpPr>
        <p:spPr>
          <a:xfrm rot="10800000">
            <a:off x="1" y="423978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7" name="Google Shape;7237;p288"/>
          <p:cNvSpPr/>
          <p:nvPr/>
        </p:nvSpPr>
        <p:spPr>
          <a:xfrm flipH="1" rot="10800000">
            <a:off x="450625" y="4229974"/>
            <a:ext cx="234759" cy="21005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8" name="Google Shape;7238;p288"/>
          <p:cNvSpPr/>
          <p:nvPr/>
        </p:nvSpPr>
        <p:spPr>
          <a:xfrm flipH="1" rot="10800000">
            <a:off x="8127200" y="424321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9" name="Google Shape;7239;p288"/>
          <p:cNvSpPr/>
          <p:nvPr/>
        </p:nvSpPr>
        <p:spPr>
          <a:xfrm flipH="1" rot="10800000">
            <a:off x="8127198" y="4323608"/>
            <a:ext cx="384417" cy="344038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0" name="Google Shape;7240;p288"/>
          <p:cNvSpPr/>
          <p:nvPr/>
        </p:nvSpPr>
        <p:spPr>
          <a:xfrm rot="10800000">
            <a:off x="8693866" y="4493334"/>
            <a:ext cx="194910" cy="17431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1" name="Google Shape;7241;p288"/>
          <p:cNvSpPr/>
          <p:nvPr/>
        </p:nvSpPr>
        <p:spPr>
          <a:xfrm flipH="1" rot="10800000">
            <a:off x="8565800" y="832165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2" name="Google Shape;7242;p288"/>
          <p:cNvSpPr/>
          <p:nvPr/>
        </p:nvSpPr>
        <p:spPr>
          <a:xfrm flipH="1" rot="10800000">
            <a:off x="353249" y="4622561"/>
            <a:ext cx="310297" cy="27763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7246" name="Shape 7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7" name="Google Shape;7247;p290"/>
          <p:cNvSpPr/>
          <p:nvPr/>
        </p:nvSpPr>
        <p:spPr>
          <a:xfrm>
            <a:off x="-21242" y="-14584"/>
            <a:ext cx="2310969" cy="2187617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8" name="Google Shape;7248;p290"/>
          <p:cNvSpPr txBox="1"/>
          <p:nvPr>
            <p:ph idx="1" type="subTitle"/>
          </p:nvPr>
        </p:nvSpPr>
        <p:spPr>
          <a:xfrm>
            <a:off x="1457700" y="3334057"/>
            <a:ext cx="62286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249" name="Google Shape;7249;p290"/>
          <p:cNvSpPr txBox="1"/>
          <p:nvPr>
            <p:ph type="title"/>
          </p:nvPr>
        </p:nvSpPr>
        <p:spPr>
          <a:xfrm>
            <a:off x="1457700" y="1427526"/>
            <a:ext cx="6228600" cy="17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Font typeface="Libre Bodoni"/>
              <a:buNone/>
              <a:defRPr sz="5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7250" name="Google Shape;7250;p290"/>
          <p:cNvSpPr/>
          <p:nvPr/>
        </p:nvSpPr>
        <p:spPr>
          <a:xfrm flipH="1" rot="10800000">
            <a:off x="6251817" y="40069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1" name="Google Shape;7251;p290"/>
          <p:cNvSpPr/>
          <p:nvPr/>
        </p:nvSpPr>
        <p:spPr>
          <a:xfrm rot="10800000">
            <a:off x="7510800" y="0"/>
            <a:ext cx="16332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2" name="Google Shape;7252;p290"/>
          <p:cNvSpPr/>
          <p:nvPr/>
        </p:nvSpPr>
        <p:spPr>
          <a:xfrm rot="5400000">
            <a:off x="193492" y="3410258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3" name="Google Shape;7253;p290"/>
          <p:cNvGrpSpPr/>
          <p:nvPr/>
        </p:nvGrpSpPr>
        <p:grpSpPr>
          <a:xfrm>
            <a:off x="7474675" y="3811675"/>
            <a:ext cx="1129625" cy="1115550"/>
            <a:chOff x="623875" y="3501825"/>
            <a:chExt cx="1129625" cy="1115550"/>
          </a:xfrm>
        </p:grpSpPr>
        <p:sp>
          <p:nvSpPr>
            <p:cNvPr id="7254" name="Google Shape;7254;p290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290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290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290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290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290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290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290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290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290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290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5" name="Google Shape;7265;p290"/>
          <p:cNvGrpSpPr/>
          <p:nvPr/>
        </p:nvGrpSpPr>
        <p:grpSpPr>
          <a:xfrm>
            <a:off x="-6640" y="1126"/>
            <a:ext cx="991618" cy="1062338"/>
            <a:chOff x="5368525" y="1294325"/>
            <a:chExt cx="1227250" cy="1314775"/>
          </a:xfrm>
        </p:grpSpPr>
        <p:sp>
          <p:nvSpPr>
            <p:cNvPr id="7266" name="Google Shape;7266;p290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290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290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9" name="Google Shape;7269;p290"/>
          <p:cNvGrpSpPr/>
          <p:nvPr/>
        </p:nvGrpSpPr>
        <p:grpSpPr>
          <a:xfrm>
            <a:off x="-6650" y="3715975"/>
            <a:ext cx="1746675" cy="1445450"/>
            <a:chOff x="763475" y="1235400"/>
            <a:chExt cx="1746675" cy="1445450"/>
          </a:xfrm>
        </p:grpSpPr>
        <p:sp>
          <p:nvSpPr>
            <p:cNvPr id="7270" name="Google Shape;7270;p290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290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290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290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290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290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6" name="Google Shape;7276;p290"/>
          <p:cNvSpPr/>
          <p:nvPr/>
        </p:nvSpPr>
        <p:spPr>
          <a:xfrm>
            <a:off x="577075" y="2803712"/>
            <a:ext cx="289655" cy="212480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7" name="Google Shape;7277;p290"/>
          <p:cNvSpPr/>
          <p:nvPr/>
        </p:nvSpPr>
        <p:spPr>
          <a:xfrm rot="1765939">
            <a:off x="333689" y="3209417"/>
            <a:ext cx="424664" cy="420321"/>
          </a:xfrm>
          <a:custGeom>
            <a:rect b="b" l="l" r="r" t="t"/>
            <a:pathLst>
              <a:path extrusionOk="0" h="7424" w="7501">
                <a:moveTo>
                  <a:pt x="3361" y="0"/>
                </a:moveTo>
                <a:cubicBezTo>
                  <a:pt x="2676" y="0"/>
                  <a:pt x="2022" y="344"/>
                  <a:pt x="1500" y="801"/>
                </a:cubicBezTo>
                <a:cubicBezTo>
                  <a:pt x="595" y="1623"/>
                  <a:pt x="36" y="2825"/>
                  <a:pt x="12" y="4052"/>
                </a:cubicBezTo>
                <a:cubicBezTo>
                  <a:pt x="0" y="4421"/>
                  <a:pt x="48" y="4790"/>
                  <a:pt x="143" y="5147"/>
                </a:cubicBezTo>
                <a:cubicBezTo>
                  <a:pt x="534" y="6484"/>
                  <a:pt x="1907" y="7423"/>
                  <a:pt x="3303" y="7423"/>
                </a:cubicBezTo>
                <a:cubicBezTo>
                  <a:pt x="3436" y="7423"/>
                  <a:pt x="3570" y="7415"/>
                  <a:pt x="3703" y="7397"/>
                </a:cubicBezTo>
                <a:cubicBezTo>
                  <a:pt x="7501" y="6921"/>
                  <a:pt x="7477" y="2456"/>
                  <a:pt x="4834" y="551"/>
                </a:cubicBezTo>
                <a:cubicBezTo>
                  <a:pt x="4465" y="289"/>
                  <a:pt x="4048" y="75"/>
                  <a:pt x="3608" y="15"/>
                </a:cubicBezTo>
                <a:cubicBezTo>
                  <a:pt x="3525" y="5"/>
                  <a:pt x="3443" y="0"/>
                  <a:pt x="336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8" name="Google Shape;7278;p290"/>
          <p:cNvSpPr/>
          <p:nvPr/>
        </p:nvSpPr>
        <p:spPr>
          <a:xfrm>
            <a:off x="257813" y="29716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9" name="Google Shape;7279;p290"/>
          <p:cNvSpPr/>
          <p:nvPr/>
        </p:nvSpPr>
        <p:spPr>
          <a:xfrm>
            <a:off x="356138" y="25454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0" name="Google Shape;7280;p290"/>
          <p:cNvGrpSpPr/>
          <p:nvPr/>
        </p:nvGrpSpPr>
        <p:grpSpPr>
          <a:xfrm>
            <a:off x="7042225" y="0"/>
            <a:ext cx="2101775" cy="1341250"/>
            <a:chOff x="4946725" y="3223150"/>
            <a:chExt cx="2101775" cy="1341250"/>
          </a:xfrm>
        </p:grpSpPr>
        <p:sp>
          <p:nvSpPr>
            <p:cNvPr id="7281" name="Google Shape;7281;p290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290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290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290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290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290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290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290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290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290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290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290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290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290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290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290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290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290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290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290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290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7302" name="Shape 7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3" name="Google Shape;7303;p291"/>
          <p:cNvSpPr txBox="1"/>
          <p:nvPr>
            <p:ph hasCustomPrompt="1" type="title"/>
          </p:nvPr>
        </p:nvSpPr>
        <p:spPr>
          <a:xfrm>
            <a:off x="1490700" y="165795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304" name="Google Shape;7304;p291"/>
          <p:cNvSpPr txBox="1"/>
          <p:nvPr>
            <p:ph idx="1" type="subTitle"/>
          </p:nvPr>
        </p:nvSpPr>
        <p:spPr>
          <a:xfrm>
            <a:off x="1490700" y="3174549"/>
            <a:ext cx="4545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305" name="Google Shape;7305;p291"/>
          <p:cNvSpPr txBox="1"/>
          <p:nvPr>
            <p:ph idx="2" type="title"/>
          </p:nvPr>
        </p:nvSpPr>
        <p:spPr>
          <a:xfrm>
            <a:off x="1490700" y="2716350"/>
            <a:ext cx="4545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7306" name="Google Shape;7306;p291"/>
          <p:cNvSpPr/>
          <p:nvPr/>
        </p:nvSpPr>
        <p:spPr>
          <a:xfrm rot="10800000">
            <a:off x="6288692" y="2716349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7" name="Google Shape;7307;p291"/>
          <p:cNvSpPr/>
          <p:nvPr/>
        </p:nvSpPr>
        <p:spPr>
          <a:xfrm>
            <a:off x="6853096" y="3659460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8" name="Google Shape;7308;p291"/>
          <p:cNvSpPr/>
          <p:nvPr/>
        </p:nvSpPr>
        <p:spPr>
          <a:xfrm flipH="1" rot="-5400000">
            <a:off x="6820742" y="-353942"/>
            <a:ext cx="1983900" cy="26772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9" name="Google Shape;7309;p291"/>
          <p:cNvSpPr/>
          <p:nvPr/>
        </p:nvSpPr>
        <p:spPr>
          <a:xfrm flipH="1" rot="-5400000">
            <a:off x="-886654" y="3123375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0" name="Google Shape;7310;p291"/>
          <p:cNvGrpSpPr/>
          <p:nvPr/>
        </p:nvGrpSpPr>
        <p:grpSpPr>
          <a:xfrm>
            <a:off x="347825" y="3839275"/>
            <a:ext cx="1126350" cy="1080250"/>
            <a:chOff x="7297550" y="3091850"/>
            <a:chExt cx="1126350" cy="1080250"/>
          </a:xfrm>
        </p:grpSpPr>
        <p:sp>
          <p:nvSpPr>
            <p:cNvPr id="7311" name="Google Shape;7311;p291"/>
            <p:cNvSpPr/>
            <p:nvPr/>
          </p:nvSpPr>
          <p:spPr>
            <a:xfrm>
              <a:off x="7886600" y="34855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291"/>
            <p:cNvSpPr/>
            <p:nvPr/>
          </p:nvSpPr>
          <p:spPr>
            <a:xfrm>
              <a:off x="8175050" y="3307975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291"/>
            <p:cNvSpPr/>
            <p:nvPr/>
          </p:nvSpPr>
          <p:spPr>
            <a:xfrm>
              <a:off x="7879125" y="30918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291"/>
            <p:cNvSpPr/>
            <p:nvPr/>
          </p:nvSpPr>
          <p:spPr>
            <a:xfrm>
              <a:off x="8233425" y="3646100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291"/>
            <p:cNvSpPr/>
            <p:nvPr/>
          </p:nvSpPr>
          <p:spPr>
            <a:xfrm>
              <a:off x="8095875" y="38597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291"/>
            <p:cNvSpPr/>
            <p:nvPr/>
          </p:nvSpPr>
          <p:spPr>
            <a:xfrm>
              <a:off x="7767250" y="39403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291"/>
            <p:cNvSpPr/>
            <p:nvPr/>
          </p:nvSpPr>
          <p:spPr>
            <a:xfrm>
              <a:off x="7621100" y="365992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291"/>
            <p:cNvSpPr/>
            <p:nvPr/>
          </p:nvSpPr>
          <p:spPr>
            <a:xfrm>
              <a:off x="7558800" y="32007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291"/>
            <p:cNvSpPr/>
            <p:nvPr/>
          </p:nvSpPr>
          <p:spPr>
            <a:xfrm>
              <a:off x="7297550" y="3464075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291"/>
            <p:cNvSpPr/>
            <p:nvPr/>
          </p:nvSpPr>
          <p:spPr>
            <a:xfrm>
              <a:off x="7399050" y="385390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291"/>
          <p:cNvGrpSpPr/>
          <p:nvPr/>
        </p:nvGrpSpPr>
        <p:grpSpPr>
          <a:xfrm rot="10800000">
            <a:off x="7564300" y="372500"/>
            <a:ext cx="1655900" cy="875425"/>
            <a:chOff x="1680550" y="2806125"/>
            <a:chExt cx="1655900" cy="875425"/>
          </a:xfrm>
        </p:grpSpPr>
        <p:sp>
          <p:nvSpPr>
            <p:cNvPr id="7322" name="Google Shape;7322;p291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291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4" name="Google Shape;7324;p291"/>
          <p:cNvGrpSpPr/>
          <p:nvPr/>
        </p:nvGrpSpPr>
        <p:grpSpPr>
          <a:xfrm rot="5400000">
            <a:off x="6677763" y="3750100"/>
            <a:ext cx="1736250" cy="814125"/>
            <a:chOff x="503325" y="3713675"/>
            <a:chExt cx="1736250" cy="814125"/>
          </a:xfrm>
        </p:grpSpPr>
        <p:sp>
          <p:nvSpPr>
            <p:cNvPr id="7325" name="Google Shape;7325;p291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291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7" name="Google Shape;7327;p291"/>
          <p:cNvGrpSpPr/>
          <p:nvPr/>
        </p:nvGrpSpPr>
        <p:grpSpPr>
          <a:xfrm flipH="1">
            <a:off x="-20619" y="-2"/>
            <a:ext cx="1863224" cy="1189018"/>
            <a:chOff x="4946725" y="3223150"/>
            <a:chExt cx="2101775" cy="1341250"/>
          </a:xfrm>
        </p:grpSpPr>
        <p:sp>
          <p:nvSpPr>
            <p:cNvPr id="7328" name="Google Shape;7328;p291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291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291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291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291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291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291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291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291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291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291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291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291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291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291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291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291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291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291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291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291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7349" name="Shape 7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0" name="Google Shape;7350;p292"/>
          <p:cNvSpPr txBox="1"/>
          <p:nvPr>
            <p:ph type="title"/>
          </p:nvPr>
        </p:nvSpPr>
        <p:spPr>
          <a:xfrm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351" name="Google Shape;7351;p292"/>
          <p:cNvSpPr/>
          <p:nvPr/>
        </p:nvSpPr>
        <p:spPr>
          <a:xfrm>
            <a:off x="-14584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2" name="Google Shape;7352;p292"/>
          <p:cNvSpPr/>
          <p:nvPr/>
        </p:nvSpPr>
        <p:spPr>
          <a:xfrm>
            <a:off x="2229200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3" name="Google Shape;7353;p292"/>
          <p:cNvSpPr/>
          <p:nvPr/>
        </p:nvSpPr>
        <p:spPr>
          <a:xfrm>
            <a:off x="8466525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4" name="Google Shape;7354;p292"/>
          <p:cNvGrpSpPr/>
          <p:nvPr/>
        </p:nvGrpSpPr>
        <p:grpSpPr>
          <a:xfrm rot="10800000">
            <a:off x="7397325" y="8650"/>
            <a:ext cx="1746675" cy="1445450"/>
            <a:chOff x="763475" y="1235400"/>
            <a:chExt cx="1746675" cy="1445450"/>
          </a:xfrm>
        </p:grpSpPr>
        <p:sp>
          <p:nvSpPr>
            <p:cNvPr id="7355" name="Google Shape;7355;p292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292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292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292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292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292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1" name="Google Shape;7361;p292"/>
          <p:cNvSpPr/>
          <p:nvPr/>
        </p:nvSpPr>
        <p:spPr>
          <a:xfrm>
            <a:off x="168487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2" name="Google Shape;7362;p292"/>
          <p:cNvSpPr/>
          <p:nvPr/>
        </p:nvSpPr>
        <p:spPr>
          <a:xfrm>
            <a:off x="334204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3" name="Google Shape;7363;p292"/>
          <p:cNvSpPr/>
          <p:nvPr/>
        </p:nvSpPr>
        <p:spPr>
          <a:xfrm>
            <a:off x="437788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4" name="Google Shape;7364;p292"/>
          <p:cNvSpPr/>
          <p:nvPr/>
        </p:nvSpPr>
        <p:spPr>
          <a:xfrm>
            <a:off x="218501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5" name="Google Shape;7365;p292"/>
          <p:cNvSpPr txBox="1"/>
          <p:nvPr>
            <p:ph idx="1" type="subTitle"/>
          </p:nvPr>
        </p:nvSpPr>
        <p:spPr>
          <a:xfrm>
            <a:off x="736475" y="1319825"/>
            <a:ext cx="7704000" cy="103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7366" name="Shape 7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7" name="Google Shape;7367;p293"/>
          <p:cNvSpPr/>
          <p:nvPr/>
        </p:nvSpPr>
        <p:spPr>
          <a:xfrm>
            <a:off x="38351" y="4198200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8" name="Google Shape;7368;p293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9" name="Google Shape;7369;p293"/>
          <p:cNvSpPr/>
          <p:nvPr/>
        </p:nvSpPr>
        <p:spPr>
          <a:xfrm>
            <a:off x="-2357" y="4649188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0" name="Google Shape;7370;p293"/>
          <p:cNvGrpSpPr/>
          <p:nvPr/>
        </p:nvGrpSpPr>
        <p:grpSpPr>
          <a:xfrm flipH="1">
            <a:off x="-63762" y="65266"/>
            <a:ext cx="1794916" cy="1145428"/>
            <a:chOff x="4946725" y="3223150"/>
            <a:chExt cx="2101775" cy="1341250"/>
          </a:xfrm>
        </p:grpSpPr>
        <p:sp>
          <p:nvSpPr>
            <p:cNvPr id="7371" name="Google Shape;7371;p293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293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293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293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293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293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293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293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293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293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293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293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293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293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293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293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293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293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293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293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293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2" name="Google Shape;7392;p293"/>
          <p:cNvSpPr txBox="1"/>
          <p:nvPr>
            <p:ph idx="1" type="subTitle"/>
          </p:nvPr>
        </p:nvSpPr>
        <p:spPr>
          <a:xfrm>
            <a:off x="4199275" y="1288625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7393" name="Google Shape;7393;p293"/>
          <p:cNvSpPr txBox="1"/>
          <p:nvPr>
            <p:ph idx="2" type="subTitle"/>
          </p:nvPr>
        </p:nvSpPr>
        <p:spPr>
          <a:xfrm flipH="1">
            <a:off x="4199425" y="2880174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7394" name="Google Shape;7394;p293"/>
          <p:cNvSpPr txBox="1"/>
          <p:nvPr>
            <p:ph idx="3" type="subTitle"/>
          </p:nvPr>
        </p:nvSpPr>
        <p:spPr>
          <a:xfrm>
            <a:off x="4199299" y="1756150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395" name="Google Shape;7395;p293"/>
          <p:cNvSpPr txBox="1"/>
          <p:nvPr>
            <p:ph idx="4" type="subTitle"/>
          </p:nvPr>
        </p:nvSpPr>
        <p:spPr>
          <a:xfrm flipH="1">
            <a:off x="4199415" y="3352328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396" name="Google Shape;7396;p293"/>
          <p:cNvSpPr txBox="1"/>
          <p:nvPr>
            <p:ph type="title"/>
          </p:nvPr>
        </p:nvSpPr>
        <p:spPr>
          <a:xfrm flipH="1"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7397" name="Shape 7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8" name="Google Shape;7398;p294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9" name="Google Shape;7399;p294"/>
          <p:cNvSpPr/>
          <p:nvPr/>
        </p:nvSpPr>
        <p:spPr>
          <a:xfrm>
            <a:off x="8466513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0" name="Google Shape;7400;p294"/>
          <p:cNvSpPr/>
          <p:nvPr/>
        </p:nvSpPr>
        <p:spPr>
          <a:xfrm flipH="1" rot="10800000">
            <a:off x="7959146" y="-23380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1" name="Google Shape;7401;p294"/>
          <p:cNvGrpSpPr/>
          <p:nvPr/>
        </p:nvGrpSpPr>
        <p:grpSpPr>
          <a:xfrm rot="10800000">
            <a:off x="7739509" y="0"/>
            <a:ext cx="1404501" cy="1162286"/>
            <a:chOff x="763475" y="1235400"/>
            <a:chExt cx="1746675" cy="1445450"/>
          </a:xfrm>
        </p:grpSpPr>
        <p:sp>
          <p:nvSpPr>
            <p:cNvPr id="7402" name="Google Shape;7402;p29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29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29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29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29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29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8" name="Google Shape;7408;p294"/>
          <p:cNvSpPr/>
          <p:nvPr/>
        </p:nvSpPr>
        <p:spPr>
          <a:xfrm flipH="1" rot="10800000">
            <a:off x="143526" y="4668021"/>
            <a:ext cx="317912" cy="2844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9" name="Google Shape;7409;p294"/>
          <p:cNvSpPr/>
          <p:nvPr/>
        </p:nvSpPr>
        <p:spPr>
          <a:xfrm flipH="1" rot="10800000">
            <a:off x="269001" y="4264804"/>
            <a:ext cx="270181" cy="241746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0" name="Google Shape;7410;p294"/>
          <p:cNvSpPr/>
          <p:nvPr/>
        </p:nvSpPr>
        <p:spPr>
          <a:xfrm flipH="1" rot="10800000">
            <a:off x="539176" y="4668029"/>
            <a:ext cx="200931" cy="1797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1" name="Google Shape;7411;p29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9pPr>
          </a:lstStyle>
          <a:p/>
        </p:txBody>
      </p:sp>
      <p:sp>
        <p:nvSpPr>
          <p:cNvPr id="7412" name="Google Shape;7412;p294"/>
          <p:cNvSpPr/>
          <p:nvPr/>
        </p:nvSpPr>
        <p:spPr>
          <a:xfrm flipH="1" rot="10800000">
            <a:off x="269001" y="456290"/>
            <a:ext cx="789025" cy="7059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7413" name="Shape 7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4" name="Google Shape;7414;p295"/>
          <p:cNvSpPr txBox="1"/>
          <p:nvPr>
            <p:ph idx="1" type="subTitle"/>
          </p:nvPr>
        </p:nvSpPr>
        <p:spPr>
          <a:xfrm>
            <a:off x="1914625" y="2332044"/>
            <a:ext cx="5314800" cy="110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415" name="Google Shape;7415;p295"/>
          <p:cNvSpPr txBox="1"/>
          <p:nvPr>
            <p:ph type="title"/>
          </p:nvPr>
        </p:nvSpPr>
        <p:spPr>
          <a:xfrm>
            <a:off x="1914575" y="1702656"/>
            <a:ext cx="5314800" cy="64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416" name="Google Shape;7416;p295"/>
          <p:cNvSpPr/>
          <p:nvPr/>
        </p:nvSpPr>
        <p:spPr>
          <a:xfrm rot="5400000">
            <a:off x="372450" y="-343275"/>
            <a:ext cx="1429200" cy="21741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7" name="Google Shape;7417;p295"/>
          <p:cNvSpPr/>
          <p:nvPr/>
        </p:nvSpPr>
        <p:spPr>
          <a:xfrm>
            <a:off x="7871600" y="3114475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8" name="Google Shape;7418;p295"/>
          <p:cNvSpPr/>
          <p:nvPr/>
        </p:nvSpPr>
        <p:spPr>
          <a:xfrm rot="-5400000">
            <a:off x="7550327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9" name="Google Shape;7419;p295"/>
          <p:cNvGrpSpPr/>
          <p:nvPr/>
        </p:nvGrpSpPr>
        <p:grpSpPr>
          <a:xfrm rot="8838117">
            <a:off x="7920024" y="1339356"/>
            <a:ext cx="1004345" cy="991737"/>
            <a:chOff x="623875" y="3501825"/>
            <a:chExt cx="1129625" cy="1115550"/>
          </a:xfrm>
        </p:grpSpPr>
        <p:sp>
          <p:nvSpPr>
            <p:cNvPr id="7420" name="Google Shape;7420;p295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295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295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295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295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295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295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295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295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295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295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1" name="Google Shape;7431;p295"/>
          <p:cNvSpPr/>
          <p:nvPr/>
        </p:nvSpPr>
        <p:spPr>
          <a:xfrm flipH="1" rot="5400000">
            <a:off x="771181" y="-785821"/>
            <a:ext cx="753149" cy="2310209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2" name="Google Shape;7432;p295"/>
          <p:cNvGrpSpPr/>
          <p:nvPr/>
        </p:nvGrpSpPr>
        <p:grpSpPr>
          <a:xfrm flipH="1" rot="2573076">
            <a:off x="7568239" y="4337886"/>
            <a:ext cx="1655842" cy="875394"/>
            <a:chOff x="1680550" y="2806125"/>
            <a:chExt cx="1655900" cy="875425"/>
          </a:xfrm>
        </p:grpSpPr>
        <p:sp>
          <p:nvSpPr>
            <p:cNvPr id="7433" name="Google Shape;7433;p295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295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5" name="Google Shape;7435;p295"/>
          <p:cNvGrpSpPr/>
          <p:nvPr/>
        </p:nvGrpSpPr>
        <p:grpSpPr>
          <a:xfrm>
            <a:off x="-50" y="1296000"/>
            <a:ext cx="1746675" cy="1445450"/>
            <a:chOff x="763475" y="1235400"/>
            <a:chExt cx="1746675" cy="1445450"/>
          </a:xfrm>
        </p:grpSpPr>
        <p:sp>
          <p:nvSpPr>
            <p:cNvPr id="7436" name="Google Shape;7436;p295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295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295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295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295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295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2" name="Google Shape;7442;p295"/>
          <p:cNvGrpSpPr/>
          <p:nvPr/>
        </p:nvGrpSpPr>
        <p:grpSpPr>
          <a:xfrm>
            <a:off x="364880" y="3938841"/>
            <a:ext cx="1016811" cy="995863"/>
            <a:chOff x="858493" y="3673154"/>
            <a:chExt cx="1016811" cy="995863"/>
          </a:xfrm>
        </p:grpSpPr>
        <p:sp>
          <p:nvSpPr>
            <p:cNvPr id="7443" name="Google Shape;7443;p295"/>
            <p:cNvSpPr/>
            <p:nvPr/>
          </p:nvSpPr>
          <p:spPr>
            <a:xfrm rot="8838117">
              <a:off x="1089928" y="4476928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295"/>
            <p:cNvSpPr/>
            <p:nvPr/>
          </p:nvSpPr>
          <p:spPr>
            <a:xfrm rot="8838117">
              <a:off x="1186080" y="4116129"/>
              <a:ext cx="164105" cy="225920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295"/>
            <p:cNvSpPr/>
            <p:nvPr/>
          </p:nvSpPr>
          <p:spPr>
            <a:xfrm rot="8838117">
              <a:off x="898169" y="4280818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295"/>
            <p:cNvSpPr/>
            <p:nvPr/>
          </p:nvSpPr>
          <p:spPr>
            <a:xfrm rot="8838117">
              <a:off x="889854" y="4016642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295"/>
            <p:cNvSpPr/>
            <p:nvPr/>
          </p:nvSpPr>
          <p:spPr>
            <a:xfrm rot="8838117">
              <a:off x="1050861" y="3771042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295"/>
            <p:cNvSpPr/>
            <p:nvPr/>
          </p:nvSpPr>
          <p:spPr>
            <a:xfrm rot="8838117">
              <a:off x="1364308" y="3923609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295"/>
            <p:cNvSpPr/>
            <p:nvPr/>
          </p:nvSpPr>
          <p:spPr>
            <a:xfrm rot="8838117">
              <a:off x="1479215" y="4186794"/>
              <a:ext cx="257527" cy="190004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295"/>
            <p:cNvSpPr/>
            <p:nvPr/>
          </p:nvSpPr>
          <p:spPr>
            <a:xfrm rot="8838117">
              <a:off x="1680844" y="3932811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295"/>
            <p:cNvSpPr/>
            <p:nvPr/>
          </p:nvSpPr>
          <p:spPr>
            <a:xfrm rot="8838117">
              <a:off x="1444048" y="3699841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2" name="Google Shape;7452;p295"/>
          <p:cNvGrpSpPr/>
          <p:nvPr/>
        </p:nvGrpSpPr>
        <p:grpSpPr>
          <a:xfrm>
            <a:off x="2075325" y="4198892"/>
            <a:ext cx="1110575" cy="975450"/>
            <a:chOff x="3575725" y="3248450"/>
            <a:chExt cx="1110575" cy="975450"/>
          </a:xfrm>
        </p:grpSpPr>
        <p:sp>
          <p:nvSpPr>
            <p:cNvPr id="7453" name="Google Shape;7453;p295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295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5" name="Google Shape;7455;p295"/>
          <p:cNvGrpSpPr/>
          <p:nvPr/>
        </p:nvGrpSpPr>
        <p:grpSpPr>
          <a:xfrm flipH="1" rot="10800000">
            <a:off x="6056950" y="0"/>
            <a:ext cx="1110575" cy="975450"/>
            <a:chOff x="3575725" y="3248450"/>
            <a:chExt cx="1110575" cy="975450"/>
          </a:xfrm>
        </p:grpSpPr>
        <p:sp>
          <p:nvSpPr>
            <p:cNvPr id="7456" name="Google Shape;7456;p295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295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7458" name="Shape 7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9" name="Google Shape;7459;p296"/>
          <p:cNvSpPr/>
          <p:nvPr/>
        </p:nvSpPr>
        <p:spPr>
          <a:xfrm rot="10800000">
            <a:off x="0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0" name="Google Shape;7460;p296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1" name="Google Shape;7461;p296"/>
          <p:cNvSpPr/>
          <p:nvPr/>
        </p:nvSpPr>
        <p:spPr>
          <a:xfrm flipH="1" rot="5400000">
            <a:off x="73200" y="-7320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2" name="Google Shape;7462;p296"/>
          <p:cNvSpPr/>
          <p:nvPr/>
        </p:nvSpPr>
        <p:spPr>
          <a:xfrm flipH="1" rot="10800000">
            <a:off x="721905" y="-19540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3" name="Google Shape;7463;p296"/>
          <p:cNvGrpSpPr/>
          <p:nvPr/>
        </p:nvGrpSpPr>
        <p:grpSpPr>
          <a:xfrm flipH="1" rot="-3438117">
            <a:off x="393859" y="1050214"/>
            <a:ext cx="1004345" cy="991737"/>
            <a:chOff x="623875" y="3501825"/>
            <a:chExt cx="1129625" cy="1115550"/>
          </a:xfrm>
        </p:grpSpPr>
        <p:sp>
          <p:nvSpPr>
            <p:cNvPr id="7464" name="Google Shape;7464;p296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296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296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296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296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296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296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296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296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296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296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296"/>
          <p:cNvGrpSpPr/>
          <p:nvPr/>
        </p:nvGrpSpPr>
        <p:grpSpPr>
          <a:xfrm rot="10800000">
            <a:off x="7876042" y="3783123"/>
            <a:ext cx="1227250" cy="1314775"/>
            <a:chOff x="5368525" y="1294325"/>
            <a:chExt cx="1227250" cy="1314775"/>
          </a:xfrm>
        </p:grpSpPr>
        <p:sp>
          <p:nvSpPr>
            <p:cNvPr id="7476" name="Google Shape;7476;p296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296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296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9" name="Google Shape;7479;p296"/>
          <p:cNvSpPr txBox="1"/>
          <p:nvPr>
            <p:ph type="title"/>
          </p:nvPr>
        </p:nvSpPr>
        <p:spPr>
          <a:xfrm>
            <a:off x="1970551" y="1299600"/>
            <a:ext cx="5189400" cy="2544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7480" name="Shape 7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1" name="Google Shape;7481;p297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2" name="Google Shape;7482;p297"/>
          <p:cNvGrpSpPr/>
          <p:nvPr/>
        </p:nvGrpSpPr>
        <p:grpSpPr>
          <a:xfrm rot="8838117">
            <a:off x="335074" y="3877231"/>
            <a:ext cx="1004345" cy="991737"/>
            <a:chOff x="623875" y="3501825"/>
            <a:chExt cx="1129625" cy="1115550"/>
          </a:xfrm>
        </p:grpSpPr>
        <p:sp>
          <p:nvSpPr>
            <p:cNvPr id="7483" name="Google Shape;7483;p297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297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297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297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297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297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297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297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297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297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297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4" name="Google Shape;7494;p297"/>
          <p:cNvGrpSpPr/>
          <p:nvPr/>
        </p:nvGrpSpPr>
        <p:grpSpPr>
          <a:xfrm rot="-5400000">
            <a:off x="7669378" y="-68325"/>
            <a:ext cx="1373725" cy="1575500"/>
            <a:chOff x="3306050" y="1157725"/>
            <a:chExt cx="1373725" cy="1575500"/>
          </a:xfrm>
        </p:grpSpPr>
        <p:sp>
          <p:nvSpPr>
            <p:cNvPr id="7495" name="Google Shape;7495;p297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297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297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297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297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297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297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297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3" name="Google Shape;7503;p297"/>
          <p:cNvSpPr/>
          <p:nvPr/>
        </p:nvSpPr>
        <p:spPr>
          <a:xfrm>
            <a:off x="640140" y="458777"/>
            <a:ext cx="331461" cy="29649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4" name="Google Shape;7504;p297"/>
          <p:cNvSpPr/>
          <p:nvPr/>
        </p:nvSpPr>
        <p:spPr>
          <a:xfrm>
            <a:off x="558399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5" name="Google Shape;7505;p297"/>
          <p:cNvSpPr txBox="1"/>
          <p:nvPr>
            <p:ph type="title"/>
          </p:nvPr>
        </p:nvSpPr>
        <p:spPr>
          <a:xfrm>
            <a:off x="3960100" y="979300"/>
            <a:ext cx="3639000" cy="15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7506" name="Google Shape;7506;p297"/>
          <p:cNvSpPr txBox="1"/>
          <p:nvPr>
            <p:ph idx="1" type="subTitle"/>
          </p:nvPr>
        </p:nvSpPr>
        <p:spPr>
          <a:xfrm>
            <a:off x="3960100" y="2401398"/>
            <a:ext cx="3639000" cy="17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507" name="Google Shape;7507;p297"/>
          <p:cNvSpPr/>
          <p:nvPr/>
        </p:nvSpPr>
        <p:spPr>
          <a:xfrm>
            <a:off x="8232992" y="2071075"/>
            <a:ext cx="918317" cy="3072426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7508" name="Shape 7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9" name="Google Shape;7509;p298"/>
          <p:cNvSpPr txBox="1"/>
          <p:nvPr>
            <p:ph type="title"/>
          </p:nvPr>
        </p:nvSpPr>
        <p:spPr>
          <a:xfrm>
            <a:off x="721900" y="3790800"/>
            <a:ext cx="3159300" cy="8277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510" name="Google Shape;7510;p298"/>
          <p:cNvSpPr/>
          <p:nvPr/>
        </p:nvSpPr>
        <p:spPr>
          <a:xfrm flipH="1" rot="10800000">
            <a:off x="6251820" y="401004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1" name="Google Shape;7511;p298"/>
          <p:cNvSpPr/>
          <p:nvPr/>
        </p:nvSpPr>
        <p:spPr>
          <a:xfrm rot="10800000">
            <a:off x="-4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2" name="Google Shape;7512;p298"/>
          <p:cNvSpPr/>
          <p:nvPr/>
        </p:nvSpPr>
        <p:spPr>
          <a:xfrm rot="10800000">
            <a:off x="-7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3" name="Google Shape;7513;p298"/>
          <p:cNvGrpSpPr/>
          <p:nvPr/>
        </p:nvGrpSpPr>
        <p:grpSpPr>
          <a:xfrm rot="3438117">
            <a:off x="908168" y="490864"/>
            <a:ext cx="1004345" cy="991737"/>
            <a:chOff x="623875" y="3501825"/>
            <a:chExt cx="1129625" cy="1115550"/>
          </a:xfrm>
        </p:grpSpPr>
        <p:sp>
          <p:nvSpPr>
            <p:cNvPr id="7514" name="Google Shape;7514;p298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298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298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298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298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298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298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298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298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298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298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5" name="Google Shape;7525;p298"/>
          <p:cNvSpPr/>
          <p:nvPr/>
        </p:nvSpPr>
        <p:spPr>
          <a:xfrm rot="10800000">
            <a:off x="8326513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1">
    <p:spTree>
      <p:nvGrpSpPr>
        <p:cNvPr id="553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p31"/>
          <p:cNvSpPr/>
          <p:nvPr/>
        </p:nvSpPr>
        <p:spPr>
          <a:xfrm flipH="1">
            <a:off x="6288692" y="-7292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" name="Google Shape;555;p31"/>
          <p:cNvSpPr/>
          <p:nvPr/>
        </p:nvSpPr>
        <p:spPr>
          <a:xfrm flipH="1" rot="10800000">
            <a:off x="6853096" y="14619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" name="Google Shape;556;p31"/>
          <p:cNvSpPr/>
          <p:nvPr/>
        </p:nvSpPr>
        <p:spPr>
          <a:xfrm rot="-5400000">
            <a:off x="7111350" y="3138850"/>
            <a:ext cx="1650300" cy="2415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" name="Google Shape;557;p31"/>
          <p:cNvSpPr/>
          <p:nvPr/>
        </p:nvSpPr>
        <p:spPr>
          <a:xfrm rot="-5400000">
            <a:off x="-899989" y="8614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" name="Google Shape;558;p31"/>
          <p:cNvGrpSpPr/>
          <p:nvPr/>
        </p:nvGrpSpPr>
        <p:grpSpPr>
          <a:xfrm>
            <a:off x="158725" y="154258"/>
            <a:ext cx="985850" cy="708025"/>
            <a:chOff x="158725" y="154258"/>
            <a:chExt cx="985850" cy="708025"/>
          </a:xfrm>
        </p:grpSpPr>
        <p:sp>
          <p:nvSpPr>
            <p:cNvPr id="559" name="Google Shape;559;p31"/>
            <p:cNvSpPr/>
            <p:nvPr/>
          </p:nvSpPr>
          <p:spPr>
            <a:xfrm flipH="1" rot="10800000">
              <a:off x="747775" y="490833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1"/>
            <p:cNvSpPr/>
            <p:nvPr/>
          </p:nvSpPr>
          <p:spPr>
            <a:xfrm flipH="1" rot="10800000">
              <a:off x="957050" y="280983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1"/>
            <p:cNvSpPr/>
            <p:nvPr/>
          </p:nvSpPr>
          <p:spPr>
            <a:xfrm flipH="1" rot="10800000">
              <a:off x="628425" y="154258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1"/>
            <p:cNvSpPr/>
            <p:nvPr/>
          </p:nvSpPr>
          <p:spPr>
            <a:xfrm flipH="1" rot="10800000">
              <a:off x="482275" y="47218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1"/>
            <p:cNvSpPr/>
            <p:nvPr/>
          </p:nvSpPr>
          <p:spPr>
            <a:xfrm flipH="1" rot="10800000">
              <a:off x="158725" y="681908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1"/>
            <p:cNvSpPr/>
            <p:nvPr/>
          </p:nvSpPr>
          <p:spPr>
            <a:xfrm flipH="1" rot="10800000">
              <a:off x="260225" y="311933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" name="Google Shape;565;p31"/>
          <p:cNvGrpSpPr/>
          <p:nvPr/>
        </p:nvGrpSpPr>
        <p:grpSpPr>
          <a:xfrm flipH="1" rot="-1787720">
            <a:off x="6772464" y="629542"/>
            <a:ext cx="1736238" cy="814119"/>
            <a:chOff x="503325" y="3713675"/>
            <a:chExt cx="1736250" cy="814125"/>
          </a:xfrm>
        </p:grpSpPr>
        <p:sp>
          <p:nvSpPr>
            <p:cNvPr id="566" name="Google Shape;566;p31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1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" name="Google Shape;568;p31"/>
          <p:cNvGrpSpPr/>
          <p:nvPr/>
        </p:nvGrpSpPr>
        <p:grpSpPr>
          <a:xfrm rot="10800000">
            <a:off x="-20619" y="3982492"/>
            <a:ext cx="1863224" cy="1189018"/>
            <a:chOff x="4946725" y="3223150"/>
            <a:chExt cx="2101775" cy="1341250"/>
          </a:xfrm>
        </p:grpSpPr>
        <p:sp>
          <p:nvSpPr>
            <p:cNvPr id="569" name="Google Shape;569;p31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1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1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1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1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1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1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1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1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1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1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1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1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1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1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1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1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1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1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1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1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" name="Google Shape;590;p31"/>
          <p:cNvGrpSpPr/>
          <p:nvPr/>
        </p:nvGrpSpPr>
        <p:grpSpPr>
          <a:xfrm flipH="1">
            <a:off x="7390025" y="3698050"/>
            <a:ext cx="1746675" cy="1445450"/>
            <a:chOff x="763475" y="1235400"/>
            <a:chExt cx="1746675" cy="1445450"/>
          </a:xfrm>
        </p:grpSpPr>
        <p:sp>
          <p:nvSpPr>
            <p:cNvPr id="591" name="Google Shape;591;p31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1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1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1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1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1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" name="Google Shape;597;p31"/>
          <p:cNvSpPr txBox="1"/>
          <p:nvPr>
            <p:ph type="title"/>
          </p:nvPr>
        </p:nvSpPr>
        <p:spPr>
          <a:xfrm>
            <a:off x="1075750" y="2785850"/>
            <a:ext cx="4596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98" name="Google Shape;598;p31"/>
          <p:cNvSpPr txBox="1"/>
          <p:nvPr>
            <p:ph hasCustomPrompt="1" idx="2" type="title"/>
          </p:nvPr>
        </p:nvSpPr>
        <p:spPr>
          <a:xfrm>
            <a:off x="1075750" y="16339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99" name="Google Shape;599;p31"/>
          <p:cNvSpPr txBox="1"/>
          <p:nvPr>
            <p:ph idx="1" type="subTitle"/>
          </p:nvPr>
        </p:nvSpPr>
        <p:spPr>
          <a:xfrm>
            <a:off x="1075750" y="3308352"/>
            <a:ext cx="45969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7526" name="Shape 7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7" name="Google Shape;7527;p299"/>
          <p:cNvSpPr/>
          <p:nvPr/>
        </p:nvSpPr>
        <p:spPr>
          <a:xfrm flipH="1">
            <a:off x="8335482" y="408827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8" name="Google Shape;7528;p299"/>
          <p:cNvSpPr/>
          <p:nvPr/>
        </p:nvSpPr>
        <p:spPr>
          <a:xfrm flipH="1">
            <a:off x="77382" y="108902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9" name="Google Shape;7529;p299"/>
          <p:cNvGrpSpPr/>
          <p:nvPr/>
        </p:nvGrpSpPr>
        <p:grpSpPr>
          <a:xfrm flipH="1" rot="10800000">
            <a:off x="7071392" y="3762325"/>
            <a:ext cx="2101775" cy="1341250"/>
            <a:chOff x="4946725" y="3223150"/>
            <a:chExt cx="2101775" cy="1341250"/>
          </a:xfrm>
        </p:grpSpPr>
        <p:sp>
          <p:nvSpPr>
            <p:cNvPr id="7530" name="Google Shape;7530;p299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299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299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299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299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299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299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299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299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299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299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299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299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299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299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299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299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299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299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299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299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299"/>
          <p:cNvGrpSpPr/>
          <p:nvPr/>
        </p:nvGrpSpPr>
        <p:grpSpPr>
          <a:xfrm>
            <a:off x="0" y="224325"/>
            <a:ext cx="1746675" cy="1445450"/>
            <a:chOff x="763475" y="1235400"/>
            <a:chExt cx="1746675" cy="1445450"/>
          </a:xfrm>
        </p:grpSpPr>
        <p:sp>
          <p:nvSpPr>
            <p:cNvPr id="7552" name="Google Shape;7552;p299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299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299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299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299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299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8" name="Google Shape;7558;p299"/>
          <p:cNvSpPr/>
          <p:nvPr/>
        </p:nvSpPr>
        <p:spPr>
          <a:xfrm rot="10800000">
            <a:off x="7808700" y="-1"/>
            <a:ext cx="1335300" cy="1466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9" name="Google Shape;7559;p299"/>
          <p:cNvSpPr/>
          <p:nvPr/>
        </p:nvSpPr>
        <p:spPr>
          <a:xfrm>
            <a:off x="7598250" y="1825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0" name="Google Shape;7560;p299"/>
          <p:cNvSpPr/>
          <p:nvPr/>
        </p:nvSpPr>
        <p:spPr>
          <a:xfrm flipH="1" rot="5400000">
            <a:off x="256161" y="3748408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1" name="Google Shape;7561;p299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2" name="Google Shape;7562;p299"/>
          <p:cNvGrpSpPr/>
          <p:nvPr/>
        </p:nvGrpSpPr>
        <p:grpSpPr>
          <a:xfrm flipH="1">
            <a:off x="7199525" y="176375"/>
            <a:ext cx="972750" cy="956100"/>
            <a:chOff x="8099625" y="4181100"/>
            <a:chExt cx="972750" cy="956100"/>
          </a:xfrm>
        </p:grpSpPr>
        <p:sp>
          <p:nvSpPr>
            <p:cNvPr id="7563" name="Google Shape;7563;p299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299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299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299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299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299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299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299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1" name="Google Shape;7571;p299"/>
          <p:cNvSpPr txBox="1"/>
          <p:nvPr>
            <p:ph hasCustomPrompt="1" type="title"/>
          </p:nvPr>
        </p:nvSpPr>
        <p:spPr>
          <a:xfrm>
            <a:off x="1284000" y="1636458"/>
            <a:ext cx="65760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7572" name="Google Shape;7572;p299"/>
          <p:cNvSpPr txBox="1"/>
          <p:nvPr>
            <p:ph idx="1" type="subTitle"/>
          </p:nvPr>
        </p:nvSpPr>
        <p:spPr>
          <a:xfrm>
            <a:off x="1284000" y="3042639"/>
            <a:ext cx="6576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7573" name="Shape 757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7574" name="Shape 7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5" name="Google Shape;7575;p301"/>
          <p:cNvSpPr txBox="1"/>
          <p:nvPr>
            <p:ph type="title"/>
          </p:nvPr>
        </p:nvSpPr>
        <p:spPr>
          <a:xfrm>
            <a:off x="1559464" y="1148650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7576" name="Google Shape;7576;p301"/>
          <p:cNvSpPr txBox="1"/>
          <p:nvPr>
            <p:ph hasCustomPrompt="1" idx="2" type="title"/>
          </p:nvPr>
        </p:nvSpPr>
        <p:spPr>
          <a:xfrm>
            <a:off x="4684774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577" name="Google Shape;7577;p301"/>
          <p:cNvSpPr txBox="1"/>
          <p:nvPr>
            <p:ph idx="1" type="subTitle"/>
          </p:nvPr>
        </p:nvSpPr>
        <p:spPr>
          <a:xfrm>
            <a:off x="1559464" y="165166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7578" name="Google Shape;7578;p301"/>
          <p:cNvSpPr txBox="1"/>
          <p:nvPr>
            <p:ph idx="3" type="title"/>
          </p:nvPr>
        </p:nvSpPr>
        <p:spPr>
          <a:xfrm>
            <a:off x="1556785" y="23524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7579" name="Google Shape;7579;p301"/>
          <p:cNvSpPr txBox="1"/>
          <p:nvPr>
            <p:ph hasCustomPrompt="1" idx="4" type="title"/>
          </p:nvPr>
        </p:nvSpPr>
        <p:spPr>
          <a:xfrm>
            <a:off x="787850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580" name="Google Shape;7580;p301"/>
          <p:cNvSpPr txBox="1"/>
          <p:nvPr>
            <p:ph idx="5" type="subTitle"/>
          </p:nvPr>
        </p:nvSpPr>
        <p:spPr>
          <a:xfrm>
            <a:off x="1556762" y="2859881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7581" name="Google Shape;7581;p301"/>
          <p:cNvSpPr txBox="1"/>
          <p:nvPr>
            <p:ph idx="6" type="title"/>
          </p:nvPr>
        </p:nvSpPr>
        <p:spPr>
          <a:xfrm>
            <a:off x="1559464" y="35562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7582" name="Google Shape;7582;p301"/>
          <p:cNvSpPr txBox="1"/>
          <p:nvPr>
            <p:ph hasCustomPrompt="1" idx="7" type="title"/>
          </p:nvPr>
        </p:nvSpPr>
        <p:spPr>
          <a:xfrm>
            <a:off x="794337" y="3886283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583" name="Google Shape;7583;p301"/>
          <p:cNvSpPr txBox="1"/>
          <p:nvPr>
            <p:ph idx="8" type="subTitle"/>
          </p:nvPr>
        </p:nvSpPr>
        <p:spPr>
          <a:xfrm>
            <a:off x="1556761" y="406147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7584" name="Google Shape;7584;p301"/>
          <p:cNvSpPr txBox="1"/>
          <p:nvPr>
            <p:ph idx="9" type="title"/>
          </p:nvPr>
        </p:nvSpPr>
        <p:spPr>
          <a:xfrm>
            <a:off x="5456465" y="1148650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7585" name="Google Shape;7585;p301"/>
          <p:cNvSpPr txBox="1"/>
          <p:nvPr>
            <p:ph hasCustomPrompt="1" idx="13" type="title"/>
          </p:nvPr>
        </p:nvSpPr>
        <p:spPr>
          <a:xfrm>
            <a:off x="4687536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586" name="Google Shape;7586;p301"/>
          <p:cNvSpPr txBox="1"/>
          <p:nvPr>
            <p:ph idx="14" type="subTitle"/>
          </p:nvPr>
        </p:nvSpPr>
        <p:spPr>
          <a:xfrm>
            <a:off x="5456465" y="16516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7587" name="Google Shape;7587;p301"/>
          <p:cNvSpPr txBox="1"/>
          <p:nvPr>
            <p:ph idx="15" type="title"/>
          </p:nvPr>
        </p:nvSpPr>
        <p:spPr>
          <a:xfrm>
            <a:off x="5453760" y="23524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7588" name="Google Shape;7588;p301"/>
          <p:cNvSpPr txBox="1"/>
          <p:nvPr>
            <p:ph hasCustomPrompt="1" idx="16" type="title"/>
          </p:nvPr>
        </p:nvSpPr>
        <p:spPr>
          <a:xfrm>
            <a:off x="790612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589" name="Google Shape;7589;p301"/>
          <p:cNvSpPr txBox="1"/>
          <p:nvPr>
            <p:ph idx="17" type="subTitle"/>
          </p:nvPr>
        </p:nvSpPr>
        <p:spPr>
          <a:xfrm>
            <a:off x="5453687" y="28598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7590" name="Google Shape;7590;p301"/>
          <p:cNvSpPr txBox="1"/>
          <p:nvPr>
            <p:ph idx="18" type="title"/>
          </p:nvPr>
        </p:nvSpPr>
        <p:spPr>
          <a:xfrm>
            <a:off x="5456465" y="35562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7591" name="Google Shape;7591;p301"/>
          <p:cNvSpPr txBox="1"/>
          <p:nvPr>
            <p:ph hasCustomPrompt="1" idx="19" type="title"/>
          </p:nvPr>
        </p:nvSpPr>
        <p:spPr>
          <a:xfrm>
            <a:off x="4687536" y="3873458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592" name="Google Shape;7592;p301"/>
          <p:cNvSpPr txBox="1"/>
          <p:nvPr>
            <p:ph idx="20" type="subTitle"/>
          </p:nvPr>
        </p:nvSpPr>
        <p:spPr>
          <a:xfrm>
            <a:off x="5453686" y="4061478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7593" name="Google Shape;7593;p301"/>
          <p:cNvSpPr txBox="1"/>
          <p:nvPr>
            <p:ph idx="21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594" name="Google Shape;7594;p301"/>
          <p:cNvSpPr/>
          <p:nvPr/>
        </p:nvSpPr>
        <p:spPr>
          <a:xfrm rot="10800000">
            <a:off x="-860775" y="-14584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5" name="Google Shape;7595;p301"/>
          <p:cNvSpPr/>
          <p:nvPr/>
        </p:nvSpPr>
        <p:spPr>
          <a:xfrm>
            <a:off x="8650275" y="3410800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6" name="Google Shape;7596;p301"/>
          <p:cNvSpPr/>
          <p:nvPr/>
        </p:nvSpPr>
        <p:spPr>
          <a:xfrm>
            <a:off x="6917701" y="0"/>
            <a:ext cx="2234045" cy="878948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7" name="Google Shape;7597;p301"/>
          <p:cNvSpPr/>
          <p:nvPr/>
        </p:nvSpPr>
        <p:spPr>
          <a:xfrm>
            <a:off x="8785050" y="532300"/>
            <a:ext cx="184575" cy="254125"/>
          </a:xfrm>
          <a:custGeom>
            <a:rect b="b" l="l" r="r" t="t"/>
            <a:pathLst>
              <a:path extrusionOk="0" h="10165" w="7383">
                <a:moveTo>
                  <a:pt x="4212" y="0"/>
                </a:moveTo>
                <a:cubicBezTo>
                  <a:pt x="3444" y="0"/>
                  <a:pt x="2709" y="427"/>
                  <a:pt x="2215" y="1028"/>
                </a:cubicBezTo>
                <a:cubicBezTo>
                  <a:pt x="1667" y="1683"/>
                  <a:pt x="1370" y="2504"/>
                  <a:pt x="1131" y="3338"/>
                </a:cubicBezTo>
                <a:cubicBezTo>
                  <a:pt x="643" y="5100"/>
                  <a:pt x="0" y="7517"/>
                  <a:pt x="1239" y="9136"/>
                </a:cubicBezTo>
                <a:lnTo>
                  <a:pt x="1227" y="9136"/>
                </a:lnTo>
                <a:cubicBezTo>
                  <a:pt x="1752" y="9820"/>
                  <a:pt x="2612" y="10164"/>
                  <a:pt x="3481" y="10164"/>
                </a:cubicBezTo>
                <a:cubicBezTo>
                  <a:pt x="3911" y="10164"/>
                  <a:pt x="4344" y="10080"/>
                  <a:pt x="4739" y="9910"/>
                </a:cubicBezTo>
                <a:cubicBezTo>
                  <a:pt x="5918" y="9386"/>
                  <a:pt x="6727" y="8231"/>
                  <a:pt x="7049" y="6981"/>
                </a:cubicBezTo>
                <a:cubicBezTo>
                  <a:pt x="7382" y="5731"/>
                  <a:pt x="7263" y="4409"/>
                  <a:pt x="6977" y="3147"/>
                </a:cubicBezTo>
                <a:cubicBezTo>
                  <a:pt x="6811" y="2457"/>
                  <a:pt x="6596" y="1754"/>
                  <a:pt x="6192" y="1171"/>
                </a:cubicBezTo>
                <a:cubicBezTo>
                  <a:pt x="5787" y="575"/>
                  <a:pt x="5168" y="111"/>
                  <a:pt x="4465" y="16"/>
                </a:cubicBezTo>
                <a:cubicBezTo>
                  <a:pt x="4381" y="5"/>
                  <a:pt x="4296" y="0"/>
                  <a:pt x="421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8" name="Google Shape;7598;p301"/>
          <p:cNvSpPr/>
          <p:nvPr/>
        </p:nvSpPr>
        <p:spPr>
          <a:xfrm>
            <a:off x="8500125" y="661500"/>
            <a:ext cx="190475" cy="139725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9" name="Google Shape;7599;p301"/>
          <p:cNvSpPr/>
          <p:nvPr/>
        </p:nvSpPr>
        <p:spPr>
          <a:xfrm>
            <a:off x="8360613" y="291202"/>
            <a:ext cx="289660" cy="296556"/>
          </a:xfrm>
          <a:custGeom>
            <a:rect b="b" l="l" r="r" t="t"/>
            <a:pathLst>
              <a:path extrusionOk="0" h="8558" w="8359">
                <a:moveTo>
                  <a:pt x="4034" y="1"/>
                </a:moveTo>
                <a:cubicBezTo>
                  <a:pt x="2734" y="1"/>
                  <a:pt x="1488" y="1001"/>
                  <a:pt x="858" y="2200"/>
                </a:cubicBezTo>
                <a:cubicBezTo>
                  <a:pt x="84" y="3665"/>
                  <a:pt x="1" y="5474"/>
                  <a:pt x="620" y="7010"/>
                </a:cubicBezTo>
                <a:cubicBezTo>
                  <a:pt x="1066" y="8116"/>
                  <a:pt x="2125" y="8557"/>
                  <a:pt x="3289" y="8557"/>
                </a:cubicBezTo>
                <a:cubicBezTo>
                  <a:pt x="4732" y="8557"/>
                  <a:pt x="6335" y="7880"/>
                  <a:pt x="7132" y="6951"/>
                </a:cubicBezTo>
                <a:cubicBezTo>
                  <a:pt x="8204" y="5701"/>
                  <a:pt x="8359" y="3748"/>
                  <a:pt x="7513" y="2343"/>
                </a:cubicBezTo>
                <a:cubicBezTo>
                  <a:pt x="7109" y="1676"/>
                  <a:pt x="6525" y="1141"/>
                  <a:pt x="5894" y="700"/>
                </a:cubicBezTo>
                <a:cubicBezTo>
                  <a:pt x="5525" y="438"/>
                  <a:pt x="5132" y="212"/>
                  <a:pt x="4703" y="93"/>
                </a:cubicBezTo>
                <a:cubicBezTo>
                  <a:pt x="4481" y="30"/>
                  <a:pt x="4257" y="1"/>
                  <a:pt x="403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0" name="Google Shape;7600;p301"/>
          <p:cNvGrpSpPr/>
          <p:nvPr/>
        </p:nvGrpSpPr>
        <p:grpSpPr>
          <a:xfrm>
            <a:off x="8219649" y="4324805"/>
            <a:ext cx="932106" cy="818695"/>
            <a:chOff x="3575725" y="3248450"/>
            <a:chExt cx="1110575" cy="975450"/>
          </a:xfrm>
        </p:grpSpPr>
        <p:sp>
          <p:nvSpPr>
            <p:cNvPr id="7601" name="Google Shape;7601;p301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301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7603" name="Shape 7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4" name="Google Shape;7604;p302"/>
          <p:cNvSpPr txBox="1"/>
          <p:nvPr>
            <p:ph type="title"/>
          </p:nvPr>
        </p:nvSpPr>
        <p:spPr>
          <a:xfrm>
            <a:off x="3114600" y="2362075"/>
            <a:ext cx="4464000" cy="118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7605" name="Google Shape;7605;p302"/>
          <p:cNvSpPr txBox="1"/>
          <p:nvPr>
            <p:ph hasCustomPrompt="1" idx="2" type="title"/>
          </p:nvPr>
        </p:nvSpPr>
        <p:spPr>
          <a:xfrm>
            <a:off x="6204425" y="1274317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606" name="Google Shape;7606;p302"/>
          <p:cNvSpPr txBox="1"/>
          <p:nvPr>
            <p:ph idx="1" type="subTitle"/>
          </p:nvPr>
        </p:nvSpPr>
        <p:spPr>
          <a:xfrm>
            <a:off x="3114600" y="3462174"/>
            <a:ext cx="4464000" cy="4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607" name="Google Shape;7607;p302"/>
          <p:cNvSpPr/>
          <p:nvPr/>
        </p:nvSpPr>
        <p:spPr>
          <a:xfrm rot="5400000">
            <a:off x="73200" y="3591724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8" name="Google Shape;7608;p302"/>
          <p:cNvSpPr/>
          <p:nvPr/>
        </p:nvSpPr>
        <p:spPr>
          <a:xfrm>
            <a:off x="721905" y="448351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9" name="Google Shape;7609;p302"/>
          <p:cNvGrpSpPr/>
          <p:nvPr/>
        </p:nvGrpSpPr>
        <p:grpSpPr>
          <a:xfrm rot="-7361883">
            <a:off x="371984" y="3074734"/>
            <a:ext cx="1004345" cy="991737"/>
            <a:chOff x="623875" y="3501825"/>
            <a:chExt cx="1129625" cy="1115550"/>
          </a:xfrm>
        </p:grpSpPr>
        <p:sp>
          <p:nvSpPr>
            <p:cNvPr id="7610" name="Google Shape;7610;p302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302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302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302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302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302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302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302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302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302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302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1" name="Google Shape;7621;p302"/>
          <p:cNvSpPr/>
          <p:nvPr/>
        </p:nvSpPr>
        <p:spPr>
          <a:xfrm flipH="1" rot="10800000">
            <a:off x="8466525" y="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2" name="Google Shape;7622;p302"/>
          <p:cNvGrpSpPr/>
          <p:nvPr/>
        </p:nvGrpSpPr>
        <p:grpSpPr>
          <a:xfrm rot="10800000">
            <a:off x="-43625" y="71645"/>
            <a:ext cx="2101775" cy="1341250"/>
            <a:chOff x="4946725" y="3223150"/>
            <a:chExt cx="2101775" cy="1341250"/>
          </a:xfrm>
        </p:grpSpPr>
        <p:sp>
          <p:nvSpPr>
            <p:cNvPr id="7623" name="Google Shape;7623;p302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302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302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302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302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302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302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302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302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302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302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302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302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302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302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302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302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302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302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302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302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4" name="Google Shape;7644;p302"/>
          <p:cNvGrpSpPr/>
          <p:nvPr/>
        </p:nvGrpSpPr>
        <p:grpSpPr>
          <a:xfrm rot="10800000">
            <a:off x="7455525" y="4215500"/>
            <a:ext cx="1655900" cy="875425"/>
            <a:chOff x="1680550" y="2806125"/>
            <a:chExt cx="1655900" cy="875425"/>
          </a:xfrm>
        </p:grpSpPr>
        <p:sp>
          <p:nvSpPr>
            <p:cNvPr id="7645" name="Google Shape;7645;p302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302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7647" name="Shape 7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8" name="Google Shape;7648;p303"/>
          <p:cNvSpPr/>
          <p:nvPr/>
        </p:nvSpPr>
        <p:spPr>
          <a:xfrm flipH="1" rot="5400000">
            <a:off x="79161" y="3571408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9" name="Google Shape;7649;p303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0" name="Google Shape;7650;p303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1" name="Google Shape;7651;p303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2" name="Google Shape;7652;p303"/>
          <p:cNvGrpSpPr/>
          <p:nvPr/>
        </p:nvGrpSpPr>
        <p:grpSpPr>
          <a:xfrm flipH="1" rot="-3438117">
            <a:off x="7231484" y="490864"/>
            <a:ext cx="1004345" cy="991737"/>
            <a:chOff x="623875" y="3501825"/>
            <a:chExt cx="1129625" cy="1115550"/>
          </a:xfrm>
        </p:grpSpPr>
        <p:sp>
          <p:nvSpPr>
            <p:cNvPr id="7653" name="Google Shape;7653;p303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303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303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303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303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303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303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303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303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303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303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4" name="Google Shape;7664;p303"/>
          <p:cNvGrpSpPr/>
          <p:nvPr/>
        </p:nvGrpSpPr>
        <p:grpSpPr>
          <a:xfrm flipH="1" rot="5400000">
            <a:off x="108167" y="-93596"/>
            <a:ext cx="1373725" cy="1575500"/>
            <a:chOff x="3306050" y="1157725"/>
            <a:chExt cx="1373725" cy="1575500"/>
          </a:xfrm>
        </p:grpSpPr>
        <p:sp>
          <p:nvSpPr>
            <p:cNvPr id="7665" name="Google Shape;7665;p303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303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303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303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303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303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303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303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3" name="Google Shape;7673;p303"/>
          <p:cNvGrpSpPr/>
          <p:nvPr/>
        </p:nvGrpSpPr>
        <p:grpSpPr>
          <a:xfrm flipH="1">
            <a:off x="7364750" y="3698050"/>
            <a:ext cx="1746675" cy="1445450"/>
            <a:chOff x="763475" y="1235400"/>
            <a:chExt cx="1746675" cy="1445450"/>
          </a:xfrm>
        </p:grpSpPr>
        <p:sp>
          <p:nvSpPr>
            <p:cNvPr id="7674" name="Google Shape;7674;p303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303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303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303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303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303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0" name="Google Shape;7680;p303"/>
          <p:cNvSpPr/>
          <p:nvPr/>
        </p:nvSpPr>
        <p:spPr>
          <a:xfrm flipH="1" rot="10800000">
            <a:off x="264281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1" name="Google Shape;7681;p303"/>
          <p:cNvSpPr/>
          <p:nvPr/>
        </p:nvSpPr>
        <p:spPr>
          <a:xfrm flipH="1" rot="9039692">
            <a:off x="472060" y="39791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2" name="Google Shape;7682;p303"/>
          <p:cNvSpPr/>
          <p:nvPr/>
        </p:nvSpPr>
        <p:spPr>
          <a:xfrm flipH="1" rot="-9620968">
            <a:off x="800871" y="422675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3" name="Google Shape;7683;p303"/>
          <p:cNvSpPr txBox="1"/>
          <p:nvPr>
            <p:ph type="title"/>
          </p:nvPr>
        </p:nvSpPr>
        <p:spPr>
          <a:xfrm>
            <a:off x="1901900" y="2573068"/>
            <a:ext cx="5405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7684" name="Google Shape;7684;p303"/>
          <p:cNvSpPr txBox="1"/>
          <p:nvPr>
            <p:ph hasCustomPrompt="1" idx="2" type="title"/>
          </p:nvPr>
        </p:nvSpPr>
        <p:spPr>
          <a:xfrm>
            <a:off x="3917600" y="15297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685" name="Google Shape;7685;p303"/>
          <p:cNvSpPr txBox="1"/>
          <p:nvPr>
            <p:ph idx="1" type="subTitle"/>
          </p:nvPr>
        </p:nvSpPr>
        <p:spPr>
          <a:xfrm>
            <a:off x="1901900" y="3128958"/>
            <a:ext cx="54054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1">
    <p:spTree>
      <p:nvGrpSpPr>
        <p:cNvPr id="7686" name="Shape 7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7" name="Google Shape;7687;p304"/>
          <p:cNvSpPr/>
          <p:nvPr/>
        </p:nvSpPr>
        <p:spPr>
          <a:xfrm flipH="1">
            <a:off x="6288692" y="-7292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8" name="Google Shape;7688;p304"/>
          <p:cNvSpPr/>
          <p:nvPr/>
        </p:nvSpPr>
        <p:spPr>
          <a:xfrm flipH="1" rot="10800000">
            <a:off x="6853096" y="14619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9" name="Google Shape;7689;p304"/>
          <p:cNvSpPr/>
          <p:nvPr/>
        </p:nvSpPr>
        <p:spPr>
          <a:xfrm rot="-5400000">
            <a:off x="7111350" y="3138850"/>
            <a:ext cx="1650300" cy="2415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0" name="Google Shape;7690;p304"/>
          <p:cNvSpPr/>
          <p:nvPr/>
        </p:nvSpPr>
        <p:spPr>
          <a:xfrm rot="-5400000">
            <a:off x="-899989" y="8614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1" name="Google Shape;7691;p304"/>
          <p:cNvGrpSpPr/>
          <p:nvPr/>
        </p:nvGrpSpPr>
        <p:grpSpPr>
          <a:xfrm>
            <a:off x="158725" y="154258"/>
            <a:ext cx="985850" cy="708025"/>
            <a:chOff x="158725" y="154258"/>
            <a:chExt cx="985850" cy="708025"/>
          </a:xfrm>
        </p:grpSpPr>
        <p:sp>
          <p:nvSpPr>
            <p:cNvPr id="7692" name="Google Shape;7692;p304"/>
            <p:cNvSpPr/>
            <p:nvPr/>
          </p:nvSpPr>
          <p:spPr>
            <a:xfrm flipH="1" rot="10800000">
              <a:off x="747775" y="490833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304"/>
            <p:cNvSpPr/>
            <p:nvPr/>
          </p:nvSpPr>
          <p:spPr>
            <a:xfrm flipH="1" rot="10800000">
              <a:off x="957050" y="280983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304"/>
            <p:cNvSpPr/>
            <p:nvPr/>
          </p:nvSpPr>
          <p:spPr>
            <a:xfrm flipH="1" rot="10800000">
              <a:off x="628425" y="154258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304"/>
            <p:cNvSpPr/>
            <p:nvPr/>
          </p:nvSpPr>
          <p:spPr>
            <a:xfrm flipH="1" rot="10800000">
              <a:off x="482275" y="47218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304"/>
            <p:cNvSpPr/>
            <p:nvPr/>
          </p:nvSpPr>
          <p:spPr>
            <a:xfrm flipH="1" rot="10800000">
              <a:off x="158725" y="681908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304"/>
            <p:cNvSpPr/>
            <p:nvPr/>
          </p:nvSpPr>
          <p:spPr>
            <a:xfrm flipH="1" rot="10800000">
              <a:off x="260225" y="311933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304"/>
          <p:cNvGrpSpPr/>
          <p:nvPr/>
        </p:nvGrpSpPr>
        <p:grpSpPr>
          <a:xfrm flipH="1" rot="-1787720">
            <a:off x="6772464" y="629542"/>
            <a:ext cx="1736238" cy="814119"/>
            <a:chOff x="503325" y="3713675"/>
            <a:chExt cx="1736250" cy="814125"/>
          </a:xfrm>
        </p:grpSpPr>
        <p:sp>
          <p:nvSpPr>
            <p:cNvPr id="7699" name="Google Shape;7699;p304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304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1" name="Google Shape;7701;p304"/>
          <p:cNvGrpSpPr/>
          <p:nvPr/>
        </p:nvGrpSpPr>
        <p:grpSpPr>
          <a:xfrm rot="10800000">
            <a:off x="-20619" y="3982492"/>
            <a:ext cx="1863224" cy="1189018"/>
            <a:chOff x="4946725" y="3223150"/>
            <a:chExt cx="2101775" cy="1341250"/>
          </a:xfrm>
        </p:grpSpPr>
        <p:sp>
          <p:nvSpPr>
            <p:cNvPr id="7702" name="Google Shape;7702;p304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304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304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304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304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304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304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304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304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304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304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304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304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304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304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304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304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304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304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304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304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3" name="Google Shape;7723;p304"/>
          <p:cNvGrpSpPr/>
          <p:nvPr/>
        </p:nvGrpSpPr>
        <p:grpSpPr>
          <a:xfrm flipH="1">
            <a:off x="7390025" y="3698050"/>
            <a:ext cx="1746675" cy="1445450"/>
            <a:chOff x="763475" y="1235400"/>
            <a:chExt cx="1746675" cy="1445450"/>
          </a:xfrm>
        </p:grpSpPr>
        <p:sp>
          <p:nvSpPr>
            <p:cNvPr id="7724" name="Google Shape;7724;p30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30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30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30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30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30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0" name="Google Shape;7730;p304"/>
          <p:cNvSpPr txBox="1"/>
          <p:nvPr>
            <p:ph type="title"/>
          </p:nvPr>
        </p:nvSpPr>
        <p:spPr>
          <a:xfrm>
            <a:off x="1075750" y="2785850"/>
            <a:ext cx="4596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7731" name="Google Shape;7731;p304"/>
          <p:cNvSpPr txBox="1"/>
          <p:nvPr>
            <p:ph hasCustomPrompt="1" idx="2" type="title"/>
          </p:nvPr>
        </p:nvSpPr>
        <p:spPr>
          <a:xfrm>
            <a:off x="1075750" y="16339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732" name="Google Shape;7732;p304"/>
          <p:cNvSpPr txBox="1"/>
          <p:nvPr>
            <p:ph idx="1" type="subTitle"/>
          </p:nvPr>
        </p:nvSpPr>
        <p:spPr>
          <a:xfrm>
            <a:off x="1075750" y="3308352"/>
            <a:ext cx="45969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1_1_1_1">
    <p:spTree>
      <p:nvGrpSpPr>
        <p:cNvPr id="7733" name="Shape 7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4" name="Google Shape;7734;p305"/>
          <p:cNvSpPr txBox="1"/>
          <p:nvPr>
            <p:ph type="title"/>
          </p:nvPr>
        </p:nvSpPr>
        <p:spPr>
          <a:xfrm flipH="1">
            <a:off x="2853950" y="2785849"/>
            <a:ext cx="4608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7735" name="Google Shape;7735;p305"/>
          <p:cNvSpPr txBox="1"/>
          <p:nvPr>
            <p:ph hasCustomPrompt="1" idx="2" type="title"/>
          </p:nvPr>
        </p:nvSpPr>
        <p:spPr>
          <a:xfrm flipH="1">
            <a:off x="6087950" y="164660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736" name="Google Shape;7736;p305"/>
          <p:cNvSpPr txBox="1"/>
          <p:nvPr>
            <p:ph idx="1" type="subTitle"/>
          </p:nvPr>
        </p:nvSpPr>
        <p:spPr>
          <a:xfrm flipH="1">
            <a:off x="2853950" y="3308350"/>
            <a:ext cx="4608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737" name="Google Shape;7737;p305"/>
          <p:cNvSpPr/>
          <p:nvPr/>
        </p:nvSpPr>
        <p:spPr>
          <a:xfrm flipH="1">
            <a:off x="1669" y="3114600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8" name="Google Shape;7738;p305"/>
          <p:cNvSpPr/>
          <p:nvPr/>
        </p:nvSpPr>
        <p:spPr>
          <a:xfrm flipH="1" rot="5400000">
            <a:off x="-947152" y="2082059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9" name="Google Shape;7739;p305"/>
          <p:cNvGrpSpPr/>
          <p:nvPr/>
        </p:nvGrpSpPr>
        <p:grpSpPr>
          <a:xfrm flipH="1" rot="-8838117">
            <a:off x="269836" y="1685531"/>
            <a:ext cx="1004345" cy="991737"/>
            <a:chOff x="623875" y="3501825"/>
            <a:chExt cx="1129625" cy="1115550"/>
          </a:xfrm>
        </p:grpSpPr>
        <p:sp>
          <p:nvSpPr>
            <p:cNvPr id="7740" name="Google Shape;7740;p305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305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305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305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305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305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305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305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305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305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305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1" name="Google Shape;7751;p305"/>
          <p:cNvSpPr/>
          <p:nvPr/>
        </p:nvSpPr>
        <p:spPr>
          <a:xfrm rot="10800000">
            <a:off x="5386950" y="-14584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2" name="Google Shape;7752;p305"/>
          <p:cNvGrpSpPr/>
          <p:nvPr/>
        </p:nvGrpSpPr>
        <p:grpSpPr>
          <a:xfrm>
            <a:off x="7770275" y="3553404"/>
            <a:ext cx="1373725" cy="1575500"/>
            <a:chOff x="3306050" y="1157725"/>
            <a:chExt cx="1373725" cy="1575500"/>
          </a:xfrm>
        </p:grpSpPr>
        <p:sp>
          <p:nvSpPr>
            <p:cNvPr id="7753" name="Google Shape;7753;p305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305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305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305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305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305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305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305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1" name="Google Shape;7761;p305"/>
          <p:cNvGrpSpPr/>
          <p:nvPr/>
        </p:nvGrpSpPr>
        <p:grpSpPr>
          <a:xfrm flipH="1" rot="10800000">
            <a:off x="1211325" y="0"/>
            <a:ext cx="1746675" cy="1445450"/>
            <a:chOff x="763475" y="1235400"/>
            <a:chExt cx="1746675" cy="1445450"/>
          </a:xfrm>
        </p:grpSpPr>
        <p:sp>
          <p:nvSpPr>
            <p:cNvPr id="7762" name="Google Shape;7762;p305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305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305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305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305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305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7768" name="Shape 7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9" name="Google Shape;7769;p306"/>
          <p:cNvSpPr/>
          <p:nvPr/>
        </p:nvSpPr>
        <p:spPr>
          <a:xfrm flipH="1" rot="10800000">
            <a:off x="7784875" y="167751"/>
            <a:ext cx="1274661" cy="74322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0" name="Google Shape;7770;p30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771" name="Google Shape;7771;p306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2" name="Google Shape;7772;p306"/>
          <p:cNvSpPr/>
          <p:nvPr/>
        </p:nvSpPr>
        <p:spPr>
          <a:xfrm rot="10800000">
            <a:off x="-11987" y="-7292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3" name="Google Shape;7773;p306"/>
          <p:cNvGrpSpPr/>
          <p:nvPr/>
        </p:nvGrpSpPr>
        <p:grpSpPr>
          <a:xfrm>
            <a:off x="72608" y="4329917"/>
            <a:ext cx="751864" cy="747525"/>
            <a:chOff x="72608" y="4329917"/>
            <a:chExt cx="751864" cy="747525"/>
          </a:xfrm>
        </p:grpSpPr>
        <p:sp>
          <p:nvSpPr>
            <p:cNvPr id="7774" name="Google Shape;7774;p306"/>
            <p:cNvSpPr/>
            <p:nvPr/>
          </p:nvSpPr>
          <p:spPr>
            <a:xfrm flipH="1" rot="-5937786">
              <a:off x="465448" y="4877564"/>
              <a:ext cx="187527" cy="185602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306"/>
            <p:cNvSpPr/>
            <p:nvPr/>
          </p:nvSpPr>
          <p:spPr>
            <a:xfrm flipH="1" rot="-5937786">
              <a:off x="576837" y="4593255"/>
              <a:ext cx="230403" cy="23180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306"/>
            <p:cNvSpPr/>
            <p:nvPr/>
          </p:nvSpPr>
          <p:spPr>
            <a:xfrm flipH="1" rot="-5937786">
              <a:off x="102447" y="4873239"/>
              <a:ext cx="156602" cy="194252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306"/>
            <p:cNvSpPr/>
            <p:nvPr/>
          </p:nvSpPr>
          <p:spPr>
            <a:xfrm flipH="1" rot="-5937786">
              <a:off x="139490" y="4344966"/>
              <a:ext cx="184627" cy="180377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306"/>
            <p:cNvSpPr/>
            <p:nvPr/>
          </p:nvSpPr>
          <p:spPr>
            <a:xfrm flipH="1" rot="-5937786">
              <a:off x="247650" y="4628888"/>
              <a:ext cx="158227" cy="160527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9" name="Google Shape;7779;p306"/>
          <p:cNvSpPr/>
          <p:nvPr/>
        </p:nvSpPr>
        <p:spPr>
          <a:xfrm flipH="1" rot="10800000">
            <a:off x="3934675" y="4770891"/>
            <a:ext cx="1274661" cy="114050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spTree>
      <p:nvGrpSpPr>
        <p:cNvPr id="7780" name="Shape 7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1" name="Google Shape;7781;p307"/>
          <p:cNvSpPr/>
          <p:nvPr/>
        </p:nvSpPr>
        <p:spPr>
          <a:xfrm>
            <a:off x="0" y="4819921"/>
            <a:ext cx="3757050" cy="33009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2" name="Google Shape;7782;p307"/>
          <p:cNvSpPr/>
          <p:nvPr/>
        </p:nvSpPr>
        <p:spPr>
          <a:xfrm flipH="1" rot="-5400000">
            <a:off x="7756200" y="-250200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3" name="Google Shape;7783;p307"/>
          <p:cNvSpPr/>
          <p:nvPr/>
        </p:nvSpPr>
        <p:spPr>
          <a:xfrm>
            <a:off x="6250493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4" name="Google Shape;7784;p307"/>
          <p:cNvGrpSpPr/>
          <p:nvPr/>
        </p:nvGrpSpPr>
        <p:grpSpPr>
          <a:xfrm>
            <a:off x="219713" y="133350"/>
            <a:ext cx="1004350" cy="797900"/>
            <a:chOff x="219713" y="133350"/>
            <a:chExt cx="1004350" cy="797900"/>
          </a:xfrm>
        </p:grpSpPr>
        <p:sp>
          <p:nvSpPr>
            <p:cNvPr id="7785" name="Google Shape;7785;p307"/>
            <p:cNvSpPr/>
            <p:nvPr/>
          </p:nvSpPr>
          <p:spPr>
            <a:xfrm>
              <a:off x="1026988" y="4319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307"/>
            <p:cNvSpPr/>
            <p:nvPr/>
          </p:nvSpPr>
          <p:spPr>
            <a:xfrm>
              <a:off x="842413" y="1333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307"/>
            <p:cNvSpPr/>
            <p:nvPr/>
          </p:nvSpPr>
          <p:spPr>
            <a:xfrm>
              <a:off x="712588" y="57647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307"/>
            <p:cNvSpPr/>
            <p:nvPr/>
          </p:nvSpPr>
          <p:spPr>
            <a:xfrm>
              <a:off x="478550" y="347300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307"/>
            <p:cNvSpPr/>
            <p:nvPr/>
          </p:nvSpPr>
          <p:spPr>
            <a:xfrm>
              <a:off x="307613" y="133350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307"/>
            <p:cNvSpPr/>
            <p:nvPr/>
          </p:nvSpPr>
          <p:spPr>
            <a:xfrm>
              <a:off x="219713" y="46430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307"/>
            <p:cNvSpPr/>
            <p:nvPr/>
          </p:nvSpPr>
          <p:spPr>
            <a:xfrm>
              <a:off x="487113" y="77072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2" name="Google Shape;7792;p307"/>
          <p:cNvGrpSpPr/>
          <p:nvPr/>
        </p:nvGrpSpPr>
        <p:grpSpPr>
          <a:xfrm>
            <a:off x="8032088" y="4143953"/>
            <a:ext cx="1110575" cy="975450"/>
            <a:chOff x="3575725" y="3248450"/>
            <a:chExt cx="1110575" cy="975450"/>
          </a:xfrm>
        </p:grpSpPr>
        <p:sp>
          <p:nvSpPr>
            <p:cNvPr id="7793" name="Google Shape;7793;p307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307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5" name="Google Shape;7795;p30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spTree>
      <p:nvGrpSpPr>
        <p:cNvPr id="7796" name="Shape 7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7" name="Google Shape;7797;p308"/>
          <p:cNvSpPr/>
          <p:nvPr/>
        </p:nvSpPr>
        <p:spPr>
          <a:xfrm rot="10800000">
            <a:off x="-27300" y="-14708"/>
            <a:ext cx="721800" cy="1378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8" name="Google Shape;7798;p308"/>
          <p:cNvSpPr/>
          <p:nvPr/>
        </p:nvSpPr>
        <p:spPr>
          <a:xfrm rot="5400000">
            <a:off x="-795691" y="902580"/>
            <a:ext cx="2089671" cy="55291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9" name="Google Shape;7799;p308"/>
          <p:cNvSpPr/>
          <p:nvPr/>
        </p:nvSpPr>
        <p:spPr>
          <a:xfrm flipH="1" rot="-5400000">
            <a:off x="7686188" y="3674339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0" name="Google Shape;7800;p308"/>
          <p:cNvSpPr/>
          <p:nvPr/>
        </p:nvSpPr>
        <p:spPr>
          <a:xfrm flipH="1" rot="10800000">
            <a:off x="8079656" y="4128373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1" name="Google Shape;7801;p308"/>
          <p:cNvSpPr/>
          <p:nvPr/>
        </p:nvSpPr>
        <p:spPr>
          <a:xfrm flipH="1" rot="9039692">
            <a:off x="8267460" y="380980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2" name="Google Shape;7802;p308"/>
          <p:cNvSpPr/>
          <p:nvPr/>
        </p:nvSpPr>
        <p:spPr>
          <a:xfrm flipH="1" rot="-9620968">
            <a:off x="8655321" y="405740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3" name="Google Shape;7803;p308"/>
          <p:cNvGrpSpPr/>
          <p:nvPr/>
        </p:nvGrpSpPr>
        <p:grpSpPr>
          <a:xfrm rot="-5400000">
            <a:off x="7669375" y="-85537"/>
            <a:ext cx="1373725" cy="1575500"/>
            <a:chOff x="3306050" y="1157725"/>
            <a:chExt cx="1373725" cy="1575500"/>
          </a:xfrm>
        </p:grpSpPr>
        <p:sp>
          <p:nvSpPr>
            <p:cNvPr id="7804" name="Google Shape;7804;p308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308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308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308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308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308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308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308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2" name="Google Shape;7812;p308"/>
          <p:cNvSpPr/>
          <p:nvPr/>
        </p:nvSpPr>
        <p:spPr>
          <a:xfrm flipH="1" rot="10800000">
            <a:off x="249202" y="4186256"/>
            <a:ext cx="423824" cy="37921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3" name="Google Shape;7813;p308"/>
          <p:cNvSpPr/>
          <p:nvPr/>
        </p:nvSpPr>
        <p:spPr>
          <a:xfrm flipH="1" rot="9039692">
            <a:off x="94410" y="4654740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4" name="Google Shape;7814;p308"/>
          <p:cNvSpPr/>
          <p:nvPr/>
        </p:nvSpPr>
        <p:spPr>
          <a:xfrm flipH="1" rot="-9620968">
            <a:off x="413096" y="484026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5" name="Google Shape;7815;p30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" name="Google Shape;18;p4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" name="Google Shape;19;p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1_1_1_1">
    <p:spTree>
      <p:nvGrpSpPr>
        <p:cNvPr id="600" name="Shape 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" name="Google Shape;601;p32"/>
          <p:cNvSpPr txBox="1"/>
          <p:nvPr>
            <p:ph type="title"/>
          </p:nvPr>
        </p:nvSpPr>
        <p:spPr>
          <a:xfrm flipH="1">
            <a:off x="2853950" y="2785849"/>
            <a:ext cx="4608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02" name="Google Shape;602;p32"/>
          <p:cNvSpPr txBox="1"/>
          <p:nvPr>
            <p:ph hasCustomPrompt="1" idx="2" type="title"/>
          </p:nvPr>
        </p:nvSpPr>
        <p:spPr>
          <a:xfrm flipH="1">
            <a:off x="6087950" y="164660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603" name="Google Shape;603;p32"/>
          <p:cNvSpPr txBox="1"/>
          <p:nvPr>
            <p:ph idx="1" type="subTitle"/>
          </p:nvPr>
        </p:nvSpPr>
        <p:spPr>
          <a:xfrm flipH="1">
            <a:off x="2853950" y="3308350"/>
            <a:ext cx="4608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4" name="Google Shape;604;p32"/>
          <p:cNvSpPr/>
          <p:nvPr/>
        </p:nvSpPr>
        <p:spPr>
          <a:xfrm flipH="1">
            <a:off x="1669" y="3114600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" name="Google Shape;605;p32"/>
          <p:cNvSpPr/>
          <p:nvPr/>
        </p:nvSpPr>
        <p:spPr>
          <a:xfrm flipH="1" rot="5400000">
            <a:off x="-947152" y="2082059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" name="Google Shape;606;p32"/>
          <p:cNvGrpSpPr/>
          <p:nvPr/>
        </p:nvGrpSpPr>
        <p:grpSpPr>
          <a:xfrm flipH="1" rot="-8838117">
            <a:off x="269836" y="1685531"/>
            <a:ext cx="1004345" cy="991737"/>
            <a:chOff x="623875" y="3501825"/>
            <a:chExt cx="1129625" cy="1115550"/>
          </a:xfrm>
        </p:grpSpPr>
        <p:sp>
          <p:nvSpPr>
            <p:cNvPr id="607" name="Google Shape;607;p32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2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2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2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2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2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2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2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2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2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2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" name="Google Shape;618;p32"/>
          <p:cNvSpPr/>
          <p:nvPr/>
        </p:nvSpPr>
        <p:spPr>
          <a:xfrm rot="10800000">
            <a:off x="5386950" y="-14584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" name="Google Shape;619;p32"/>
          <p:cNvGrpSpPr/>
          <p:nvPr/>
        </p:nvGrpSpPr>
        <p:grpSpPr>
          <a:xfrm>
            <a:off x="7770275" y="3553404"/>
            <a:ext cx="1373725" cy="1575500"/>
            <a:chOff x="3306050" y="1157725"/>
            <a:chExt cx="1373725" cy="1575500"/>
          </a:xfrm>
        </p:grpSpPr>
        <p:sp>
          <p:nvSpPr>
            <p:cNvPr id="620" name="Google Shape;620;p32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2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2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2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2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2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2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2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" name="Google Shape;628;p32"/>
          <p:cNvGrpSpPr/>
          <p:nvPr/>
        </p:nvGrpSpPr>
        <p:grpSpPr>
          <a:xfrm flipH="1" rot="10800000">
            <a:off x="1211325" y="0"/>
            <a:ext cx="1746675" cy="1445450"/>
            <a:chOff x="763475" y="1235400"/>
            <a:chExt cx="1746675" cy="1445450"/>
          </a:xfrm>
        </p:grpSpPr>
        <p:sp>
          <p:nvSpPr>
            <p:cNvPr id="629" name="Google Shape;629;p32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2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2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2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2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2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spTree>
      <p:nvGrpSpPr>
        <p:cNvPr id="7816" name="Shape 7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7" name="Google Shape;7817;p309"/>
          <p:cNvSpPr/>
          <p:nvPr/>
        </p:nvSpPr>
        <p:spPr>
          <a:xfrm rot="5400000">
            <a:off x="364950" y="3979338"/>
            <a:ext cx="15888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8" name="Google Shape;7818;p309"/>
          <p:cNvSpPr/>
          <p:nvPr/>
        </p:nvSpPr>
        <p:spPr>
          <a:xfrm flipH="1">
            <a:off x="7706574" y="-7292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9" name="Google Shape;7819;p309"/>
          <p:cNvSpPr/>
          <p:nvPr/>
        </p:nvSpPr>
        <p:spPr>
          <a:xfrm rot="10800000">
            <a:off x="-6513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0" name="Google Shape;7820;p309"/>
          <p:cNvGrpSpPr/>
          <p:nvPr/>
        </p:nvGrpSpPr>
        <p:grpSpPr>
          <a:xfrm rot="-5400000">
            <a:off x="8030570" y="-24593"/>
            <a:ext cx="783251" cy="1016811"/>
            <a:chOff x="8159226" y="4035013"/>
            <a:chExt cx="783251" cy="1016811"/>
          </a:xfrm>
        </p:grpSpPr>
        <p:sp>
          <p:nvSpPr>
            <p:cNvPr id="7821" name="Google Shape;7821;p309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309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309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309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309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309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309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309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309"/>
          <p:cNvGrpSpPr/>
          <p:nvPr/>
        </p:nvGrpSpPr>
        <p:grpSpPr>
          <a:xfrm>
            <a:off x="8034550" y="4168050"/>
            <a:ext cx="1110575" cy="975450"/>
            <a:chOff x="3575725" y="3248450"/>
            <a:chExt cx="1110575" cy="975450"/>
          </a:xfrm>
        </p:grpSpPr>
        <p:sp>
          <p:nvSpPr>
            <p:cNvPr id="7830" name="Google Shape;7830;p309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309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2" name="Google Shape;7832;p309"/>
          <p:cNvSpPr/>
          <p:nvPr/>
        </p:nvSpPr>
        <p:spPr>
          <a:xfrm>
            <a:off x="58725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3" name="Google Shape;7833;p309"/>
          <p:cNvGrpSpPr/>
          <p:nvPr/>
        </p:nvGrpSpPr>
        <p:grpSpPr>
          <a:xfrm flipH="1" rot="10800000">
            <a:off x="-52614" y="431999"/>
            <a:ext cx="1655900" cy="875425"/>
            <a:chOff x="1680550" y="2806125"/>
            <a:chExt cx="1655900" cy="875425"/>
          </a:xfrm>
        </p:grpSpPr>
        <p:sp>
          <p:nvSpPr>
            <p:cNvPr id="7834" name="Google Shape;7834;p309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309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6" name="Google Shape;7836;p30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TITLE_ONLY_1_1_1_1_1">
    <p:spTree>
      <p:nvGrpSpPr>
        <p:cNvPr id="7837" name="Shape 7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8" name="Google Shape;7838;p310"/>
          <p:cNvSpPr/>
          <p:nvPr/>
        </p:nvSpPr>
        <p:spPr>
          <a:xfrm flipH="1" rot="10800000">
            <a:off x="6" y="-10"/>
            <a:ext cx="1110600" cy="1219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9" name="Google Shape;7839;p310"/>
          <p:cNvSpPr/>
          <p:nvPr/>
        </p:nvSpPr>
        <p:spPr>
          <a:xfrm flipH="1">
            <a:off x="-7248" y="-5923"/>
            <a:ext cx="1285600" cy="1379416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0" name="Google Shape;7840;p310"/>
          <p:cNvSpPr/>
          <p:nvPr/>
        </p:nvSpPr>
        <p:spPr>
          <a:xfrm flipH="1">
            <a:off x="7390017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1" name="Google Shape;7841;p310"/>
          <p:cNvGrpSpPr/>
          <p:nvPr/>
        </p:nvGrpSpPr>
        <p:grpSpPr>
          <a:xfrm flipH="1" rot="-3438117">
            <a:off x="7761196" y="439439"/>
            <a:ext cx="1004345" cy="991737"/>
            <a:chOff x="623875" y="3501825"/>
            <a:chExt cx="1129625" cy="1115550"/>
          </a:xfrm>
        </p:grpSpPr>
        <p:sp>
          <p:nvSpPr>
            <p:cNvPr id="7842" name="Google Shape;7842;p310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310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310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310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310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310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310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310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310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310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310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3" name="Google Shape;7853;p310"/>
          <p:cNvSpPr/>
          <p:nvPr/>
        </p:nvSpPr>
        <p:spPr>
          <a:xfrm flipH="1" rot="10800000">
            <a:off x="90373" y="4704245"/>
            <a:ext cx="368035" cy="32938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4" name="Google Shape;7854;p310"/>
          <p:cNvSpPr/>
          <p:nvPr/>
        </p:nvSpPr>
        <p:spPr>
          <a:xfrm flipH="1" rot="9039692">
            <a:off x="212885" y="42573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5" name="Google Shape;7855;p310"/>
          <p:cNvSpPr/>
          <p:nvPr/>
        </p:nvSpPr>
        <p:spPr>
          <a:xfrm flipH="1" rot="-9620968">
            <a:off x="516821" y="46533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6" name="Google Shape;7856;p31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857" name="Google Shape;7857;p310"/>
          <p:cNvSpPr/>
          <p:nvPr/>
        </p:nvSpPr>
        <p:spPr>
          <a:xfrm flipH="1" rot="10800000">
            <a:off x="8625698" y="4741724"/>
            <a:ext cx="326237" cy="29190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8" name="Google Shape;7858;p310"/>
          <p:cNvSpPr/>
          <p:nvPr/>
        </p:nvSpPr>
        <p:spPr>
          <a:xfrm flipH="1" rot="9039692">
            <a:off x="8606510" y="43295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9" name="Google Shape;7859;p310"/>
          <p:cNvSpPr/>
          <p:nvPr/>
        </p:nvSpPr>
        <p:spPr>
          <a:xfrm flipH="1" rot="-9620968">
            <a:off x="8365771" y="45811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TITLE_ONLY_1_1_1_1_1_1">
    <p:spTree>
      <p:nvGrpSpPr>
        <p:cNvPr id="7860" name="Shape 7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1" name="Google Shape;7861;p311"/>
          <p:cNvSpPr/>
          <p:nvPr/>
        </p:nvSpPr>
        <p:spPr>
          <a:xfrm flipH="1" rot="5400000">
            <a:off x="-39199" y="15358"/>
            <a:ext cx="1137600" cy="10923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2" name="Google Shape;7862;p311"/>
          <p:cNvSpPr/>
          <p:nvPr/>
        </p:nvSpPr>
        <p:spPr>
          <a:xfrm>
            <a:off x="7780650" y="-50"/>
            <a:ext cx="1363352" cy="1462841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3" name="Google Shape;7863;p311"/>
          <p:cNvSpPr/>
          <p:nvPr/>
        </p:nvSpPr>
        <p:spPr>
          <a:xfrm>
            <a:off x="3021650" y="4918525"/>
            <a:ext cx="3100693" cy="22497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4" name="Google Shape;7864;p311"/>
          <p:cNvGrpSpPr/>
          <p:nvPr/>
        </p:nvGrpSpPr>
        <p:grpSpPr>
          <a:xfrm>
            <a:off x="0" y="8650"/>
            <a:ext cx="1746675" cy="1445450"/>
            <a:chOff x="763475" y="1235400"/>
            <a:chExt cx="1746675" cy="1445450"/>
          </a:xfrm>
        </p:grpSpPr>
        <p:sp>
          <p:nvSpPr>
            <p:cNvPr id="7865" name="Google Shape;7865;p311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311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311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311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311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311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1" name="Google Shape;7871;p311"/>
          <p:cNvSpPr/>
          <p:nvPr/>
        </p:nvSpPr>
        <p:spPr>
          <a:xfrm>
            <a:off x="8344718" y="323138"/>
            <a:ext cx="640076" cy="57271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2" name="Google Shape;7872;p311"/>
          <p:cNvSpPr txBox="1"/>
          <p:nvPr>
            <p:ph type="title"/>
          </p:nvPr>
        </p:nvSpPr>
        <p:spPr>
          <a:xfrm>
            <a:off x="720000" y="45460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7873" name="Shape 7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4" name="Google Shape;7874;p312"/>
          <p:cNvSpPr txBox="1"/>
          <p:nvPr>
            <p:ph type="title"/>
          </p:nvPr>
        </p:nvSpPr>
        <p:spPr>
          <a:xfrm>
            <a:off x="1458150" y="2966790"/>
            <a:ext cx="6227700" cy="495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7875" name="Google Shape;7875;p312"/>
          <p:cNvSpPr txBox="1"/>
          <p:nvPr>
            <p:ph idx="1" type="subTitle"/>
          </p:nvPr>
        </p:nvSpPr>
        <p:spPr>
          <a:xfrm>
            <a:off x="1458150" y="1699591"/>
            <a:ext cx="6227700" cy="1267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876" name="Google Shape;7876;p312"/>
          <p:cNvSpPr/>
          <p:nvPr/>
        </p:nvSpPr>
        <p:spPr>
          <a:xfrm flipH="1" rot="-5400000">
            <a:off x="7156350" y="-359550"/>
            <a:ext cx="1628100" cy="23472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7" name="Google Shape;7877;p312"/>
          <p:cNvSpPr/>
          <p:nvPr/>
        </p:nvSpPr>
        <p:spPr>
          <a:xfrm flipH="1">
            <a:off x="-174" y="2523775"/>
            <a:ext cx="1491600" cy="2621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8" name="Google Shape;7878;p312"/>
          <p:cNvSpPr/>
          <p:nvPr/>
        </p:nvSpPr>
        <p:spPr>
          <a:xfrm flipH="1" rot="5400000">
            <a:off x="-954801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9" name="Google Shape;7879;p312"/>
          <p:cNvGrpSpPr/>
          <p:nvPr/>
        </p:nvGrpSpPr>
        <p:grpSpPr>
          <a:xfrm flipH="1" rot="-8838117">
            <a:off x="354292" y="1339356"/>
            <a:ext cx="1004345" cy="991737"/>
            <a:chOff x="623875" y="3501825"/>
            <a:chExt cx="1129625" cy="1115550"/>
          </a:xfrm>
        </p:grpSpPr>
        <p:sp>
          <p:nvSpPr>
            <p:cNvPr id="7880" name="Google Shape;7880;p312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312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312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312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312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312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312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312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312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312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312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1" name="Google Shape;7891;p312"/>
          <p:cNvSpPr/>
          <p:nvPr/>
        </p:nvSpPr>
        <p:spPr>
          <a:xfrm rot="-5400000">
            <a:off x="7686188" y="-732270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2" name="Google Shape;7892;p312"/>
          <p:cNvGrpSpPr/>
          <p:nvPr/>
        </p:nvGrpSpPr>
        <p:grpSpPr>
          <a:xfrm rot="-2573076">
            <a:off x="381" y="4372147"/>
            <a:ext cx="1655842" cy="875394"/>
            <a:chOff x="1680550" y="2806125"/>
            <a:chExt cx="1655900" cy="875425"/>
          </a:xfrm>
        </p:grpSpPr>
        <p:sp>
          <p:nvSpPr>
            <p:cNvPr id="7893" name="Google Shape;7893;p312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312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5" name="Google Shape;7895;p312"/>
          <p:cNvGrpSpPr/>
          <p:nvPr/>
        </p:nvGrpSpPr>
        <p:grpSpPr>
          <a:xfrm flipH="1">
            <a:off x="7397337" y="3690200"/>
            <a:ext cx="1746675" cy="1445450"/>
            <a:chOff x="763475" y="1235400"/>
            <a:chExt cx="1746675" cy="1445450"/>
          </a:xfrm>
        </p:grpSpPr>
        <p:sp>
          <p:nvSpPr>
            <p:cNvPr id="7896" name="Google Shape;7896;p312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312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312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312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312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312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2" name="Google Shape;7902;p312"/>
          <p:cNvSpPr/>
          <p:nvPr/>
        </p:nvSpPr>
        <p:spPr>
          <a:xfrm>
            <a:off x="7994056" y="481214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3" name="Google Shape;7903;p312"/>
          <p:cNvSpPr/>
          <p:nvPr/>
        </p:nvSpPr>
        <p:spPr>
          <a:xfrm rot="1760308">
            <a:off x="7683385" y="814361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4" name="Google Shape;7904;p312"/>
          <p:cNvSpPr/>
          <p:nvPr/>
        </p:nvSpPr>
        <p:spPr>
          <a:xfrm rot="-1179032">
            <a:off x="8003046" y="109485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">
    <p:spTree>
      <p:nvGrpSpPr>
        <p:cNvPr id="7905" name="Shape 7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6" name="Google Shape;7906;p313"/>
          <p:cNvSpPr/>
          <p:nvPr>
            <p:ph idx="2" type="pic"/>
          </p:nvPr>
        </p:nvSpPr>
        <p:spPr>
          <a:xfrm>
            <a:off x="1184637" y="1323300"/>
            <a:ext cx="2143800" cy="24969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907" name="Google Shape;7907;p313"/>
          <p:cNvSpPr txBox="1"/>
          <p:nvPr>
            <p:ph idx="1" type="subTitle"/>
          </p:nvPr>
        </p:nvSpPr>
        <p:spPr>
          <a:xfrm>
            <a:off x="3804692" y="2662854"/>
            <a:ext cx="4633800" cy="8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908" name="Google Shape;7908;p313"/>
          <p:cNvSpPr txBox="1"/>
          <p:nvPr>
            <p:ph type="title"/>
          </p:nvPr>
        </p:nvSpPr>
        <p:spPr>
          <a:xfrm>
            <a:off x="3802792" y="1636446"/>
            <a:ext cx="4633800" cy="105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909" name="Google Shape;7909;p313"/>
          <p:cNvSpPr/>
          <p:nvPr/>
        </p:nvSpPr>
        <p:spPr>
          <a:xfrm flipH="1" rot="-5400000">
            <a:off x="7576200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0" name="Google Shape;7910;p313"/>
          <p:cNvSpPr/>
          <p:nvPr/>
        </p:nvSpPr>
        <p:spPr>
          <a:xfrm>
            <a:off x="-6500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1" name="Google Shape;7911;p313"/>
          <p:cNvSpPr/>
          <p:nvPr/>
        </p:nvSpPr>
        <p:spPr>
          <a:xfrm flipH="1" rot="10800000">
            <a:off x="7599375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2" name="Google Shape;7912;p313"/>
          <p:cNvGrpSpPr/>
          <p:nvPr/>
        </p:nvGrpSpPr>
        <p:grpSpPr>
          <a:xfrm flipH="1" rot="5400000">
            <a:off x="324792" y="-24593"/>
            <a:ext cx="783251" cy="1016811"/>
            <a:chOff x="8159226" y="4035013"/>
            <a:chExt cx="783251" cy="1016811"/>
          </a:xfrm>
        </p:grpSpPr>
        <p:sp>
          <p:nvSpPr>
            <p:cNvPr id="7913" name="Google Shape;7913;p313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313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313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313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313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313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313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313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313"/>
          <p:cNvGrpSpPr/>
          <p:nvPr/>
        </p:nvGrpSpPr>
        <p:grpSpPr>
          <a:xfrm flipH="1">
            <a:off x="-21097" y="4175342"/>
            <a:ext cx="1110575" cy="975450"/>
            <a:chOff x="3575725" y="3248450"/>
            <a:chExt cx="1110575" cy="975450"/>
          </a:xfrm>
        </p:grpSpPr>
        <p:sp>
          <p:nvSpPr>
            <p:cNvPr id="7922" name="Google Shape;7922;p313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313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4" name="Google Shape;7924;p313"/>
          <p:cNvSpPr/>
          <p:nvPr/>
        </p:nvSpPr>
        <p:spPr>
          <a:xfrm flipH="1">
            <a:off x="8194337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5" name="Google Shape;7925;p313"/>
          <p:cNvGrpSpPr/>
          <p:nvPr/>
        </p:nvGrpSpPr>
        <p:grpSpPr>
          <a:xfrm rot="10800000">
            <a:off x="7531315" y="431999"/>
            <a:ext cx="1655900" cy="875425"/>
            <a:chOff x="1680550" y="2806125"/>
            <a:chExt cx="1655900" cy="875425"/>
          </a:xfrm>
        </p:grpSpPr>
        <p:sp>
          <p:nvSpPr>
            <p:cNvPr id="7926" name="Google Shape;7926;p313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313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 1">
  <p:cSld name="CUSTOM_1_1">
    <p:spTree>
      <p:nvGrpSpPr>
        <p:cNvPr id="7928" name="Shape 7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9" name="Google Shape;7929;p314"/>
          <p:cNvSpPr txBox="1"/>
          <p:nvPr>
            <p:ph idx="1" type="subTitle"/>
          </p:nvPr>
        </p:nvSpPr>
        <p:spPr>
          <a:xfrm>
            <a:off x="850275" y="2216300"/>
            <a:ext cx="3246300" cy="14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930" name="Google Shape;7930;p314"/>
          <p:cNvSpPr/>
          <p:nvPr/>
        </p:nvSpPr>
        <p:spPr>
          <a:xfrm rot="5400000">
            <a:off x="783819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1" name="Google Shape;7931;p314"/>
          <p:cNvSpPr/>
          <p:nvPr/>
        </p:nvSpPr>
        <p:spPr>
          <a:xfrm flipH="1">
            <a:off x="7726788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2" name="Google Shape;7932;p314"/>
          <p:cNvSpPr/>
          <p:nvPr/>
        </p:nvSpPr>
        <p:spPr>
          <a:xfrm rot="10800000">
            <a:off x="20994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3" name="Google Shape;7933;p314"/>
          <p:cNvGrpSpPr/>
          <p:nvPr/>
        </p:nvGrpSpPr>
        <p:grpSpPr>
          <a:xfrm rot="-5400000">
            <a:off x="8058077" y="-24593"/>
            <a:ext cx="783251" cy="1016811"/>
            <a:chOff x="8159226" y="4035013"/>
            <a:chExt cx="783251" cy="1016811"/>
          </a:xfrm>
        </p:grpSpPr>
        <p:sp>
          <p:nvSpPr>
            <p:cNvPr id="7934" name="Google Shape;7934;p314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314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314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314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314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314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314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314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314"/>
          <p:cNvGrpSpPr/>
          <p:nvPr/>
        </p:nvGrpSpPr>
        <p:grpSpPr>
          <a:xfrm>
            <a:off x="8076640" y="4175342"/>
            <a:ext cx="1110575" cy="975450"/>
            <a:chOff x="3575725" y="3248450"/>
            <a:chExt cx="1110575" cy="975450"/>
          </a:xfrm>
        </p:grpSpPr>
        <p:sp>
          <p:nvSpPr>
            <p:cNvPr id="7943" name="Google Shape;7943;p314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314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5" name="Google Shape;7945;p314"/>
          <p:cNvSpPr/>
          <p:nvPr/>
        </p:nvSpPr>
        <p:spPr>
          <a:xfrm>
            <a:off x="86232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6" name="Google Shape;7946;p314"/>
          <p:cNvGrpSpPr/>
          <p:nvPr/>
        </p:nvGrpSpPr>
        <p:grpSpPr>
          <a:xfrm flipH="1" rot="10800000">
            <a:off x="-21097" y="431999"/>
            <a:ext cx="1655900" cy="875425"/>
            <a:chOff x="1680550" y="2806125"/>
            <a:chExt cx="1655900" cy="875425"/>
          </a:xfrm>
        </p:grpSpPr>
        <p:sp>
          <p:nvSpPr>
            <p:cNvPr id="7947" name="Google Shape;7947;p314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314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9" name="Google Shape;7949;p31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7950" name="Shape 7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1" name="Google Shape;7951;p315"/>
          <p:cNvSpPr/>
          <p:nvPr/>
        </p:nvSpPr>
        <p:spPr>
          <a:xfrm flipH="1" rot="10800000">
            <a:off x="3176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2" name="Google Shape;7952;p315"/>
          <p:cNvSpPr/>
          <p:nvPr/>
        </p:nvSpPr>
        <p:spPr>
          <a:xfrm flipH="1">
            <a:off x="807445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3" name="Google Shape;7953;p315"/>
          <p:cNvSpPr/>
          <p:nvPr/>
        </p:nvSpPr>
        <p:spPr>
          <a:xfrm flipH="1">
            <a:off x="-24458" y="-145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4" name="Google Shape;7954;p315"/>
          <p:cNvSpPr/>
          <p:nvPr/>
        </p:nvSpPr>
        <p:spPr>
          <a:xfrm flipH="1">
            <a:off x="8074450" y="1361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5" name="Google Shape;7955;p315"/>
          <p:cNvSpPr/>
          <p:nvPr/>
        </p:nvSpPr>
        <p:spPr>
          <a:xfrm rot="5400000">
            <a:off x="7549142" y="354963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6" name="Google Shape;7956;p315"/>
          <p:cNvGrpSpPr/>
          <p:nvPr/>
        </p:nvGrpSpPr>
        <p:grpSpPr>
          <a:xfrm flipH="1">
            <a:off x="235525" y="4082125"/>
            <a:ext cx="972750" cy="956100"/>
            <a:chOff x="8099625" y="4181100"/>
            <a:chExt cx="972750" cy="956100"/>
          </a:xfrm>
        </p:grpSpPr>
        <p:sp>
          <p:nvSpPr>
            <p:cNvPr id="7957" name="Google Shape;7957;p315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315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315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315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315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315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315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315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315"/>
          <p:cNvGrpSpPr/>
          <p:nvPr/>
        </p:nvGrpSpPr>
        <p:grpSpPr>
          <a:xfrm flipH="1" rot="10800000">
            <a:off x="8033425" y="7675"/>
            <a:ext cx="1110575" cy="975450"/>
            <a:chOff x="3575725" y="3248450"/>
            <a:chExt cx="1110575" cy="975450"/>
          </a:xfrm>
        </p:grpSpPr>
        <p:sp>
          <p:nvSpPr>
            <p:cNvPr id="7966" name="Google Shape;7966;p315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315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8" name="Google Shape;7968;p315"/>
          <p:cNvSpPr txBox="1"/>
          <p:nvPr>
            <p:ph idx="1" type="subTitle"/>
          </p:nvPr>
        </p:nvSpPr>
        <p:spPr>
          <a:xfrm>
            <a:off x="5068389" y="3226090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969" name="Google Shape;7969;p315"/>
          <p:cNvSpPr txBox="1"/>
          <p:nvPr>
            <p:ph idx="2" type="subTitle"/>
          </p:nvPr>
        </p:nvSpPr>
        <p:spPr>
          <a:xfrm>
            <a:off x="1209372" y="3226112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970" name="Google Shape;7970;p315"/>
          <p:cNvSpPr txBox="1"/>
          <p:nvPr>
            <p:ph idx="3" type="subTitle"/>
          </p:nvPr>
        </p:nvSpPr>
        <p:spPr>
          <a:xfrm>
            <a:off x="5068397" y="3590100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971" name="Google Shape;7971;p315"/>
          <p:cNvSpPr txBox="1"/>
          <p:nvPr>
            <p:ph idx="4" type="subTitle"/>
          </p:nvPr>
        </p:nvSpPr>
        <p:spPr>
          <a:xfrm>
            <a:off x="1209375" y="3593284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972" name="Google Shape;7972;p315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7973" name="Shape 7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4" name="Google Shape;7974;p316"/>
          <p:cNvSpPr/>
          <p:nvPr/>
        </p:nvSpPr>
        <p:spPr>
          <a:xfrm flipH="1">
            <a:off x="7397309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5" name="Google Shape;7975;p316"/>
          <p:cNvSpPr/>
          <p:nvPr/>
        </p:nvSpPr>
        <p:spPr>
          <a:xfrm flipH="1">
            <a:off x="3143166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6" name="Google Shape;7976;p316"/>
          <p:cNvSpPr/>
          <p:nvPr/>
        </p:nvSpPr>
        <p:spPr>
          <a:xfrm flipH="1">
            <a:off x="-14584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7" name="Google Shape;7977;p316"/>
          <p:cNvGrpSpPr/>
          <p:nvPr/>
        </p:nvGrpSpPr>
        <p:grpSpPr>
          <a:xfrm flipH="1" rot="10800000">
            <a:off x="11" y="-5"/>
            <a:ext cx="1339874" cy="1108805"/>
            <a:chOff x="763475" y="1235400"/>
            <a:chExt cx="1746675" cy="1445450"/>
          </a:xfrm>
        </p:grpSpPr>
        <p:sp>
          <p:nvSpPr>
            <p:cNvPr id="7978" name="Google Shape;7978;p316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316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316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316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316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316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4" name="Google Shape;7984;p316"/>
          <p:cNvSpPr/>
          <p:nvPr/>
        </p:nvSpPr>
        <p:spPr>
          <a:xfrm flipH="1">
            <a:off x="8740339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5" name="Google Shape;7985;p316"/>
          <p:cNvSpPr/>
          <p:nvPr/>
        </p:nvSpPr>
        <p:spPr>
          <a:xfrm flipH="1">
            <a:off x="8646030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6" name="Google Shape;7986;p316"/>
          <p:cNvSpPr/>
          <p:nvPr/>
        </p:nvSpPr>
        <p:spPr>
          <a:xfrm flipH="1">
            <a:off x="8344595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7" name="Google Shape;7987;p316"/>
          <p:cNvSpPr/>
          <p:nvPr/>
        </p:nvSpPr>
        <p:spPr>
          <a:xfrm flipH="1">
            <a:off x="7971436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8" name="Google Shape;7988;p316"/>
          <p:cNvSpPr txBox="1"/>
          <p:nvPr>
            <p:ph idx="1" type="subTitle"/>
          </p:nvPr>
        </p:nvSpPr>
        <p:spPr>
          <a:xfrm>
            <a:off x="45720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989" name="Google Shape;7989;p316"/>
          <p:cNvSpPr txBox="1"/>
          <p:nvPr>
            <p:ph idx="2" type="subTitle"/>
          </p:nvPr>
        </p:nvSpPr>
        <p:spPr>
          <a:xfrm>
            <a:off x="7219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990" name="Google Shape;7990;p316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BLANK_1_1_1_2">
    <p:spTree>
      <p:nvGrpSpPr>
        <p:cNvPr id="7991" name="Shape 7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2" name="Google Shape;7992;p317"/>
          <p:cNvSpPr txBox="1"/>
          <p:nvPr>
            <p:ph type="title"/>
          </p:nvPr>
        </p:nvSpPr>
        <p:spPr>
          <a:xfrm>
            <a:off x="992625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993" name="Google Shape;7993;p317"/>
          <p:cNvSpPr txBox="1"/>
          <p:nvPr>
            <p:ph idx="1" type="subTitle"/>
          </p:nvPr>
        </p:nvSpPr>
        <p:spPr>
          <a:xfrm>
            <a:off x="992625" y="2943777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994" name="Google Shape;7994;p317"/>
          <p:cNvSpPr txBox="1"/>
          <p:nvPr>
            <p:ph idx="2" type="title"/>
          </p:nvPr>
        </p:nvSpPr>
        <p:spPr>
          <a:xfrm>
            <a:off x="4835300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995" name="Google Shape;7995;p317"/>
          <p:cNvSpPr txBox="1"/>
          <p:nvPr>
            <p:ph idx="3" type="subTitle"/>
          </p:nvPr>
        </p:nvSpPr>
        <p:spPr>
          <a:xfrm>
            <a:off x="4835300" y="2943779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996" name="Google Shape;7996;p317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7" name="Google Shape;7997;p317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8" name="Google Shape;7998;p317"/>
          <p:cNvSpPr/>
          <p:nvPr/>
        </p:nvSpPr>
        <p:spPr>
          <a:xfrm rot="10800000">
            <a:off x="-7292" y="3492242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9" name="Google Shape;7999;p317"/>
          <p:cNvGrpSpPr/>
          <p:nvPr/>
        </p:nvGrpSpPr>
        <p:grpSpPr>
          <a:xfrm flipH="1" rot="10800000">
            <a:off x="-31100" y="0"/>
            <a:ext cx="1746675" cy="1445450"/>
            <a:chOff x="763475" y="1235400"/>
            <a:chExt cx="1746675" cy="1445450"/>
          </a:xfrm>
        </p:grpSpPr>
        <p:sp>
          <p:nvSpPr>
            <p:cNvPr id="8000" name="Google Shape;8000;p317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317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317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317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317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317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317"/>
          <p:cNvGrpSpPr/>
          <p:nvPr/>
        </p:nvGrpSpPr>
        <p:grpSpPr>
          <a:xfrm>
            <a:off x="8033425" y="4168050"/>
            <a:ext cx="1110575" cy="975450"/>
            <a:chOff x="3575725" y="3248450"/>
            <a:chExt cx="1110575" cy="975450"/>
          </a:xfrm>
        </p:grpSpPr>
        <p:sp>
          <p:nvSpPr>
            <p:cNvPr id="8007" name="Google Shape;8007;p317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317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9" name="Google Shape;8009;p317"/>
          <p:cNvSpPr/>
          <p:nvPr/>
        </p:nvSpPr>
        <p:spPr>
          <a:xfrm rot="2541252">
            <a:off x="4371160" y="274498"/>
            <a:ext cx="239882" cy="297553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0" name="Google Shape;8010;p317"/>
          <p:cNvSpPr/>
          <p:nvPr/>
        </p:nvSpPr>
        <p:spPr>
          <a:xfrm>
            <a:off x="3866649" y="-153477"/>
            <a:ext cx="611422" cy="451131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1" name="Google Shape;8011;p317"/>
          <p:cNvSpPr/>
          <p:nvPr/>
        </p:nvSpPr>
        <p:spPr>
          <a:xfrm rot="-1277784">
            <a:off x="4020081" y="360252"/>
            <a:ext cx="208517" cy="229466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spTree>
      <p:nvGrpSpPr>
        <p:cNvPr id="8012" name="Shape 8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13" name="Google Shape;8013;p318"/>
          <p:cNvSpPr txBox="1"/>
          <p:nvPr>
            <p:ph hasCustomPrompt="1" type="title"/>
          </p:nvPr>
        </p:nvSpPr>
        <p:spPr>
          <a:xfrm flipH="1">
            <a:off x="136017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8014" name="Google Shape;8014;p318"/>
          <p:cNvSpPr txBox="1"/>
          <p:nvPr>
            <p:ph hasCustomPrompt="1" idx="2" type="title"/>
          </p:nvPr>
        </p:nvSpPr>
        <p:spPr>
          <a:xfrm flipH="1">
            <a:off x="4046850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8015" name="Google Shape;8015;p318"/>
          <p:cNvSpPr txBox="1"/>
          <p:nvPr>
            <p:ph hasCustomPrompt="1" idx="3" type="title"/>
          </p:nvPr>
        </p:nvSpPr>
        <p:spPr>
          <a:xfrm flipH="1">
            <a:off x="673802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8016" name="Google Shape;8016;p318"/>
          <p:cNvSpPr/>
          <p:nvPr/>
        </p:nvSpPr>
        <p:spPr>
          <a:xfrm rot="10800000">
            <a:off x="78240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7" name="Google Shape;8017;p318"/>
          <p:cNvSpPr/>
          <p:nvPr/>
        </p:nvSpPr>
        <p:spPr>
          <a:xfrm>
            <a:off x="6730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8" name="Google Shape;8018;p318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9" name="Google Shape;8019;p318"/>
          <p:cNvSpPr/>
          <p:nvPr/>
        </p:nvSpPr>
        <p:spPr>
          <a:xfrm>
            <a:off x="279125" y="174188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0" name="Google Shape;8020;p318"/>
          <p:cNvSpPr/>
          <p:nvPr/>
        </p:nvSpPr>
        <p:spPr>
          <a:xfrm flipH="1" rot="-5400000">
            <a:off x="24650" y="35350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1" name="Google Shape;8021;p318"/>
          <p:cNvGrpSpPr/>
          <p:nvPr/>
        </p:nvGrpSpPr>
        <p:grpSpPr>
          <a:xfrm>
            <a:off x="-29167" y="57700"/>
            <a:ext cx="1655900" cy="875425"/>
            <a:chOff x="1680550" y="2806125"/>
            <a:chExt cx="1655900" cy="875425"/>
          </a:xfrm>
        </p:grpSpPr>
        <p:sp>
          <p:nvSpPr>
            <p:cNvPr id="8022" name="Google Shape;8022;p318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318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4" name="Google Shape;8024;p318"/>
          <p:cNvGrpSpPr/>
          <p:nvPr/>
        </p:nvGrpSpPr>
        <p:grpSpPr>
          <a:xfrm>
            <a:off x="7935825" y="4140450"/>
            <a:ext cx="972750" cy="956100"/>
            <a:chOff x="8099625" y="4181100"/>
            <a:chExt cx="972750" cy="956100"/>
          </a:xfrm>
        </p:grpSpPr>
        <p:sp>
          <p:nvSpPr>
            <p:cNvPr id="8025" name="Google Shape;8025;p318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318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318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318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318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318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318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318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3" name="Google Shape;8033;p318"/>
          <p:cNvSpPr txBox="1"/>
          <p:nvPr>
            <p:ph idx="4" type="title"/>
          </p:nvPr>
        </p:nvSpPr>
        <p:spPr>
          <a:xfrm>
            <a:off x="714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034" name="Google Shape;8034;p318"/>
          <p:cNvSpPr txBox="1"/>
          <p:nvPr>
            <p:ph idx="1" type="subTitle"/>
          </p:nvPr>
        </p:nvSpPr>
        <p:spPr>
          <a:xfrm>
            <a:off x="714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8035" name="Google Shape;8035;p318"/>
          <p:cNvSpPr txBox="1"/>
          <p:nvPr>
            <p:ph idx="5" type="title"/>
          </p:nvPr>
        </p:nvSpPr>
        <p:spPr>
          <a:xfrm>
            <a:off x="3403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036" name="Google Shape;8036;p318"/>
          <p:cNvSpPr txBox="1"/>
          <p:nvPr>
            <p:ph idx="6" type="subTitle"/>
          </p:nvPr>
        </p:nvSpPr>
        <p:spPr>
          <a:xfrm>
            <a:off x="3403799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8037" name="Google Shape;8037;p318"/>
          <p:cNvSpPr txBox="1"/>
          <p:nvPr>
            <p:ph idx="7" type="title"/>
          </p:nvPr>
        </p:nvSpPr>
        <p:spPr>
          <a:xfrm>
            <a:off x="6092803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038" name="Google Shape;8038;p318"/>
          <p:cNvSpPr txBox="1"/>
          <p:nvPr>
            <p:ph idx="8" type="subTitle"/>
          </p:nvPr>
        </p:nvSpPr>
        <p:spPr>
          <a:xfrm>
            <a:off x="6092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8039" name="Google Shape;8039;p318"/>
          <p:cNvSpPr txBox="1"/>
          <p:nvPr>
            <p:ph idx="9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635" name="Shape 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" name="Google Shape;636;p33"/>
          <p:cNvSpPr/>
          <p:nvPr/>
        </p:nvSpPr>
        <p:spPr>
          <a:xfrm flipH="1" rot="10800000">
            <a:off x="7784875" y="167751"/>
            <a:ext cx="1274661" cy="74322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" name="Google Shape;637;p3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638" name="Google Shape;638;p33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" name="Google Shape;639;p33"/>
          <p:cNvSpPr/>
          <p:nvPr/>
        </p:nvSpPr>
        <p:spPr>
          <a:xfrm rot="10800000">
            <a:off x="-11987" y="-7292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" name="Google Shape;640;p33"/>
          <p:cNvGrpSpPr/>
          <p:nvPr/>
        </p:nvGrpSpPr>
        <p:grpSpPr>
          <a:xfrm>
            <a:off x="72608" y="4329917"/>
            <a:ext cx="751864" cy="747525"/>
            <a:chOff x="72608" y="4329917"/>
            <a:chExt cx="751864" cy="747525"/>
          </a:xfrm>
        </p:grpSpPr>
        <p:sp>
          <p:nvSpPr>
            <p:cNvPr id="641" name="Google Shape;641;p33"/>
            <p:cNvSpPr/>
            <p:nvPr/>
          </p:nvSpPr>
          <p:spPr>
            <a:xfrm flipH="1" rot="-5937786">
              <a:off x="465448" y="4877564"/>
              <a:ext cx="187527" cy="185602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3"/>
            <p:cNvSpPr/>
            <p:nvPr/>
          </p:nvSpPr>
          <p:spPr>
            <a:xfrm flipH="1" rot="-5937786">
              <a:off x="576837" y="4593255"/>
              <a:ext cx="230403" cy="23180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3"/>
            <p:cNvSpPr/>
            <p:nvPr/>
          </p:nvSpPr>
          <p:spPr>
            <a:xfrm flipH="1" rot="-5937786">
              <a:off x="102447" y="4873239"/>
              <a:ext cx="156602" cy="194252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3"/>
            <p:cNvSpPr/>
            <p:nvPr/>
          </p:nvSpPr>
          <p:spPr>
            <a:xfrm flipH="1" rot="-5937786">
              <a:off x="139490" y="4344966"/>
              <a:ext cx="184627" cy="180377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3"/>
            <p:cNvSpPr/>
            <p:nvPr/>
          </p:nvSpPr>
          <p:spPr>
            <a:xfrm flipH="1" rot="-5937786">
              <a:off x="247650" y="4628888"/>
              <a:ext cx="158227" cy="160527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" name="Google Shape;646;p33"/>
          <p:cNvSpPr/>
          <p:nvPr/>
        </p:nvSpPr>
        <p:spPr>
          <a:xfrm flipH="1" rot="10800000">
            <a:off x="3934675" y="4770891"/>
            <a:ext cx="1274661" cy="114050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2_1_2">
    <p:spTree>
      <p:nvGrpSpPr>
        <p:cNvPr id="8040" name="Shape 8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1" name="Google Shape;8041;p319"/>
          <p:cNvSpPr/>
          <p:nvPr/>
        </p:nvSpPr>
        <p:spPr>
          <a:xfrm flipH="1" rot="10800000">
            <a:off x="6244018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2" name="Google Shape;8042;p319"/>
          <p:cNvSpPr/>
          <p:nvPr/>
        </p:nvSpPr>
        <p:spPr>
          <a:xfrm rot="10800000">
            <a:off x="-12991" y="-6842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3" name="Google Shape;8043;p319"/>
          <p:cNvSpPr/>
          <p:nvPr/>
        </p:nvSpPr>
        <p:spPr>
          <a:xfrm rot="5400000">
            <a:off x="-948270" y="935268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4" name="Google Shape;8044;p319"/>
          <p:cNvGrpSpPr/>
          <p:nvPr/>
        </p:nvGrpSpPr>
        <p:grpSpPr>
          <a:xfrm rot="3438117">
            <a:off x="230630" y="316289"/>
            <a:ext cx="1004345" cy="991737"/>
            <a:chOff x="623875" y="3501825"/>
            <a:chExt cx="1129625" cy="1115550"/>
          </a:xfrm>
        </p:grpSpPr>
        <p:sp>
          <p:nvSpPr>
            <p:cNvPr id="8045" name="Google Shape;8045;p319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319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319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319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319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319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319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319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319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319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319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6" name="Google Shape;8056;p319"/>
          <p:cNvGrpSpPr/>
          <p:nvPr/>
        </p:nvGrpSpPr>
        <p:grpSpPr>
          <a:xfrm rot="-5400000">
            <a:off x="7682386" y="-97287"/>
            <a:ext cx="1373725" cy="1575500"/>
            <a:chOff x="3306050" y="1157725"/>
            <a:chExt cx="1373725" cy="1575500"/>
          </a:xfrm>
        </p:grpSpPr>
        <p:sp>
          <p:nvSpPr>
            <p:cNvPr id="8057" name="Google Shape;8057;p319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319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319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319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319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319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319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319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5" name="Google Shape;8065;p319"/>
          <p:cNvSpPr/>
          <p:nvPr/>
        </p:nvSpPr>
        <p:spPr>
          <a:xfrm flipH="1" rot="10800000">
            <a:off x="168206" y="451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6" name="Google Shape;8066;p319"/>
          <p:cNvSpPr/>
          <p:nvPr/>
        </p:nvSpPr>
        <p:spPr>
          <a:xfrm flipH="1" rot="9039692">
            <a:off x="368885" y="4175927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7" name="Google Shape;8067;p319"/>
          <p:cNvSpPr/>
          <p:nvPr/>
        </p:nvSpPr>
        <p:spPr>
          <a:xfrm flipH="1" rot="-9620968">
            <a:off x="736771" y="44564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8" name="Google Shape;8068;p319"/>
          <p:cNvSpPr txBox="1"/>
          <p:nvPr>
            <p:ph type="title"/>
          </p:nvPr>
        </p:nvSpPr>
        <p:spPr>
          <a:xfrm>
            <a:off x="714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069" name="Google Shape;8069;p319"/>
          <p:cNvSpPr txBox="1"/>
          <p:nvPr>
            <p:ph idx="1" type="subTitle"/>
          </p:nvPr>
        </p:nvSpPr>
        <p:spPr>
          <a:xfrm>
            <a:off x="714800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8070" name="Google Shape;8070;p319"/>
          <p:cNvSpPr txBox="1"/>
          <p:nvPr>
            <p:ph idx="2" type="title"/>
          </p:nvPr>
        </p:nvSpPr>
        <p:spPr>
          <a:xfrm>
            <a:off x="3403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071" name="Google Shape;8071;p319"/>
          <p:cNvSpPr txBox="1"/>
          <p:nvPr>
            <p:ph idx="3" type="subTitle"/>
          </p:nvPr>
        </p:nvSpPr>
        <p:spPr>
          <a:xfrm>
            <a:off x="3403799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8072" name="Google Shape;8072;p319"/>
          <p:cNvSpPr txBox="1"/>
          <p:nvPr>
            <p:ph idx="4" type="title"/>
          </p:nvPr>
        </p:nvSpPr>
        <p:spPr>
          <a:xfrm>
            <a:off x="6092803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073" name="Google Shape;8073;p319"/>
          <p:cNvSpPr txBox="1"/>
          <p:nvPr>
            <p:ph idx="5" type="subTitle"/>
          </p:nvPr>
        </p:nvSpPr>
        <p:spPr>
          <a:xfrm>
            <a:off x="6092801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8074" name="Google Shape;8074;p319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075" name="Google Shape;8075;p319"/>
          <p:cNvSpPr txBox="1"/>
          <p:nvPr>
            <p:ph hasCustomPrompt="1" idx="7" type="title"/>
          </p:nvPr>
        </p:nvSpPr>
        <p:spPr>
          <a:xfrm>
            <a:off x="714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8076" name="Google Shape;8076;p319"/>
          <p:cNvSpPr txBox="1"/>
          <p:nvPr>
            <p:ph hasCustomPrompt="1" idx="8" type="title"/>
          </p:nvPr>
        </p:nvSpPr>
        <p:spPr>
          <a:xfrm>
            <a:off x="3403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8077" name="Google Shape;8077;p319"/>
          <p:cNvSpPr txBox="1"/>
          <p:nvPr>
            <p:ph hasCustomPrompt="1" idx="9" type="title"/>
          </p:nvPr>
        </p:nvSpPr>
        <p:spPr>
          <a:xfrm>
            <a:off x="6092803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2_1_1">
    <p:spTree>
      <p:nvGrpSpPr>
        <p:cNvPr id="8078" name="Shape 8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9" name="Google Shape;8079;p320"/>
          <p:cNvSpPr txBox="1"/>
          <p:nvPr>
            <p:ph type="title"/>
          </p:nvPr>
        </p:nvSpPr>
        <p:spPr>
          <a:xfrm>
            <a:off x="5893562" y="14667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080" name="Google Shape;8080;p320"/>
          <p:cNvSpPr txBox="1"/>
          <p:nvPr>
            <p:ph idx="1" type="subTitle"/>
          </p:nvPr>
        </p:nvSpPr>
        <p:spPr>
          <a:xfrm>
            <a:off x="5893562" y="1913670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081" name="Google Shape;8081;p320"/>
          <p:cNvSpPr txBox="1"/>
          <p:nvPr>
            <p:ph idx="2" type="title"/>
          </p:nvPr>
        </p:nvSpPr>
        <p:spPr>
          <a:xfrm>
            <a:off x="1767336" y="32903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082" name="Google Shape;8082;p320"/>
          <p:cNvSpPr txBox="1"/>
          <p:nvPr>
            <p:ph idx="3" type="subTitle"/>
          </p:nvPr>
        </p:nvSpPr>
        <p:spPr>
          <a:xfrm>
            <a:off x="1767336" y="373224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083" name="Google Shape;8083;p320"/>
          <p:cNvSpPr txBox="1"/>
          <p:nvPr>
            <p:ph idx="4" type="title"/>
          </p:nvPr>
        </p:nvSpPr>
        <p:spPr>
          <a:xfrm>
            <a:off x="5898211" y="3290276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084" name="Google Shape;8084;p320"/>
          <p:cNvSpPr txBox="1"/>
          <p:nvPr>
            <p:ph idx="5" type="subTitle"/>
          </p:nvPr>
        </p:nvSpPr>
        <p:spPr>
          <a:xfrm>
            <a:off x="5898211" y="373202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085" name="Google Shape;8085;p320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086" name="Google Shape;8086;p320"/>
          <p:cNvSpPr txBox="1"/>
          <p:nvPr>
            <p:ph idx="7" type="title"/>
          </p:nvPr>
        </p:nvSpPr>
        <p:spPr>
          <a:xfrm>
            <a:off x="1767344" y="1475775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087" name="Google Shape;8087;p320"/>
          <p:cNvSpPr txBox="1"/>
          <p:nvPr>
            <p:ph idx="8" type="subTitle"/>
          </p:nvPr>
        </p:nvSpPr>
        <p:spPr>
          <a:xfrm>
            <a:off x="1767344" y="1922747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088" name="Google Shape;8088;p320"/>
          <p:cNvSpPr/>
          <p:nvPr/>
        </p:nvSpPr>
        <p:spPr>
          <a:xfrm flipH="1">
            <a:off x="7390034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9" name="Google Shape;8089;p320"/>
          <p:cNvGrpSpPr/>
          <p:nvPr/>
        </p:nvGrpSpPr>
        <p:grpSpPr>
          <a:xfrm flipH="1" rot="-8838117">
            <a:off x="7956998" y="4029631"/>
            <a:ext cx="1004345" cy="991737"/>
            <a:chOff x="623875" y="3501825"/>
            <a:chExt cx="1129625" cy="1115550"/>
          </a:xfrm>
        </p:grpSpPr>
        <p:sp>
          <p:nvSpPr>
            <p:cNvPr id="8090" name="Google Shape;8090;p320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320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320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320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320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320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320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320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320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320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320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320"/>
          <p:cNvGrpSpPr/>
          <p:nvPr/>
        </p:nvGrpSpPr>
        <p:grpSpPr>
          <a:xfrm flipH="1" rot="5400000">
            <a:off x="107869" y="-61934"/>
            <a:ext cx="1204070" cy="1380926"/>
            <a:chOff x="3306050" y="1157725"/>
            <a:chExt cx="1373725" cy="1575500"/>
          </a:xfrm>
        </p:grpSpPr>
        <p:sp>
          <p:nvSpPr>
            <p:cNvPr id="8102" name="Google Shape;8102;p320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320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320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320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320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320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320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320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0" name="Google Shape;8110;p320"/>
          <p:cNvSpPr/>
          <p:nvPr/>
        </p:nvSpPr>
        <p:spPr>
          <a:xfrm flipH="1">
            <a:off x="8018566" y="404250"/>
            <a:ext cx="436310" cy="39023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1" name="Google Shape;8111;p320"/>
          <p:cNvSpPr/>
          <p:nvPr/>
        </p:nvSpPr>
        <p:spPr>
          <a:xfrm flipH="1">
            <a:off x="8422121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2" name="Google Shape;8112;p320"/>
          <p:cNvSpPr/>
          <p:nvPr/>
        </p:nvSpPr>
        <p:spPr>
          <a:xfrm rot="10800000">
            <a:off x="-2424" y="348546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BLANK_1_1_1_2_1_1_2">
    <p:spTree>
      <p:nvGrpSpPr>
        <p:cNvPr id="8113" name="Shape 8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4" name="Google Shape;8114;p321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5" name="Google Shape;8115;p321"/>
          <p:cNvSpPr/>
          <p:nvPr/>
        </p:nvSpPr>
        <p:spPr>
          <a:xfrm>
            <a:off x="0" y="4674100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6" name="Google Shape;8116;p321"/>
          <p:cNvSpPr/>
          <p:nvPr/>
        </p:nvSpPr>
        <p:spPr>
          <a:xfrm flipH="1" rot="10800000">
            <a:off x="7632501" y="111245"/>
            <a:ext cx="1026264" cy="9182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7" name="Google Shape;8117;p321"/>
          <p:cNvGrpSpPr/>
          <p:nvPr/>
        </p:nvGrpSpPr>
        <p:grpSpPr>
          <a:xfrm flipH="1" rot="5400000">
            <a:off x="100875" y="-95037"/>
            <a:ext cx="1373725" cy="1575500"/>
            <a:chOff x="3306050" y="1157725"/>
            <a:chExt cx="1373725" cy="1575500"/>
          </a:xfrm>
        </p:grpSpPr>
        <p:sp>
          <p:nvSpPr>
            <p:cNvPr id="8118" name="Google Shape;8118;p321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321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321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321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321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321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321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321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321"/>
          <p:cNvGrpSpPr/>
          <p:nvPr/>
        </p:nvGrpSpPr>
        <p:grpSpPr>
          <a:xfrm>
            <a:off x="8026075" y="4168050"/>
            <a:ext cx="1110575" cy="975450"/>
            <a:chOff x="3575725" y="3248450"/>
            <a:chExt cx="1110575" cy="975450"/>
          </a:xfrm>
        </p:grpSpPr>
        <p:sp>
          <p:nvSpPr>
            <p:cNvPr id="8127" name="Google Shape;8127;p321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321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9" name="Google Shape;8129;p321"/>
          <p:cNvSpPr txBox="1"/>
          <p:nvPr>
            <p:ph type="title"/>
          </p:nvPr>
        </p:nvSpPr>
        <p:spPr>
          <a:xfrm>
            <a:off x="4718833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30" name="Google Shape;8130;p321"/>
          <p:cNvSpPr txBox="1"/>
          <p:nvPr>
            <p:ph idx="1" type="subTitle"/>
          </p:nvPr>
        </p:nvSpPr>
        <p:spPr>
          <a:xfrm>
            <a:off x="4718838" y="3274979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31" name="Google Shape;8131;p321"/>
          <p:cNvSpPr txBox="1"/>
          <p:nvPr>
            <p:ph idx="2" type="title"/>
          </p:nvPr>
        </p:nvSpPr>
        <p:spPr>
          <a:xfrm>
            <a:off x="721900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32" name="Google Shape;8132;p321"/>
          <p:cNvSpPr txBox="1"/>
          <p:nvPr>
            <p:ph idx="3" type="subTitle"/>
          </p:nvPr>
        </p:nvSpPr>
        <p:spPr>
          <a:xfrm>
            <a:off x="721900" y="3275242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33" name="Google Shape;8133;p321"/>
          <p:cNvSpPr txBox="1"/>
          <p:nvPr>
            <p:ph idx="4" type="title"/>
          </p:nvPr>
        </p:nvSpPr>
        <p:spPr>
          <a:xfrm>
            <a:off x="6717299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34" name="Google Shape;8134;p321"/>
          <p:cNvSpPr txBox="1"/>
          <p:nvPr>
            <p:ph idx="5" type="subTitle"/>
          </p:nvPr>
        </p:nvSpPr>
        <p:spPr>
          <a:xfrm>
            <a:off x="6717300" y="3274976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35" name="Google Shape;8135;p321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136" name="Google Shape;8136;p321"/>
          <p:cNvSpPr txBox="1"/>
          <p:nvPr>
            <p:ph idx="7" type="title"/>
          </p:nvPr>
        </p:nvSpPr>
        <p:spPr>
          <a:xfrm>
            <a:off x="2720366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37" name="Google Shape;8137;p321"/>
          <p:cNvSpPr txBox="1"/>
          <p:nvPr>
            <p:ph idx="8" type="subTitle"/>
          </p:nvPr>
        </p:nvSpPr>
        <p:spPr>
          <a:xfrm>
            <a:off x="2720350" y="3275011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">
    <p:spTree>
      <p:nvGrpSpPr>
        <p:cNvPr id="8138" name="Shape 8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9" name="Google Shape;8139;p322"/>
          <p:cNvSpPr txBox="1"/>
          <p:nvPr>
            <p:ph type="title"/>
          </p:nvPr>
        </p:nvSpPr>
        <p:spPr>
          <a:xfrm>
            <a:off x="32959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40" name="Google Shape;8140;p322"/>
          <p:cNvSpPr txBox="1"/>
          <p:nvPr>
            <p:ph idx="1" type="subTitle"/>
          </p:nvPr>
        </p:nvSpPr>
        <p:spPr>
          <a:xfrm>
            <a:off x="32959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41" name="Google Shape;8141;p322"/>
          <p:cNvSpPr txBox="1"/>
          <p:nvPr>
            <p:ph idx="2" type="title"/>
          </p:nvPr>
        </p:nvSpPr>
        <p:spPr>
          <a:xfrm>
            <a:off x="7150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42" name="Google Shape;8142;p322"/>
          <p:cNvSpPr txBox="1"/>
          <p:nvPr>
            <p:ph idx="3" type="subTitle"/>
          </p:nvPr>
        </p:nvSpPr>
        <p:spPr>
          <a:xfrm>
            <a:off x="7150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43" name="Google Shape;8143;p322"/>
          <p:cNvSpPr txBox="1"/>
          <p:nvPr>
            <p:ph idx="4" type="title"/>
          </p:nvPr>
        </p:nvSpPr>
        <p:spPr>
          <a:xfrm>
            <a:off x="58768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44" name="Google Shape;8144;p322"/>
          <p:cNvSpPr txBox="1"/>
          <p:nvPr>
            <p:ph idx="5" type="subTitle"/>
          </p:nvPr>
        </p:nvSpPr>
        <p:spPr>
          <a:xfrm>
            <a:off x="58768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45" name="Google Shape;8145;p322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146" name="Google Shape;8146;p322"/>
          <p:cNvSpPr/>
          <p:nvPr/>
        </p:nvSpPr>
        <p:spPr>
          <a:xfrm rot="-5400000">
            <a:off x="7834375" y="-54000"/>
            <a:ext cx="1276500" cy="1384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7" name="Google Shape;8147;p322"/>
          <p:cNvSpPr/>
          <p:nvPr/>
        </p:nvSpPr>
        <p:spPr>
          <a:xfrm rot="10800000">
            <a:off x="6158160" y="-21874"/>
            <a:ext cx="2119728" cy="56087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8" name="Google Shape;8148;p322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9" name="Google Shape;8149;p322"/>
          <p:cNvSpPr/>
          <p:nvPr/>
        </p:nvSpPr>
        <p:spPr>
          <a:xfrm>
            <a:off x="2693475" y="4642675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0" name="Google Shape;8150;p322"/>
          <p:cNvGrpSpPr/>
          <p:nvPr/>
        </p:nvGrpSpPr>
        <p:grpSpPr>
          <a:xfrm rot="10800000">
            <a:off x="0" y="-12"/>
            <a:ext cx="1110575" cy="975450"/>
            <a:chOff x="3575725" y="3248450"/>
            <a:chExt cx="1110575" cy="975450"/>
          </a:xfrm>
        </p:grpSpPr>
        <p:sp>
          <p:nvSpPr>
            <p:cNvPr id="8151" name="Google Shape;8151;p322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322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322"/>
          <p:cNvGrpSpPr/>
          <p:nvPr/>
        </p:nvGrpSpPr>
        <p:grpSpPr>
          <a:xfrm rot="10800000">
            <a:off x="7488103" y="4236302"/>
            <a:ext cx="1655900" cy="875425"/>
            <a:chOff x="1680550" y="2806125"/>
            <a:chExt cx="1655900" cy="875425"/>
          </a:xfrm>
        </p:grpSpPr>
        <p:sp>
          <p:nvSpPr>
            <p:cNvPr id="8154" name="Google Shape;8154;p322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322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6" name="Google Shape;8156;p322"/>
          <p:cNvGrpSpPr/>
          <p:nvPr/>
        </p:nvGrpSpPr>
        <p:grpSpPr>
          <a:xfrm>
            <a:off x="180688" y="4112575"/>
            <a:ext cx="1001288" cy="927300"/>
            <a:chOff x="180688" y="4112575"/>
            <a:chExt cx="1001288" cy="927300"/>
          </a:xfrm>
        </p:grpSpPr>
        <p:sp>
          <p:nvSpPr>
            <p:cNvPr id="8157" name="Google Shape;8157;p322"/>
            <p:cNvSpPr/>
            <p:nvPr/>
          </p:nvSpPr>
          <p:spPr>
            <a:xfrm rot="1097291">
              <a:off x="627597" y="4443523"/>
              <a:ext cx="226252" cy="349954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322"/>
            <p:cNvSpPr/>
            <p:nvPr/>
          </p:nvSpPr>
          <p:spPr>
            <a:xfrm>
              <a:off x="984900" y="44168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322"/>
            <p:cNvSpPr/>
            <p:nvPr/>
          </p:nvSpPr>
          <p:spPr>
            <a:xfrm>
              <a:off x="671388" y="41125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322"/>
            <p:cNvSpPr/>
            <p:nvPr/>
          </p:nvSpPr>
          <p:spPr>
            <a:xfrm>
              <a:off x="903050" y="475302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322"/>
            <p:cNvSpPr/>
            <p:nvPr/>
          </p:nvSpPr>
          <p:spPr>
            <a:xfrm>
              <a:off x="397200" y="48080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322"/>
            <p:cNvSpPr/>
            <p:nvPr/>
          </p:nvSpPr>
          <p:spPr>
            <a:xfrm>
              <a:off x="180688" y="463691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322"/>
            <p:cNvSpPr/>
            <p:nvPr/>
          </p:nvSpPr>
          <p:spPr>
            <a:xfrm>
              <a:off x="267800" y="4260938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_2">
    <p:spTree>
      <p:nvGrpSpPr>
        <p:cNvPr id="8164" name="Shape 8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5" name="Google Shape;8165;p323"/>
          <p:cNvSpPr txBox="1"/>
          <p:nvPr>
            <p:ph type="title"/>
          </p:nvPr>
        </p:nvSpPr>
        <p:spPr>
          <a:xfrm>
            <a:off x="3144388" y="2424151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66" name="Google Shape;8166;p323"/>
          <p:cNvSpPr txBox="1"/>
          <p:nvPr>
            <p:ph idx="1" type="subTitle"/>
          </p:nvPr>
        </p:nvSpPr>
        <p:spPr>
          <a:xfrm>
            <a:off x="3144388" y="2830294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67" name="Google Shape;8167;p323"/>
          <p:cNvSpPr txBox="1"/>
          <p:nvPr>
            <p:ph idx="2" type="title"/>
          </p:nvPr>
        </p:nvSpPr>
        <p:spPr>
          <a:xfrm>
            <a:off x="3144388" y="126040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68" name="Google Shape;8168;p323"/>
          <p:cNvSpPr txBox="1"/>
          <p:nvPr>
            <p:ph idx="3" type="subTitle"/>
          </p:nvPr>
        </p:nvSpPr>
        <p:spPr>
          <a:xfrm>
            <a:off x="3144388" y="1666548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69" name="Google Shape;8169;p323"/>
          <p:cNvSpPr txBox="1"/>
          <p:nvPr>
            <p:ph idx="4" type="title"/>
          </p:nvPr>
        </p:nvSpPr>
        <p:spPr>
          <a:xfrm>
            <a:off x="3144388" y="358789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70" name="Google Shape;8170;p323"/>
          <p:cNvSpPr txBox="1"/>
          <p:nvPr>
            <p:ph idx="5" type="subTitle"/>
          </p:nvPr>
        </p:nvSpPr>
        <p:spPr>
          <a:xfrm>
            <a:off x="3144388" y="3994040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71" name="Google Shape;8171;p323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172" name="Google Shape;8172;p323"/>
          <p:cNvSpPr/>
          <p:nvPr/>
        </p:nvSpPr>
        <p:spPr>
          <a:xfrm rot="5400000">
            <a:off x="7746306" y="85050"/>
            <a:ext cx="1502720" cy="1292662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3" name="Google Shape;8173;p323"/>
          <p:cNvSpPr/>
          <p:nvPr/>
        </p:nvSpPr>
        <p:spPr>
          <a:xfrm rot="5400000">
            <a:off x="-186307" y="-15446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4" name="Google Shape;8174;p323"/>
          <p:cNvSpPr/>
          <p:nvPr/>
        </p:nvSpPr>
        <p:spPr>
          <a:xfrm flipH="1" rot="-5400000">
            <a:off x="-750536" y="3419336"/>
            <a:ext cx="2474702" cy="97363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5" name="Google Shape;8175;p323"/>
          <p:cNvGrpSpPr/>
          <p:nvPr/>
        </p:nvGrpSpPr>
        <p:grpSpPr>
          <a:xfrm rot="10800000">
            <a:off x="11" y="134529"/>
            <a:ext cx="1292638" cy="606116"/>
            <a:chOff x="503325" y="3713675"/>
            <a:chExt cx="1736250" cy="814125"/>
          </a:xfrm>
        </p:grpSpPr>
        <p:sp>
          <p:nvSpPr>
            <p:cNvPr id="8176" name="Google Shape;8176;p323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323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8" name="Google Shape;8178;p323"/>
          <p:cNvSpPr/>
          <p:nvPr/>
        </p:nvSpPr>
        <p:spPr>
          <a:xfrm rot="5400000">
            <a:off x="8317943" y="4300204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8179" name="Shape 8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0" name="Google Shape;8180;p324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1" name="Google Shape;8181;p324"/>
          <p:cNvSpPr/>
          <p:nvPr/>
        </p:nvSpPr>
        <p:spPr>
          <a:xfrm>
            <a:off x="8473804" y="2561325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2" name="Google Shape;8182;p324"/>
          <p:cNvSpPr/>
          <p:nvPr/>
        </p:nvSpPr>
        <p:spPr>
          <a:xfrm>
            <a:off x="312725" y="36136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3" name="Google Shape;8183;p324"/>
          <p:cNvSpPr/>
          <p:nvPr/>
        </p:nvSpPr>
        <p:spPr>
          <a:xfrm>
            <a:off x="7699350" y="760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4" name="Google Shape;8184;p324"/>
          <p:cNvGrpSpPr/>
          <p:nvPr/>
        </p:nvGrpSpPr>
        <p:grpSpPr>
          <a:xfrm rot="5400000">
            <a:off x="7866850" y="-8925"/>
            <a:ext cx="1227250" cy="1314775"/>
            <a:chOff x="5368525" y="1294325"/>
            <a:chExt cx="1227250" cy="1314775"/>
          </a:xfrm>
        </p:grpSpPr>
        <p:sp>
          <p:nvSpPr>
            <p:cNvPr id="8185" name="Google Shape;8185;p324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324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324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324"/>
          <p:cNvGrpSpPr/>
          <p:nvPr/>
        </p:nvGrpSpPr>
        <p:grpSpPr>
          <a:xfrm>
            <a:off x="35839" y="4202049"/>
            <a:ext cx="985850" cy="885000"/>
            <a:chOff x="35839" y="4202049"/>
            <a:chExt cx="985850" cy="885000"/>
          </a:xfrm>
        </p:grpSpPr>
        <p:sp>
          <p:nvSpPr>
            <p:cNvPr id="8189" name="Google Shape;8189;p324"/>
            <p:cNvSpPr/>
            <p:nvPr/>
          </p:nvSpPr>
          <p:spPr>
            <a:xfrm>
              <a:off x="624889" y="4400524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324"/>
            <p:cNvSpPr/>
            <p:nvPr/>
          </p:nvSpPr>
          <p:spPr>
            <a:xfrm>
              <a:off x="834164" y="4774724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324"/>
            <p:cNvSpPr/>
            <p:nvPr/>
          </p:nvSpPr>
          <p:spPr>
            <a:xfrm>
              <a:off x="505539" y="4855249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324"/>
            <p:cNvSpPr/>
            <p:nvPr/>
          </p:nvSpPr>
          <p:spPr>
            <a:xfrm>
              <a:off x="359389" y="4574874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324"/>
            <p:cNvSpPr/>
            <p:nvPr/>
          </p:nvSpPr>
          <p:spPr>
            <a:xfrm>
              <a:off x="293314" y="4202049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324"/>
            <p:cNvSpPr/>
            <p:nvPr/>
          </p:nvSpPr>
          <p:spPr>
            <a:xfrm>
              <a:off x="35839" y="4379024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324"/>
            <p:cNvSpPr/>
            <p:nvPr/>
          </p:nvSpPr>
          <p:spPr>
            <a:xfrm>
              <a:off x="137339" y="4768849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6" name="Google Shape;8196;p324"/>
          <p:cNvSpPr txBox="1"/>
          <p:nvPr>
            <p:ph type="title"/>
          </p:nvPr>
        </p:nvSpPr>
        <p:spPr>
          <a:xfrm>
            <a:off x="1376667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97" name="Google Shape;8197;p324"/>
          <p:cNvSpPr txBox="1"/>
          <p:nvPr>
            <p:ph idx="1" type="subTitle"/>
          </p:nvPr>
        </p:nvSpPr>
        <p:spPr>
          <a:xfrm>
            <a:off x="1376674" y="1862290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198" name="Google Shape;8198;p324"/>
          <p:cNvSpPr txBox="1"/>
          <p:nvPr>
            <p:ph idx="2" type="title"/>
          </p:nvPr>
        </p:nvSpPr>
        <p:spPr>
          <a:xfrm>
            <a:off x="1393615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199" name="Google Shape;8199;p324"/>
          <p:cNvSpPr txBox="1"/>
          <p:nvPr>
            <p:ph idx="3" type="subTitle"/>
          </p:nvPr>
        </p:nvSpPr>
        <p:spPr>
          <a:xfrm>
            <a:off x="1393622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00" name="Google Shape;8200;p324"/>
          <p:cNvSpPr txBox="1"/>
          <p:nvPr>
            <p:ph idx="4" type="title"/>
          </p:nvPr>
        </p:nvSpPr>
        <p:spPr>
          <a:xfrm>
            <a:off x="4008684" y="147650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201" name="Google Shape;8201;p324"/>
          <p:cNvSpPr txBox="1"/>
          <p:nvPr>
            <p:ph idx="5" type="subTitle"/>
          </p:nvPr>
        </p:nvSpPr>
        <p:spPr>
          <a:xfrm>
            <a:off x="4008686" y="186227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02" name="Google Shape;8202;p324"/>
          <p:cNvSpPr txBox="1"/>
          <p:nvPr>
            <p:ph idx="6" type="title"/>
          </p:nvPr>
        </p:nvSpPr>
        <p:spPr>
          <a:xfrm>
            <a:off x="6640721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203" name="Google Shape;8203;p324"/>
          <p:cNvSpPr txBox="1"/>
          <p:nvPr>
            <p:ph idx="7" type="subTitle"/>
          </p:nvPr>
        </p:nvSpPr>
        <p:spPr>
          <a:xfrm>
            <a:off x="6640721" y="1862166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04" name="Google Shape;8204;p324"/>
          <p:cNvSpPr txBox="1"/>
          <p:nvPr>
            <p:ph idx="8" type="title"/>
          </p:nvPr>
        </p:nvSpPr>
        <p:spPr>
          <a:xfrm>
            <a:off x="4008692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205" name="Google Shape;8205;p324"/>
          <p:cNvSpPr txBox="1"/>
          <p:nvPr>
            <p:ph idx="9" type="subTitle"/>
          </p:nvPr>
        </p:nvSpPr>
        <p:spPr>
          <a:xfrm>
            <a:off x="4008694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06" name="Google Shape;8206;p324"/>
          <p:cNvSpPr txBox="1"/>
          <p:nvPr>
            <p:ph idx="13" type="title"/>
          </p:nvPr>
        </p:nvSpPr>
        <p:spPr>
          <a:xfrm>
            <a:off x="6623771" y="3245010"/>
            <a:ext cx="17928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207" name="Google Shape;8207;p324"/>
          <p:cNvSpPr txBox="1"/>
          <p:nvPr>
            <p:ph idx="14" type="subTitle"/>
          </p:nvPr>
        </p:nvSpPr>
        <p:spPr>
          <a:xfrm>
            <a:off x="6623768" y="3626267"/>
            <a:ext cx="17928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208" name="Google Shape;8208;p324"/>
          <p:cNvSpPr txBox="1"/>
          <p:nvPr>
            <p:ph idx="1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8209" name="Shape 8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0" name="Google Shape;8210;p325"/>
          <p:cNvSpPr/>
          <p:nvPr/>
        </p:nvSpPr>
        <p:spPr>
          <a:xfrm flipH="1" rot="-5400000">
            <a:off x="7408142" y="3405497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1" name="Google Shape;8211;p325"/>
          <p:cNvSpPr/>
          <p:nvPr/>
        </p:nvSpPr>
        <p:spPr>
          <a:xfrm rot="10800000">
            <a:off x="7388616" y="3479046"/>
            <a:ext cx="1762684" cy="1668704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2" name="Google Shape;8212;p325"/>
          <p:cNvSpPr/>
          <p:nvPr/>
        </p:nvSpPr>
        <p:spPr>
          <a:xfrm flipH="1" rot="10800000">
            <a:off x="-13951" y="0"/>
            <a:ext cx="14457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3" name="Google Shape;8213;p325"/>
          <p:cNvSpPr/>
          <p:nvPr/>
        </p:nvSpPr>
        <p:spPr>
          <a:xfrm flipH="1">
            <a:off x="-13950" y="-1458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4" name="Google Shape;8214;p325"/>
          <p:cNvGrpSpPr/>
          <p:nvPr/>
        </p:nvGrpSpPr>
        <p:grpSpPr>
          <a:xfrm flipH="1">
            <a:off x="302117" y="271500"/>
            <a:ext cx="1129625" cy="1115550"/>
            <a:chOff x="623875" y="3501825"/>
            <a:chExt cx="1129625" cy="1115550"/>
          </a:xfrm>
        </p:grpSpPr>
        <p:sp>
          <p:nvSpPr>
            <p:cNvPr id="8215" name="Google Shape;8215;p325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325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325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325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325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325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325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325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325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325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325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325"/>
          <p:cNvGrpSpPr/>
          <p:nvPr/>
        </p:nvGrpSpPr>
        <p:grpSpPr>
          <a:xfrm rot="5400000">
            <a:off x="7880275" y="-15300"/>
            <a:ext cx="1227250" cy="1314775"/>
            <a:chOff x="5368525" y="1294325"/>
            <a:chExt cx="1227250" cy="1314775"/>
          </a:xfrm>
        </p:grpSpPr>
        <p:sp>
          <p:nvSpPr>
            <p:cNvPr id="8227" name="Google Shape;8227;p325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325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325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325"/>
          <p:cNvGrpSpPr/>
          <p:nvPr/>
        </p:nvGrpSpPr>
        <p:grpSpPr>
          <a:xfrm>
            <a:off x="8700" y="3703200"/>
            <a:ext cx="1746675" cy="1445450"/>
            <a:chOff x="763475" y="1235400"/>
            <a:chExt cx="1746675" cy="1445450"/>
          </a:xfrm>
        </p:grpSpPr>
        <p:sp>
          <p:nvSpPr>
            <p:cNvPr id="8231" name="Google Shape;8231;p325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325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325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325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325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325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7" name="Google Shape;8237;p325"/>
          <p:cNvSpPr/>
          <p:nvPr/>
        </p:nvSpPr>
        <p:spPr>
          <a:xfrm>
            <a:off x="8053226" y="4075674"/>
            <a:ext cx="664211" cy="610240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8" name="Google Shape;8238;p325"/>
          <p:cNvSpPr txBox="1"/>
          <p:nvPr>
            <p:ph type="ctrTitle"/>
          </p:nvPr>
        </p:nvSpPr>
        <p:spPr>
          <a:xfrm>
            <a:off x="2425050" y="713451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8239" name="Google Shape;8239;p325"/>
          <p:cNvSpPr txBox="1"/>
          <p:nvPr>
            <p:ph idx="1" type="subTitle"/>
          </p:nvPr>
        </p:nvSpPr>
        <p:spPr>
          <a:xfrm>
            <a:off x="2425050" y="1652925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8240" name="Google Shape;8240;p325"/>
          <p:cNvSpPr txBox="1"/>
          <p:nvPr/>
        </p:nvSpPr>
        <p:spPr>
          <a:xfrm>
            <a:off x="2425050" y="3719950"/>
            <a:ext cx="4293900" cy="5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CREDITS: This presentation template was created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, and includes icons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 and infographics &amp; images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lt2"/>
              </a:solidFill>
              <a:highlight>
                <a:srgbClr val="DFDEFC"/>
              </a:highlight>
              <a:latin typeface="Asap"/>
              <a:ea typeface="Asap"/>
              <a:cs typeface="Asap"/>
              <a:sym typeface="Asap"/>
            </a:endParaRPr>
          </a:p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8241" name="Shape 8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2" name="Google Shape;8242;p326"/>
          <p:cNvSpPr/>
          <p:nvPr/>
        </p:nvSpPr>
        <p:spPr>
          <a:xfrm>
            <a:off x="-7292" y="-7292"/>
            <a:ext cx="998650" cy="1400250"/>
          </a:xfrm>
          <a:custGeom>
            <a:rect b="b" l="l" r="r" t="t"/>
            <a:pathLst>
              <a:path extrusionOk="0" h="56010" w="39946">
                <a:moveTo>
                  <a:pt x="0" y="1"/>
                </a:moveTo>
                <a:lnTo>
                  <a:pt x="12" y="43911"/>
                </a:lnTo>
                <a:cubicBezTo>
                  <a:pt x="893" y="47745"/>
                  <a:pt x="3679" y="50972"/>
                  <a:pt x="7084" y="52960"/>
                </a:cubicBezTo>
                <a:cubicBezTo>
                  <a:pt x="10489" y="54948"/>
                  <a:pt x="14454" y="55782"/>
                  <a:pt x="18383" y="55984"/>
                </a:cubicBezTo>
                <a:cubicBezTo>
                  <a:pt x="18664" y="55999"/>
                  <a:pt x="18950" y="56009"/>
                  <a:pt x="19237" y="56009"/>
                </a:cubicBezTo>
                <a:cubicBezTo>
                  <a:pt x="20519" y="56009"/>
                  <a:pt x="21817" y="55809"/>
                  <a:pt x="22741" y="54972"/>
                </a:cubicBezTo>
                <a:cubicBezTo>
                  <a:pt x="24158" y="53686"/>
                  <a:pt x="24110" y="51353"/>
                  <a:pt x="23170" y="49686"/>
                </a:cubicBezTo>
                <a:cubicBezTo>
                  <a:pt x="22229" y="48019"/>
                  <a:pt x="20622" y="46864"/>
                  <a:pt x="19098" y="45733"/>
                </a:cubicBezTo>
                <a:cubicBezTo>
                  <a:pt x="17562" y="44590"/>
                  <a:pt x="16002" y="43340"/>
                  <a:pt x="15228" y="41601"/>
                </a:cubicBezTo>
                <a:cubicBezTo>
                  <a:pt x="14740" y="40506"/>
                  <a:pt x="14716" y="38994"/>
                  <a:pt x="15728" y="38351"/>
                </a:cubicBezTo>
                <a:cubicBezTo>
                  <a:pt x="16085" y="38129"/>
                  <a:pt x="16506" y="38055"/>
                  <a:pt x="16934" y="38055"/>
                </a:cubicBezTo>
                <a:cubicBezTo>
                  <a:pt x="17148" y="38055"/>
                  <a:pt x="17363" y="38073"/>
                  <a:pt x="17574" y="38101"/>
                </a:cubicBezTo>
                <a:cubicBezTo>
                  <a:pt x="21786" y="38617"/>
                  <a:pt x="25629" y="41692"/>
                  <a:pt x="29752" y="41692"/>
                </a:cubicBezTo>
                <a:cubicBezTo>
                  <a:pt x="30197" y="41692"/>
                  <a:pt x="30646" y="41656"/>
                  <a:pt x="31099" y="41578"/>
                </a:cubicBezTo>
                <a:cubicBezTo>
                  <a:pt x="31861" y="41447"/>
                  <a:pt x="32623" y="41173"/>
                  <a:pt x="33242" y="40696"/>
                </a:cubicBezTo>
                <a:cubicBezTo>
                  <a:pt x="35028" y="39315"/>
                  <a:pt x="35123" y="36553"/>
                  <a:pt x="34171" y="34505"/>
                </a:cubicBezTo>
                <a:cubicBezTo>
                  <a:pt x="33230" y="32469"/>
                  <a:pt x="31504" y="30910"/>
                  <a:pt x="29992" y="29231"/>
                </a:cubicBezTo>
                <a:cubicBezTo>
                  <a:pt x="28480" y="27564"/>
                  <a:pt x="27099" y="25540"/>
                  <a:pt x="27134" y="23290"/>
                </a:cubicBezTo>
                <a:cubicBezTo>
                  <a:pt x="27146" y="22575"/>
                  <a:pt x="27301" y="21873"/>
                  <a:pt x="27646" y="21254"/>
                </a:cubicBezTo>
                <a:cubicBezTo>
                  <a:pt x="27992" y="20646"/>
                  <a:pt x="28515" y="20146"/>
                  <a:pt x="29087" y="19741"/>
                </a:cubicBezTo>
                <a:cubicBezTo>
                  <a:pt x="31087" y="18372"/>
                  <a:pt x="33695" y="18158"/>
                  <a:pt x="35754" y="16860"/>
                </a:cubicBezTo>
                <a:cubicBezTo>
                  <a:pt x="38279" y="15277"/>
                  <a:pt x="39636" y="12229"/>
                  <a:pt x="39779" y="9252"/>
                </a:cubicBezTo>
                <a:cubicBezTo>
                  <a:pt x="39945" y="5883"/>
                  <a:pt x="38707" y="2477"/>
                  <a:pt x="364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3" name="Google Shape;8243;p326"/>
          <p:cNvSpPr/>
          <p:nvPr/>
        </p:nvSpPr>
        <p:spPr>
          <a:xfrm>
            <a:off x="7377242" y="3747350"/>
            <a:ext cx="1774050" cy="1397525"/>
          </a:xfrm>
          <a:custGeom>
            <a:rect b="b" l="l" r="r" t="t"/>
            <a:pathLst>
              <a:path extrusionOk="0" h="55901" w="70962">
                <a:moveTo>
                  <a:pt x="70962" y="0"/>
                </a:moveTo>
                <a:lnTo>
                  <a:pt x="70962" y="0"/>
                </a:lnTo>
                <a:cubicBezTo>
                  <a:pt x="67485" y="417"/>
                  <a:pt x="64008" y="893"/>
                  <a:pt x="60544" y="1453"/>
                </a:cubicBezTo>
                <a:cubicBezTo>
                  <a:pt x="55150" y="2310"/>
                  <a:pt x="49471" y="3477"/>
                  <a:pt x="45458" y="7192"/>
                </a:cubicBezTo>
                <a:cubicBezTo>
                  <a:pt x="41756" y="10621"/>
                  <a:pt x="40053" y="15693"/>
                  <a:pt x="36898" y="19646"/>
                </a:cubicBezTo>
                <a:cubicBezTo>
                  <a:pt x="34243" y="22967"/>
                  <a:pt x="30576" y="25420"/>
                  <a:pt x="26599" y="26944"/>
                </a:cubicBezTo>
                <a:cubicBezTo>
                  <a:pt x="22622" y="28468"/>
                  <a:pt x="18336" y="29099"/>
                  <a:pt x="14443" y="30837"/>
                </a:cubicBezTo>
                <a:cubicBezTo>
                  <a:pt x="5727" y="34731"/>
                  <a:pt x="0" y="44458"/>
                  <a:pt x="822" y="53971"/>
                </a:cubicBezTo>
                <a:cubicBezTo>
                  <a:pt x="858" y="54447"/>
                  <a:pt x="1120" y="55531"/>
                  <a:pt x="1048" y="55900"/>
                </a:cubicBezTo>
                <a:lnTo>
                  <a:pt x="70783" y="55900"/>
                </a:lnTo>
                <a:lnTo>
                  <a:pt x="7096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4" name="Google Shape;8244;p326"/>
          <p:cNvSpPr/>
          <p:nvPr/>
        </p:nvSpPr>
        <p:spPr>
          <a:xfrm>
            <a:off x="-7292" y="4443075"/>
            <a:ext cx="1181997" cy="700425"/>
          </a:xfrm>
          <a:custGeom>
            <a:rect b="b" l="l" r="r" t="t"/>
            <a:pathLst>
              <a:path extrusionOk="0" h="28017" w="92488">
                <a:moveTo>
                  <a:pt x="29866" y="0"/>
                </a:moveTo>
                <a:cubicBezTo>
                  <a:pt x="24956" y="0"/>
                  <a:pt x="19987" y="945"/>
                  <a:pt x="15061" y="1321"/>
                </a:cubicBezTo>
                <a:cubicBezTo>
                  <a:pt x="13439" y="1446"/>
                  <a:pt x="11811" y="1508"/>
                  <a:pt x="10183" y="1508"/>
                </a:cubicBezTo>
                <a:cubicBezTo>
                  <a:pt x="6843" y="1508"/>
                  <a:pt x="3505" y="1246"/>
                  <a:pt x="214" y="726"/>
                </a:cubicBezTo>
                <a:lnTo>
                  <a:pt x="0" y="27062"/>
                </a:lnTo>
                <a:cubicBezTo>
                  <a:pt x="1610" y="27189"/>
                  <a:pt x="3225" y="27253"/>
                  <a:pt x="4840" y="27253"/>
                </a:cubicBezTo>
                <a:cubicBezTo>
                  <a:pt x="8217" y="27253"/>
                  <a:pt x="11592" y="26975"/>
                  <a:pt x="14919" y="26419"/>
                </a:cubicBezTo>
                <a:cubicBezTo>
                  <a:pt x="18229" y="25872"/>
                  <a:pt x="21503" y="25050"/>
                  <a:pt x="24848" y="24883"/>
                </a:cubicBezTo>
                <a:cubicBezTo>
                  <a:pt x="25306" y="24860"/>
                  <a:pt x="25764" y="24849"/>
                  <a:pt x="26220" y="24849"/>
                </a:cubicBezTo>
                <a:cubicBezTo>
                  <a:pt x="30680" y="24849"/>
                  <a:pt x="35088" y="25888"/>
                  <a:pt x="39505" y="26634"/>
                </a:cubicBezTo>
                <a:cubicBezTo>
                  <a:pt x="45011" y="27556"/>
                  <a:pt x="50592" y="28016"/>
                  <a:pt x="56173" y="28016"/>
                </a:cubicBezTo>
                <a:cubicBezTo>
                  <a:pt x="62915" y="28016"/>
                  <a:pt x="69655" y="27344"/>
                  <a:pt x="76260" y="26003"/>
                </a:cubicBezTo>
                <a:cubicBezTo>
                  <a:pt x="80082" y="25217"/>
                  <a:pt x="83951" y="24169"/>
                  <a:pt x="87082" y="21859"/>
                </a:cubicBezTo>
                <a:cubicBezTo>
                  <a:pt x="90226" y="19537"/>
                  <a:pt x="92488" y="15692"/>
                  <a:pt x="91940" y="11834"/>
                </a:cubicBezTo>
                <a:cubicBezTo>
                  <a:pt x="91297" y="7345"/>
                  <a:pt x="87047" y="4083"/>
                  <a:pt x="82618" y="3071"/>
                </a:cubicBezTo>
                <a:cubicBezTo>
                  <a:pt x="81099" y="2727"/>
                  <a:pt x="79558" y="2593"/>
                  <a:pt x="78008" y="2593"/>
                </a:cubicBezTo>
                <a:cubicBezTo>
                  <a:pt x="75048" y="2593"/>
                  <a:pt x="72054" y="3082"/>
                  <a:pt x="69116" y="3536"/>
                </a:cubicBezTo>
                <a:cubicBezTo>
                  <a:pt x="64691" y="4207"/>
                  <a:pt x="60181" y="4783"/>
                  <a:pt x="55716" y="4783"/>
                </a:cubicBezTo>
                <a:cubicBezTo>
                  <a:pt x="52348" y="4783"/>
                  <a:pt x="49005" y="4455"/>
                  <a:pt x="45744" y="3595"/>
                </a:cubicBezTo>
                <a:cubicBezTo>
                  <a:pt x="42339" y="2702"/>
                  <a:pt x="39088" y="1238"/>
                  <a:pt x="35647" y="535"/>
                </a:cubicBezTo>
                <a:cubicBezTo>
                  <a:pt x="33734" y="148"/>
                  <a:pt x="31804" y="0"/>
                  <a:pt x="2986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5" name="Google Shape;8245;p326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6" name="Google Shape;8246;p326"/>
          <p:cNvSpPr/>
          <p:nvPr/>
        </p:nvSpPr>
        <p:spPr>
          <a:xfrm flipH="1" rot="10800000">
            <a:off x="158864" y="3942990"/>
            <a:ext cx="849685" cy="7602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7" name="Google Shape;8247;p326"/>
          <p:cNvSpPr/>
          <p:nvPr/>
        </p:nvSpPr>
        <p:spPr>
          <a:xfrm flipH="1" rot="10800000">
            <a:off x="7869801" y="253390"/>
            <a:ext cx="865891" cy="7747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8248" name="Shape 8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9" name="Google Shape;8249;p327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0" name="Google Shape;8250;p327"/>
          <p:cNvSpPr/>
          <p:nvPr/>
        </p:nvSpPr>
        <p:spPr>
          <a:xfrm flipH="1" rot="10800000">
            <a:off x="8660925" y="532302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1" name="Google Shape;8251;p327"/>
          <p:cNvSpPr/>
          <p:nvPr/>
        </p:nvSpPr>
        <p:spPr>
          <a:xfrm flipH="1">
            <a:off x="1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2" name="Google Shape;8252;p327"/>
          <p:cNvSpPr/>
          <p:nvPr/>
        </p:nvSpPr>
        <p:spPr>
          <a:xfrm rot="10800000">
            <a:off x="379014" y="642621"/>
            <a:ext cx="258758" cy="23152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3" name="Google Shape;8253;p327"/>
          <p:cNvSpPr/>
          <p:nvPr/>
        </p:nvSpPr>
        <p:spPr>
          <a:xfrm rot="10800000">
            <a:off x="721897" y="46121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4" name="Google Shape;8254;p327"/>
          <p:cNvSpPr/>
          <p:nvPr/>
        </p:nvSpPr>
        <p:spPr>
          <a:xfrm rot="10800000">
            <a:off x="8211147" y="62076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5" name="Google Shape;8255;p327"/>
          <p:cNvSpPr/>
          <p:nvPr/>
        </p:nvSpPr>
        <p:spPr>
          <a:xfrm rot="10800000">
            <a:off x="1" y="423978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6" name="Google Shape;8256;p327"/>
          <p:cNvSpPr/>
          <p:nvPr/>
        </p:nvSpPr>
        <p:spPr>
          <a:xfrm flipH="1" rot="10800000">
            <a:off x="450625" y="4229974"/>
            <a:ext cx="234759" cy="21005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7" name="Google Shape;8257;p327"/>
          <p:cNvSpPr/>
          <p:nvPr/>
        </p:nvSpPr>
        <p:spPr>
          <a:xfrm flipH="1" rot="10800000">
            <a:off x="8127200" y="424321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8" name="Google Shape;8258;p327"/>
          <p:cNvSpPr/>
          <p:nvPr/>
        </p:nvSpPr>
        <p:spPr>
          <a:xfrm flipH="1" rot="10800000">
            <a:off x="8127198" y="4323608"/>
            <a:ext cx="384417" cy="344038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9" name="Google Shape;8259;p327"/>
          <p:cNvSpPr/>
          <p:nvPr/>
        </p:nvSpPr>
        <p:spPr>
          <a:xfrm rot="10800000">
            <a:off x="8693866" y="4493334"/>
            <a:ext cx="194910" cy="17431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0" name="Google Shape;8260;p327"/>
          <p:cNvSpPr/>
          <p:nvPr/>
        </p:nvSpPr>
        <p:spPr>
          <a:xfrm flipH="1" rot="10800000">
            <a:off x="8565800" y="832165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1" name="Google Shape;8261;p327"/>
          <p:cNvSpPr/>
          <p:nvPr/>
        </p:nvSpPr>
        <p:spPr>
          <a:xfrm flipH="1" rot="10800000">
            <a:off x="353249" y="4622561"/>
            <a:ext cx="310297" cy="27763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265" name="Shape 8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6" name="Google Shape;8266;p329"/>
          <p:cNvSpPr/>
          <p:nvPr/>
        </p:nvSpPr>
        <p:spPr>
          <a:xfrm>
            <a:off x="-21242" y="-14584"/>
            <a:ext cx="2310969" cy="2187617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7" name="Google Shape;8267;p329"/>
          <p:cNvSpPr txBox="1"/>
          <p:nvPr>
            <p:ph idx="1" type="subTitle"/>
          </p:nvPr>
        </p:nvSpPr>
        <p:spPr>
          <a:xfrm>
            <a:off x="1457700" y="3334057"/>
            <a:ext cx="62286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8268" name="Google Shape;8268;p329"/>
          <p:cNvSpPr txBox="1"/>
          <p:nvPr>
            <p:ph type="title"/>
          </p:nvPr>
        </p:nvSpPr>
        <p:spPr>
          <a:xfrm>
            <a:off x="1457700" y="1427526"/>
            <a:ext cx="6228600" cy="17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Font typeface="Libre Bodoni"/>
              <a:buNone/>
              <a:defRPr sz="5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8269" name="Google Shape;8269;p329"/>
          <p:cNvSpPr/>
          <p:nvPr/>
        </p:nvSpPr>
        <p:spPr>
          <a:xfrm flipH="1" rot="10800000">
            <a:off x="6251817" y="40069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0" name="Google Shape;8270;p329"/>
          <p:cNvSpPr/>
          <p:nvPr/>
        </p:nvSpPr>
        <p:spPr>
          <a:xfrm rot="10800000">
            <a:off x="7510800" y="0"/>
            <a:ext cx="16332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1" name="Google Shape;8271;p329"/>
          <p:cNvSpPr/>
          <p:nvPr/>
        </p:nvSpPr>
        <p:spPr>
          <a:xfrm rot="5400000">
            <a:off x="193492" y="3410258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2" name="Google Shape;8272;p329"/>
          <p:cNvGrpSpPr/>
          <p:nvPr/>
        </p:nvGrpSpPr>
        <p:grpSpPr>
          <a:xfrm>
            <a:off x="7474675" y="3811675"/>
            <a:ext cx="1129625" cy="1115550"/>
            <a:chOff x="623875" y="3501825"/>
            <a:chExt cx="1129625" cy="1115550"/>
          </a:xfrm>
        </p:grpSpPr>
        <p:sp>
          <p:nvSpPr>
            <p:cNvPr id="8273" name="Google Shape;8273;p329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329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329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329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329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329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329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329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329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329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329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4" name="Google Shape;8284;p329"/>
          <p:cNvGrpSpPr/>
          <p:nvPr/>
        </p:nvGrpSpPr>
        <p:grpSpPr>
          <a:xfrm>
            <a:off x="-6640" y="1126"/>
            <a:ext cx="991618" cy="1062338"/>
            <a:chOff x="5368525" y="1294325"/>
            <a:chExt cx="1227250" cy="1314775"/>
          </a:xfrm>
        </p:grpSpPr>
        <p:sp>
          <p:nvSpPr>
            <p:cNvPr id="8285" name="Google Shape;8285;p329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329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329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329"/>
          <p:cNvGrpSpPr/>
          <p:nvPr/>
        </p:nvGrpSpPr>
        <p:grpSpPr>
          <a:xfrm>
            <a:off x="-6650" y="3715975"/>
            <a:ext cx="1746675" cy="1445450"/>
            <a:chOff x="763475" y="1235400"/>
            <a:chExt cx="1746675" cy="1445450"/>
          </a:xfrm>
        </p:grpSpPr>
        <p:sp>
          <p:nvSpPr>
            <p:cNvPr id="8289" name="Google Shape;8289;p329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329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329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329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329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329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5" name="Google Shape;8295;p329"/>
          <p:cNvSpPr/>
          <p:nvPr/>
        </p:nvSpPr>
        <p:spPr>
          <a:xfrm>
            <a:off x="577075" y="2803712"/>
            <a:ext cx="289655" cy="212480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6" name="Google Shape;8296;p329"/>
          <p:cNvSpPr/>
          <p:nvPr/>
        </p:nvSpPr>
        <p:spPr>
          <a:xfrm rot="1765939">
            <a:off x="333689" y="3209417"/>
            <a:ext cx="424664" cy="420321"/>
          </a:xfrm>
          <a:custGeom>
            <a:rect b="b" l="l" r="r" t="t"/>
            <a:pathLst>
              <a:path extrusionOk="0" h="7424" w="7501">
                <a:moveTo>
                  <a:pt x="3361" y="0"/>
                </a:moveTo>
                <a:cubicBezTo>
                  <a:pt x="2676" y="0"/>
                  <a:pt x="2022" y="344"/>
                  <a:pt x="1500" y="801"/>
                </a:cubicBezTo>
                <a:cubicBezTo>
                  <a:pt x="595" y="1623"/>
                  <a:pt x="36" y="2825"/>
                  <a:pt x="12" y="4052"/>
                </a:cubicBezTo>
                <a:cubicBezTo>
                  <a:pt x="0" y="4421"/>
                  <a:pt x="48" y="4790"/>
                  <a:pt x="143" y="5147"/>
                </a:cubicBezTo>
                <a:cubicBezTo>
                  <a:pt x="534" y="6484"/>
                  <a:pt x="1907" y="7423"/>
                  <a:pt x="3303" y="7423"/>
                </a:cubicBezTo>
                <a:cubicBezTo>
                  <a:pt x="3436" y="7423"/>
                  <a:pt x="3570" y="7415"/>
                  <a:pt x="3703" y="7397"/>
                </a:cubicBezTo>
                <a:cubicBezTo>
                  <a:pt x="7501" y="6921"/>
                  <a:pt x="7477" y="2456"/>
                  <a:pt x="4834" y="551"/>
                </a:cubicBezTo>
                <a:cubicBezTo>
                  <a:pt x="4465" y="289"/>
                  <a:pt x="4048" y="75"/>
                  <a:pt x="3608" y="15"/>
                </a:cubicBezTo>
                <a:cubicBezTo>
                  <a:pt x="3525" y="5"/>
                  <a:pt x="3443" y="0"/>
                  <a:pt x="336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7" name="Google Shape;8297;p329"/>
          <p:cNvSpPr/>
          <p:nvPr/>
        </p:nvSpPr>
        <p:spPr>
          <a:xfrm>
            <a:off x="257813" y="29716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8" name="Google Shape;8298;p329"/>
          <p:cNvSpPr/>
          <p:nvPr/>
        </p:nvSpPr>
        <p:spPr>
          <a:xfrm>
            <a:off x="356138" y="25454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9" name="Google Shape;8299;p329"/>
          <p:cNvGrpSpPr/>
          <p:nvPr/>
        </p:nvGrpSpPr>
        <p:grpSpPr>
          <a:xfrm>
            <a:off x="7042225" y="0"/>
            <a:ext cx="2101775" cy="1341250"/>
            <a:chOff x="4946725" y="3223150"/>
            <a:chExt cx="2101775" cy="1341250"/>
          </a:xfrm>
        </p:grpSpPr>
        <p:sp>
          <p:nvSpPr>
            <p:cNvPr id="8300" name="Google Shape;8300;p329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329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329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329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329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329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329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329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329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329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329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329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329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329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329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329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329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329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329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329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329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spTree>
      <p:nvGrpSpPr>
        <p:cNvPr id="647" name="Shape 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" name="Google Shape;648;p34"/>
          <p:cNvSpPr/>
          <p:nvPr/>
        </p:nvSpPr>
        <p:spPr>
          <a:xfrm>
            <a:off x="0" y="4819921"/>
            <a:ext cx="3757050" cy="33009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" name="Google Shape;649;p34"/>
          <p:cNvSpPr/>
          <p:nvPr/>
        </p:nvSpPr>
        <p:spPr>
          <a:xfrm flipH="1" rot="-5400000">
            <a:off x="7756200" y="-250200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" name="Google Shape;650;p34"/>
          <p:cNvSpPr/>
          <p:nvPr/>
        </p:nvSpPr>
        <p:spPr>
          <a:xfrm>
            <a:off x="6250493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" name="Google Shape;651;p34"/>
          <p:cNvGrpSpPr/>
          <p:nvPr/>
        </p:nvGrpSpPr>
        <p:grpSpPr>
          <a:xfrm>
            <a:off x="219713" y="133350"/>
            <a:ext cx="1004350" cy="797900"/>
            <a:chOff x="219713" y="133350"/>
            <a:chExt cx="1004350" cy="797900"/>
          </a:xfrm>
        </p:grpSpPr>
        <p:sp>
          <p:nvSpPr>
            <p:cNvPr id="652" name="Google Shape;652;p34"/>
            <p:cNvSpPr/>
            <p:nvPr/>
          </p:nvSpPr>
          <p:spPr>
            <a:xfrm>
              <a:off x="1026988" y="4319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4"/>
            <p:cNvSpPr/>
            <p:nvPr/>
          </p:nvSpPr>
          <p:spPr>
            <a:xfrm>
              <a:off x="842413" y="1333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4"/>
            <p:cNvSpPr/>
            <p:nvPr/>
          </p:nvSpPr>
          <p:spPr>
            <a:xfrm>
              <a:off x="712588" y="57647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4"/>
            <p:cNvSpPr/>
            <p:nvPr/>
          </p:nvSpPr>
          <p:spPr>
            <a:xfrm>
              <a:off x="478550" y="347300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4"/>
            <p:cNvSpPr/>
            <p:nvPr/>
          </p:nvSpPr>
          <p:spPr>
            <a:xfrm>
              <a:off x="307613" y="133350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4"/>
            <p:cNvSpPr/>
            <p:nvPr/>
          </p:nvSpPr>
          <p:spPr>
            <a:xfrm>
              <a:off x="219713" y="46430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4"/>
            <p:cNvSpPr/>
            <p:nvPr/>
          </p:nvSpPr>
          <p:spPr>
            <a:xfrm>
              <a:off x="487113" y="77072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" name="Google Shape;659;p34"/>
          <p:cNvGrpSpPr/>
          <p:nvPr/>
        </p:nvGrpSpPr>
        <p:grpSpPr>
          <a:xfrm>
            <a:off x="8032088" y="4143953"/>
            <a:ext cx="1110575" cy="975450"/>
            <a:chOff x="3575725" y="3248450"/>
            <a:chExt cx="1110575" cy="975450"/>
          </a:xfrm>
        </p:grpSpPr>
        <p:sp>
          <p:nvSpPr>
            <p:cNvPr id="660" name="Google Shape;660;p34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4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" name="Google Shape;662;p3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8321" name="Shape 8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2" name="Google Shape;8322;p330"/>
          <p:cNvSpPr txBox="1"/>
          <p:nvPr>
            <p:ph hasCustomPrompt="1" type="title"/>
          </p:nvPr>
        </p:nvSpPr>
        <p:spPr>
          <a:xfrm>
            <a:off x="1490700" y="165795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323" name="Google Shape;8323;p330"/>
          <p:cNvSpPr txBox="1"/>
          <p:nvPr>
            <p:ph idx="1" type="subTitle"/>
          </p:nvPr>
        </p:nvSpPr>
        <p:spPr>
          <a:xfrm>
            <a:off x="1490700" y="3174549"/>
            <a:ext cx="4545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324" name="Google Shape;8324;p330"/>
          <p:cNvSpPr txBox="1"/>
          <p:nvPr>
            <p:ph idx="2" type="title"/>
          </p:nvPr>
        </p:nvSpPr>
        <p:spPr>
          <a:xfrm>
            <a:off x="1490700" y="2716350"/>
            <a:ext cx="4545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8325" name="Google Shape;8325;p330"/>
          <p:cNvSpPr/>
          <p:nvPr/>
        </p:nvSpPr>
        <p:spPr>
          <a:xfrm rot="10800000">
            <a:off x="6288692" y="2716349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6" name="Google Shape;8326;p330"/>
          <p:cNvSpPr/>
          <p:nvPr/>
        </p:nvSpPr>
        <p:spPr>
          <a:xfrm>
            <a:off x="6853096" y="3659460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7" name="Google Shape;8327;p330"/>
          <p:cNvSpPr/>
          <p:nvPr/>
        </p:nvSpPr>
        <p:spPr>
          <a:xfrm flipH="1" rot="-5400000">
            <a:off x="6820742" y="-353942"/>
            <a:ext cx="1983900" cy="26772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8" name="Google Shape;8328;p330"/>
          <p:cNvSpPr/>
          <p:nvPr/>
        </p:nvSpPr>
        <p:spPr>
          <a:xfrm flipH="1" rot="-5400000">
            <a:off x="-886654" y="3123375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9" name="Google Shape;8329;p330"/>
          <p:cNvGrpSpPr/>
          <p:nvPr/>
        </p:nvGrpSpPr>
        <p:grpSpPr>
          <a:xfrm>
            <a:off x="347825" y="3839275"/>
            <a:ext cx="1126350" cy="1080250"/>
            <a:chOff x="7297550" y="3091850"/>
            <a:chExt cx="1126350" cy="1080250"/>
          </a:xfrm>
        </p:grpSpPr>
        <p:sp>
          <p:nvSpPr>
            <p:cNvPr id="8330" name="Google Shape;8330;p330"/>
            <p:cNvSpPr/>
            <p:nvPr/>
          </p:nvSpPr>
          <p:spPr>
            <a:xfrm>
              <a:off x="7886600" y="34855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330"/>
            <p:cNvSpPr/>
            <p:nvPr/>
          </p:nvSpPr>
          <p:spPr>
            <a:xfrm>
              <a:off x="8175050" y="3307975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330"/>
            <p:cNvSpPr/>
            <p:nvPr/>
          </p:nvSpPr>
          <p:spPr>
            <a:xfrm>
              <a:off x="7879125" y="30918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330"/>
            <p:cNvSpPr/>
            <p:nvPr/>
          </p:nvSpPr>
          <p:spPr>
            <a:xfrm>
              <a:off x="8233425" y="3646100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330"/>
            <p:cNvSpPr/>
            <p:nvPr/>
          </p:nvSpPr>
          <p:spPr>
            <a:xfrm>
              <a:off x="8095875" y="38597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330"/>
            <p:cNvSpPr/>
            <p:nvPr/>
          </p:nvSpPr>
          <p:spPr>
            <a:xfrm>
              <a:off x="7767250" y="39403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330"/>
            <p:cNvSpPr/>
            <p:nvPr/>
          </p:nvSpPr>
          <p:spPr>
            <a:xfrm>
              <a:off x="7621100" y="365992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330"/>
            <p:cNvSpPr/>
            <p:nvPr/>
          </p:nvSpPr>
          <p:spPr>
            <a:xfrm>
              <a:off x="7558800" y="32007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330"/>
            <p:cNvSpPr/>
            <p:nvPr/>
          </p:nvSpPr>
          <p:spPr>
            <a:xfrm>
              <a:off x="7297550" y="3464075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330"/>
            <p:cNvSpPr/>
            <p:nvPr/>
          </p:nvSpPr>
          <p:spPr>
            <a:xfrm>
              <a:off x="7399050" y="385390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0" name="Google Shape;8340;p330"/>
          <p:cNvGrpSpPr/>
          <p:nvPr/>
        </p:nvGrpSpPr>
        <p:grpSpPr>
          <a:xfrm rot="10800000">
            <a:off x="7564300" y="372500"/>
            <a:ext cx="1655900" cy="875425"/>
            <a:chOff x="1680550" y="2806125"/>
            <a:chExt cx="1655900" cy="875425"/>
          </a:xfrm>
        </p:grpSpPr>
        <p:sp>
          <p:nvSpPr>
            <p:cNvPr id="8341" name="Google Shape;8341;p330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330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3" name="Google Shape;8343;p330"/>
          <p:cNvGrpSpPr/>
          <p:nvPr/>
        </p:nvGrpSpPr>
        <p:grpSpPr>
          <a:xfrm rot="5400000">
            <a:off x="6677763" y="3750100"/>
            <a:ext cx="1736250" cy="814125"/>
            <a:chOff x="503325" y="3713675"/>
            <a:chExt cx="1736250" cy="814125"/>
          </a:xfrm>
        </p:grpSpPr>
        <p:sp>
          <p:nvSpPr>
            <p:cNvPr id="8344" name="Google Shape;8344;p330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330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6" name="Google Shape;8346;p330"/>
          <p:cNvGrpSpPr/>
          <p:nvPr/>
        </p:nvGrpSpPr>
        <p:grpSpPr>
          <a:xfrm flipH="1">
            <a:off x="-20619" y="-2"/>
            <a:ext cx="1863224" cy="1189018"/>
            <a:chOff x="4946725" y="3223150"/>
            <a:chExt cx="2101775" cy="1341250"/>
          </a:xfrm>
        </p:grpSpPr>
        <p:sp>
          <p:nvSpPr>
            <p:cNvPr id="8347" name="Google Shape;8347;p330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330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330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330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330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330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330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330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330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330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330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330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330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330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330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330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330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330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330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330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330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8368" name="Shape 8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9" name="Google Shape;8369;p331"/>
          <p:cNvSpPr txBox="1"/>
          <p:nvPr>
            <p:ph type="title"/>
          </p:nvPr>
        </p:nvSpPr>
        <p:spPr>
          <a:xfrm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370" name="Google Shape;8370;p331"/>
          <p:cNvSpPr/>
          <p:nvPr/>
        </p:nvSpPr>
        <p:spPr>
          <a:xfrm>
            <a:off x="-14584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71" name="Google Shape;8371;p331"/>
          <p:cNvSpPr/>
          <p:nvPr/>
        </p:nvSpPr>
        <p:spPr>
          <a:xfrm>
            <a:off x="2229200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72" name="Google Shape;8372;p331"/>
          <p:cNvSpPr/>
          <p:nvPr/>
        </p:nvSpPr>
        <p:spPr>
          <a:xfrm>
            <a:off x="8466525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3" name="Google Shape;8373;p331"/>
          <p:cNvGrpSpPr/>
          <p:nvPr/>
        </p:nvGrpSpPr>
        <p:grpSpPr>
          <a:xfrm rot="10800000">
            <a:off x="7397325" y="8650"/>
            <a:ext cx="1746675" cy="1445450"/>
            <a:chOff x="763475" y="1235400"/>
            <a:chExt cx="1746675" cy="1445450"/>
          </a:xfrm>
        </p:grpSpPr>
        <p:sp>
          <p:nvSpPr>
            <p:cNvPr id="8374" name="Google Shape;8374;p331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331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331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331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331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331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0" name="Google Shape;8380;p331"/>
          <p:cNvSpPr/>
          <p:nvPr/>
        </p:nvSpPr>
        <p:spPr>
          <a:xfrm>
            <a:off x="168487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1" name="Google Shape;8381;p331"/>
          <p:cNvSpPr/>
          <p:nvPr/>
        </p:nvSpPr>
        <p:spPr>
          <a:xfrm>
            <a:off x="334204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2" name="Google Shape;8382;p331"/>
          <p:cNvSpPr/>
          <p:nvPr/>
        </p:nvSpPr>
        <p:spPr>
          <a:xfrm>
            <a:off x="437788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3" name="Google Shape;8383;p331"/>
          <p:cNvSpPr/>
          <p:nvPr/>
        </p:nvSpPr>
        <p:spPr>
          <a:xfrm>
            <a:off x="218501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4" name="Google Shape;8384;p331"/>
          <p:cNvSpPr txBox="1"/>
          <p:nvPr>
            <p:ph idx="1" type="subTitle"/>
          </p:nvPr>
        </p:nvSpPr>
        <p:spPr>
          <a:xfrm>
            <a:off x="736475" y="1319825"/>
            <a:ext cx="7704000" cy="103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8385" name="Shape 8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6" name="Google Shape;8386;p332"/>
          <p:cNvSpPr/>
          <p:nvPr/>
        </p:nvSpPr>
        <p:spPr>
          <a:xfrm>
            <a:off x="38351" y="4198200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7" name="Google Shape;8387;p332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88" name="Google Shape;8388;p332"/>
          <p:cNvSpPr/>
          <p:nvPr/>
        </p:nvSpPr>
        <p:spPr>
          <a:xfrm>
            <a:off x="-2357" y="4649188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9" name="Google Shape;8389;p332"/>
          <p:cNvGrpSpPr/>
          <p:nvPr/>
        </p:nvGrpSpPr>
        <p:grpSpPr>
          <a:xfrm flipH="1">
            <a:off x="-63762" y="65266"/>
            <a:ext cx="1794916" cy="1145428"/>
            <a:chOff x="4946725" y="3223150"/>
            <a:chExt cx="2101775" cy="1341250"/>
          </a:xfrm>
        </p:grpSpPr>
        <p:sp>
          <p:nvSpPr>
            <p:cNvPr id="8390" name="Google Shape;8390;p332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332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332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332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332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332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332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332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332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332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332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332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332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332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332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332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332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332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332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332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332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1" name="Google Shape;8411;p332"/>
          <p:cNvSpPr txBox="1"/>
          <p:nvPr>
            <p:ph idx="1" type="subTitle"/>
          </p:nvPr>
        </p:nvSpPr>
        <p:spPr>
          <a:xfrm>
            <a:off x="4199275" y="1288625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8412" name="Google Shape;8412;p332"/>
          <p:cNvSpPr txBox="1"/>
          <p:nvPr>
            <p:ph idx="2" type="subTitle"/>
          </p:nvPr>
        </p:nvSpPr>
        <p:spPr>
          <a:xfrm flipH="1">
            <a:off x="4199425" y="2880174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8413" name="Google Shape;8413;p332"/>
          <p:cNvSpPr txBox="1"/>
          <p:nvPr>
            <p:ph idx="3" type="subTitle"/>
          </p:nvPr>
        </p:nvSpPr>
        <p:spPr>
          <a:xfrm>
            <a:off x="4199299" y="1756150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414" name="Google Shape;8414;p332"/>
          <p:cNvSpPr txBox="1"/>
          <p:nvPr>
            <p:ph idx="4" type="subTitle"/>
          </p:nvPr>
        </p:nvSpPr>
        <p:spPr>
          <a:xfrm flipH="1">
            <a:off x="4199415" y="3352328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415" name="Google Shape;8415;p332"/>
          <p:cNvSpPr txBox="1"/>
          <p:nvPr>
            <p:ph type="title"/>
          </p:nvPr>
        </p:nvSpPr>
        <p:spPr>
          <a:xfrm flipH="1"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8416" name="Shape 8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7" name="Google Shape;8417;p333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8" name="Google Shape;8418;p333"/>
          <p:cNvSpPr/>
          <p:nvPr/>
        </p:nvSpPr>
        <p:spPr>
          <a:xfrm>
            <a:off x="8466513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9" name="Google Shape;8419;p333"/>
          <p:cNvSpPr/>
          <p:nvPr/>
        </p:nvSpPr>
        <p:spPr>
          <a:xfrm flipH="1" rot="10800000">
            <a:off x="7959146" y="-23380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0" name="Google Shape;8420;p333"/>
          <p:cNvGrpSpPr/>
          <p:nvPr/>
        </p:nvGrpSpPr>
        <p:grpSpPr>
          <a:xfrm rot="10800000">
            <a:off x="7739509" y="0"/>
            <a:ext cx="1404501" cy="1162286"/>
            <a:chOff x="763475" y="1235400"/>
            <a:chExt cx="1746675" cy="1445450"/>
          </a:xfrm>
        </p:grpSpPr>
        <p:sp>
          <p:nvSpPr>
            <p:cNvPr id="8421" name="Google Shape;8421;p333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333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333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333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333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333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7" name="Google Shape;8427;p333"/>
          <p:cNvSpPr/>
          <p:nvPr/>
        </p:nvSpPr>
        <p:spPr>
          <a:xfrm flipH="1" rot="10800000">
            <a:off x="143526" y="4668021"/>
            <a:ext cx="317912" cy="2844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8" name="Google Shape;8428;p333"/>
          <p:cNvSpPr/>
          <p:nvPr/>
        </p:nvSpPr>
        <p:spPr>
          <a:xfrm flipH="1" rot="10800000">
            <a:off x="269001" y="4264804"/>
            <a:ext cx="270181" cy="241746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9" name="Google Shape;8429;p333"/>
          <p:cNvSpPr/>
          <p:nvPr/>
        </p:nvSpPr>
        <p:spPr>
          <a:xfrm flipH="1" rot="10800000">
            <a:off x="539176" y="4668029"/>
            <a:ext cx="200931" cy="1797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0" name="Google Shape;8430;p33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9pPr>
          </a:lstStyle>
          <a:p/>
        </p:txBody>
      </p:sp>
      <p:sp>
        <p:nvSpPr>
          <p:cNvPr id="8431" name="Google Shape;8431;p333"/>
          <p:cNvSpPr/>
          <p:nvPr/>
        </p:nvSpPr>
        <p:spPr>
          <a:xfrm flipH="1" rot="10800000">
            <a:off x="269001" y="456290"/>
            <a:ext cx="789025" cy="7059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8432" name="Shape 8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3" name="Google Shape;8433;p334"/>
          <p:cNvSpPr txBox="1"/>
          <p:nvPr>
            <p:ph idx="1" type="subTitle"/>
          </p:nvPr>
        </p:nvSpPr>
        <p:spPr>
          <a:xfrm>
            <a:off x="1914625" y="2332044"/>
            <a:ext cx="5314800" cy="110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434" name="Google Shape;8434;p334"/>
          <p:cNvSpPr txBox="1"/>
          <p:nvPr>
            <p:ph type="title"/>
          </p:nvPr>
        </p:nvSpPr>
        <p:spPr>
          <a:xfrm>
            <a:off x="1914575" y="1702656"/>
            <a:ext cx="5314800" cy="64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435" name="Google Shape;8435;p334"/>
          <p:cNvSpPr/>
          <p:nvPr/>
        </p:nvSpPr>
        <p:spPr>
          <a:xfrm rot="5400000">
            <a:off x="372450" y="-343275"/>
            <a:ext cx="1429200" cy="21741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6" name="Google Shape;8436;p334"/>
          <p:cNvSpPr/>
          <p:nvPr/>
        </p:nvSpPr>
        <p:spPr>
          <a:xfrm>
            <a:off x="7871600" y="3114475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7" name="Google Shape;8437;p334"/>
          <p:cNvSpPr/>
          <p:nvPr/>
        </p:nvSpPr>
        <p:spPr>
          <a:xfrm rot="-5400000">
            <a:off x="7550327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8" name="Google Shape;8438;p334"/>
          <p:cNvGrpSpPr/>
          <p:nvPr/>
        </p:nvGrpSpPr>
        <p:grpSpPr>
          <a:xfrm rot="8838117">
            <a:off x="7920024" y="1339356"/>
            <a:ext cx="1004345" cy="991737"/>
            <a:chOff x="623875" y="3501825"/>
            <a:chExt cx="1129625" cy="1115550"/>
          </a:xfrm>
        </p:grpSpPr>
        <p:sp>
          <p:nvSpPr>
            <p:cNvPr id="8439" name="Google Shape;8439;p33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33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33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33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33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33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33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33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33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33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33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0" name="Google Shape;8450;p334"/>
          <p:cNvSpPr/>
          <p:nvPr/>
        </p:nvSpPr>
        <p:spPr>
          <a:xfrm flipH="1" rot="5400000">
            <a:off x="771181" y="-785821"/>
            <a:ext cx="753149" cy="2310209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1" name="Google Shape;8451;p334"/>
          <p:cNvGrpSpPr/>
          <p:nvPr/>
        </p:nvGrpSpPr>
        <p:grpSpPr>
          <a:xfrm flipH="1" rot="2573076">
            <a:off x="7568239" y="4337886"/>
            <a:ext cx="1655842" cy="875394"/>
            <a:chOff x="1680550" y="2806125"/>
            <a:chExt cx="1655900" cy="875425"/>
          </a:xfrm>
        </p:grpSpPr>
        <p:sp>
          <p:nvSpPr>
            <p:cNvPr id="8452" name="Google Shape;8452;p334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334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4" name="Google Shape;8454;p334"/>
          <p:cNvGrpSpPr/>
          <p:nvPr/>
        </p:nvGrpSpPr>
        <p:grpSpPr>
          <a:xfrm>
            <a:off x="-50" y="1296000"/>
            <a:ext cx="1746675" cy="1445450"/>
            <a:chOff x="763475" y="1235400"/>
            <a:chExt cx="1746675" cy="1445450"/>
          </a:xfrm>
        </p:grpSpPr>
        <p:sp>
          <p:nvSpPr>
            <p:cNvPr id="8455" name="Google Shape;8455;p33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33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33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33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33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33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334"/>
          <p:cNvGrpSpPr/>
          <p:nvPr/>
        </p:nvGrpSpPr>
        <p:grpSpPr>
          <a:xfrm>
            <a:off x="364880" y="3938841"/>
            <a:ext cx="1016811" cy="995863"/>
            <a:chOff x="858493" y="3673154"/>
            <a:chExt cx="1016811" cy="995863"/>
          </a:xfrm>
        </p:grpSpPr>
        <p:sp>
          <p:nvSpPr>
            <p:cNvPr id="8462" name="Google Shape;8462;p334"/>
            <p:cNvSpPr/>
            <p:nvPr/>
          </p:nvSpPr>
          <p:spPr>
            <a:xfrm rot="8838117">
              <a:off x="1089928" y="4476928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334"/>
            <p:cNvSpPr/>
            <p:nvPr/>
          </p:nvSpPr>
          <p:spPr>
            <a:xfrm rot="8838117">
              <a:off x="1186080" y="4116129"/>
              <a:ext cx="164105" cy="225920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334"/>
            <p:cNvSpPr/>
            <p:nvPr/>
          </p:nvSpPr>
          <p:spPr>
            <a:xfrm rot="8838117">
              <a:off x="898169" y="4280818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334"/>
            <p:cNvSpPr/>
            <p:nvPr/>
          </p:nvSpPr>
          <p:spPr>
            <a:xfrm rot="8838117">
              <a:off x="889854" y="4016642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334"/>
            <p:cNvSpPr/>
            <p:nvPr/>
          </p:nvSpPr>
          <p:spPr>
            <a:xfrm rot="8838117">
              <a:off x="1050861" y="3771042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334"/>
            <p:cNvSpPr/>
            <p:nvPr/>
          </p:nvSpPr>
          <p:spPr>
            <a:xfrm rot="8838117">
              <a:off x="1364308" y="3923609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334"/>
            <p:cNvSpPr/>
            <p:nvPr/>
          </p:nvSpPr>
          <p:spPr>
            <a:xfrm rot="8838117">
              <a:off x="1479215" y="4186794"/>
              <a:ext cx="257527" cy="190004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334"/>
            <p:cNvSpPr/>
            <p:nvPr/>
          </p:nvSpPr>
          <p:spPr>
            <a:xfrm rot="8838117">
              <a:off x="1680844" y="3932811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334"/>
            <p:cNvSpPr/>
            <p:nvPr/>
          </p:nvSpPr>
          <p:spPr>
            <a:xfrm rot="8838117">
              <a:off x="1444048" y="3699841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334"/>
          <p:cNvGrpSpPr/>
          <p:nvPr/>
        </p:nvGrpSpPr>
        <p:grpSpPr>
          <a:xfrm>
            <a:off x="2075325" y="4198892"/>
            <a:ext cx="1110575" cy="975450"/>
            <a:chOff x="3575725" y="3248450"/>
            <a:chExt cx="1110575" cy="975450"/>
          </a:xfrm>
        </p:grpSpPr>
        <p:sp>
          <p:nvSpPr>
            <p:cNvPr id="8472" name="Google Shape;8472;p334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334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334"/>
          <p:cNvGrpSpPr/>
          <p:nvPr/>
        </p:nvGrpSpPr>
        <p:grpSpPr>
          <a:xfrm flipH="1" rot="10800000">
            <a:off x="6056950" y="0"/>
            <a:ext cx="1110575" cy="975450"/>
            <a:chOff x="3575725" y="3248450"/>
            <a:chExt cx="1110575" cy="975450"/>
          </a:xfrm>
        </p:grpSpPr>
        <p:sp>
          <p:nvSpPr>
            <p:cNvPr id="8475" name="Google Shape;8475;p334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334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8477" name="Shape 8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8" name="Google Shape;8478;p335"/>
          <p:cNvSpPr/>
          <p:nvPr/>
        </p:nvSpPr>
        <p:spPr>
          <a:xfrm rot="10800000">
            <a:off x="0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9" name="Google Shape;8479;p335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0" name="Google Shape;8480;p335"/>
          <p:cNvSpPr/>
          <p:nvPr/>
        </p:nvSpPr>
        <p:spPr>
          <a:xfrm flipH="1" rot="5400000">
            <a:off x="73200" y="-7320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1" name="Google Shape;8481;p335"/>
          <p:cNvSpPr/>
          <p:nvPr/>
        </p:nvSpPr>
        <p:spPr>
          <a:xfrm flipH="1" rot="10800000">
            <a:off x="721905" y="-19540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2" name="Google Shape;8482;p335"/>
          <p:cNvGrpSpPr/>
          <p:nvPr/>
        </p:nvGrpSpPr>
        <p:grpSpPr>
          <a:xfrm flipH="1" rot="-3438117">
            <a:off x="393859" y="1050214"/>
            <a:ext cx="1004345" cy="991737"/>
            <a:chOff x="623875" y="3501825"/>
            <a:chExt cx="1129625" cy="1115550"/>
          </a:xfrm>
        </p:grpSpPr>
        <p:sp>
          <p:nvSpPr>
            <p:cNvPr id="8483" name="Google Shape;8483;p335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335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335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335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335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335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335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335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335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335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335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4" name="Google Shape;8494;p335"/>
          <p:cNvGrpSpPr/>
          <p:nvPr/>
        </p:nvGrpSpPr>
        <p:grpSpPr>
          <a:xfrm rot="10800000">
            <a:off x="7876042" y="3783123"/>
            <a:ext cx="1227250" cy="1314775"/>
            <a:chOff x="5368525" y="1294325"/>
            <a:chExt cx="1227250" cy="1314775"/>
          </a:xfrm>
        </p:grpSpPr>
        <p:sp>
          <p:nvSpPr>
            <p:cNvPr id="8495" name="Google Shape;8495;p335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335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335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8" name="Google Shape;8498;p335"/>
          <p:cNvSpPr txBox="1"/>
          <p:nvPr>
            <p:ph type="title"/>
          </p:nvPr>
        </p:nvSpPr>
        <p:spPr>
          <a:xfrm>
            <a:off x="1970551" y="1299600"/>
            <a:ext cx="5189400" cy="2544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8499" name="Shape 8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0" name="Google Shape;8500;p336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1" name="Google Shape;8501;p336"/>
          <p:cNvGrpSpPr/>
          <p:nvPr/>
        </p:nvGrpSpPr>
        <p:grpSpPr>
          <a:xfrm rot="8838117">
            <a:off x="335074" y="3877231"/>
            <a:ext cx="1004345" cy="991737"/>
            <a:chOff x="623875" y="3501825"/>
            <a:chExt cx="1129625" cy="1115550"/>
          </a:xfrm>
        </p:grpSpPr>
        <p:sp>
          <p:nvSpPr>
            <p:cNvPr id="8502" name="Google Shape;8502;p336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336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336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336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336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336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336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336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336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336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336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3" name="Google Shape;8513;p336"/>
          <p:cNvGrpSpPr/>
          <p:nvPr/>
        </p:nvGrpSpPr>
        <p:grpSpPr>
          <a:xfrm rot="-5400000">
            <a:off x="7669378" y="-68325"/>
            <a:ext cx="1373725" cy="1575500"/>
            <a:chOff x="3306050" y="1157725"/>
            <a:chExt cx="1373725" cy="1575500"/>
          </a:xfrm>
        </p:grpSpPr>
        <p:sp>
          <p:nvSpPr>
            <p:cNvPr id="8514" name="Google Shape;8514;p336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336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336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336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336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336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336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336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2" name="Google Shape;8522;p336"/>
          <p:cNvSpPr/>
          <p:nvPr/>
        </p:nvSpPr>
        <p:spPr>
          <a:xfrm>
            <a:off x="640140" y="458777"/>
            <a:ext cx="331461" cy="29649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3" name="Google Shape;8523;p336"/>
          <p:cNvSpPr/>
          <p:nvPr/>
        </p:nvSpPr>
        <p:spPr>
          <a:xfrm>
            <a:off x="558399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4" name="Google Shape;8524;p336"/>
          <p:cNvSpPr txBox="1"/>
          <p:nvPr>
            <p:ph type="title"/>
          </p:nvPr>
        </p:nvSpPr>
        <p:spPr>
          <a:xfrm>
            <a:off x="3960100" y="979300"/>
            <a:ext cx="3639000" cy="15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525" name="Google Shape;8525;p336"/>
          <p:cNvSpPr txBox="1"/>
          <p:nvPr>
            <p:ph idx="1" type="subTitle"/>
          </p:nvPr>
        </p:nvSpPr>
        <p:spPr>
          <a:xfrm>
            <a:off x="3960100" y="2401398"/>
            <a:ext cx="3639000" cy="17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526" name="Google Shape;8526;p336"/>
          <p:cNvSpPr/>
          <p:nvPr/>
        </p:nvSpPr>
        <p:spPr>
          <a:xfrm>
            <a:off x="8232992" y="2071075"/>
            <a:ext cx="918317" cy="3072426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8527" name="Shape 8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8" name="Google Shape;8528;p337"/>
          <p:cNvSpPr txBox="1"/>
          <p:nvPr>
            <p:ph type="title"/>
          </p:nvPr>
        </p:nvSpPr>
        <p:spPr>
          <a:xfrm>
            <a:off x="721900" y="3790800"/>
            <a:ext cx="3159300" cy="8277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529" name="Google Shape;8529;p337"/>
          <p:cNvSpPr/>
          <p:nvPr/>
        </p:nvSpPr>
        <p:spPr>
          <a:xfrm flipH="1" rot="10800000">
            <a:off x="6251820" y="401004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0" name="Google Shape;8530;p337"/>
          <p:cNvSpPr/>
          <p:nvPr/>
        </p:nvSpPr>
        <p:spPr>
          <a:xfrm rot="10800000">
            <a:off x="-4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1" name="Google Shape;8531;p337"/>
          <p:cNvSpPr/>
          <p:nvPr/>
        </p:nvSpPr>
        <p:spPr>
          <a:xfrm rot="10800000">
            <a:off x="-7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2" name="Google Shape;8532;p337"/>
          <p:cNvGrpSpPr/>
          <p:nvPr/>
        </p:nvGrpSpPr>
        <p:grpSpPr>
          <a:xfrm rot="3438117">
            <a:off x="908168" y="490864"/>
            <a:ext cx="1004345" cy="991737"/>
            <a:chOff x="623875" y="3501825"/>
            <a:chExt cx="1129625" cy="1115550"/>
          </a:xfrm>
        </p:grpSpPr>
        <p:sp>
          <p:nvSpPr>
            <p:cNvPr id="8533" name="Google Shape;8533;p337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337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337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337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337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337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337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337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337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337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337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4" name="Google Shape;8544;p337"/>
          <p:cNvSpPr/>
          <p:nvPr/>
        </p:nvSpPr>
        <p:spPr>
          <a:xfrm rot="10800000">
            <a:off x="8326513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8545" name="Shape 8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6" name="Google Shape;8546;p338"/>
          <p:cNvSpPr/>
          <p:nvPr/>
        </p:nvSpPr>
        <p:spPr>
          <a:xfrm flipH="1">
            <a:off x="8335482" y="408827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7" name="Google Shape;8547;p338"/>
          <p:cNvSpPr/>
          <p:nvPr/>
        </p:nvSpPr>
        <p:spPr>
          <a:xfrm flipH="1">
            <a:off x="77382" y="108902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8" name="Google Shape;8548;p338"/>
          <p:cNvGrpSpPr/>
          <p:nvPr/>
        </p:nvGrpSpPr>
        <p:grpSpPr>
          <a:xfrm flipH="1" rot="10800000">
            <a:off x="7071392" y="3762325"/>
            <a:ext cx="2101775" cy="1341250"/>
            <a:chOff x="4946725" y="3223150"/>
            <a:chExt cx="2101775" cy="1341250"/>
          </a:xfrm>
        </p:grpSpPr>
        <p:sp>
          <p:nvSpPr>
            <p:cNvPr id="8549" name="Google Shape;8549;p338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338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338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338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338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338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338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338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338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338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338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338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338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338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338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338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338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338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338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338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338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338"/>
          <p:cNvGrpSpPr/>
          <p:nvPr/>
        </p:nvGrpSpPr>
        <p:grpSpPr>
          <a:xfrm>
            <a:off x="0" y="224325"/>
            <a:ext cx="1746675" cy="1445450"/>
            <a:chOff x="763475" y="1235400"/>
            <a:chExt cx="1746675" cy="1445450"/>
          </a:xfrm>
        </p:grpSpPr>
        <p:sp>
          <p:nvSpPr>
            <p:cNvPr id="8571" name="Google Shape;8571;p338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338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338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338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338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338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7" name="Google Shape;8577;p338"/>
          <p:cNvSpPr/>
          <p:nvPr/>
        </p:nvSpPr>
        <p:spPr>
          <a:xfrm rot="10800000">
            <a:off x="7808700" y="-1"/>
            <a:ext cx="1335300" cy="1466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8" name="Google Shape;8578;p338"/>
          <p:cNvSpPr/>
          <p:nvPr/>
        </p:nvSpPr>
        <p:spPr>
          <a:xfrm>
            <a:off x="7598250" y="1825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9" name="Google Shape;8579;p338"/>
          <p:cNvSpPr/>
          <p:nvPr/>
        </p:nvSpPr>
        <p:spPr>
          <a:xfrm flipH="1" rot="5400000">
            <a:off x="256161" y="3748408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0" name="Google Shape;8580;p338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1" name="Google Shape;8581;p338"/>
          <p:cNvGrpSpPr/>
          <p:nvPr/>
        </p:nvGrpSpPr>
        <p:grpSpPr>
          <a:xfrm flipH="1">
            <a:off x="7199525" y="176375"/>
            <a:ext cx="972750" cy="956100"/>
            <a:chOff x="8099625" y="4181100"/>
            <a:chExt cx="972750" cy="956100"/>
          </a:xfrm>
        </p:grpSpPr>
        <p:sp>
          <p:nvSpPr>
            <p:cNvPr id="8582" name="Google Shape;8582;p338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338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338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338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338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338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338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338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0" name="Google Shape;8590;p338"/>
          <p:cNvSpPr txBox="1"/>
          <p:nvPr>
            <p:ph hasCustomPrompt="1" type="title"/>
          </p:nvPr>
        </p:nvSpPr>
        <p:spPr>
          <a:xfrm>
            <a:off x="1284000" y="1636458"/>
            <a:ext cx="65760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8591" name="Google Shape;8591;p338"/>
          <p:cNvSpPr txBox="1"/>
          <p:nvPr>
            <p:ph idx="1" type="subTitle"/>
          </p:nvPr>
        </p:nvSpPr>
        <p:spPr>
          <a:xfrm>
            <a:off x="1284000" y="3042639"/>
            <a:ext cx="6576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8592" name="Shape 859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spTree>
      <p:nvGrpSpPr>
        <p:cNvPr id="663" name="Shape 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" name="Google Shape;664;p35"/>
          <p:cNvSpPr/>
          <p:nvPr/>
        </p:nvSpPr>
        <p:spPr>
          <a:xfrm rot="10800000">
            <a:off x="-27300" y="-14708"/>
            <a:ext cx="721800" cy="1378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" name="Google Shape;665;p35"/>
          <p:cNvSpPr/>
          <p:nvPr/>
        </p:nvSpPr>
        <p:spPr>
          <a:xfrm rot="5400000">
            <a:off x="-795691" y="902580"/>
            <a:ext cx="2089671" cy="55291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" name="Google Shape;666;p35"/>
          <p:cNvSpPr/>
          <p:nvPr/>
        </p:nvSpPr>
        <p:spPr>
          <a:xfrm flipH="1" rot="-5400000">
            <a:off x="7686188" y="3674339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" name="Google Shape;667;p35"/>
          <p:cNvSpPr/>
          <p:nvPr/>
        </p:nvSpPr>
        <p:spPr>
          <a:xfrm flipH="1" rot="10800000">
            <a:off x="8079656" y="4128373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" name="Google Shape;668;p35"/>
          <p:cNvSpPr/>
          <p:nvPr/>
        </p:nvSpPr>
        <p:spPr>
          <a:xfrm flipH="1" rot="9039692">
            <a:off x="8267460" y="380980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" name="Google Shape;669;p35"/>
          <p:cNvSpPr/>
          <p:nvPr/>
        </p:nvSpPr>
        <p:spPr>
          <a:xfrm flipH="1" rot="-9620968">
            <a:off x="8655321" y="405740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" name="Google Shape;670;p35"/>
          <p:cNvGrpSpPr/>
          <p:nvPr/>
        </p:nvGrpSpPr>
        <p:grpSpPr>
          <a:xfrm rot="-5400000">
            <a:off x="7669375" y="-85537"/>
            <a:ext cx="1373725" cy="1575500"/>
            <a:chOff x="3306050" y="1157725"/>
            <a:chExt cx="1373725" cy="1575500"/>
          </a:xfrm>
        </p:grpSpPr>
        <p:sp>
          <p:nvSpPr>
            <p:cNvPr id="671" name="Google Shape;671;p35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5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5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5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5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5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5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5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" name="Google Shape;679;p35"/>
          <p:cNvSpPr/>
          <p:nvPr/>
        </p:nvSpPr>
        <p:spPr>
          <a:xfrm flipH="1" rot="10800000">
            <a:off x="249202" y="4186256"/>
            <a:ext cx="423824" cy="37921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35"/>
          <p:cNvSpPr/>
          <p:nvPr/>
        </p:nvSpPr>
        <p:spPr>
          <a:xfrm flipH="1" rot="9039692">
            <a:off x="94410" y="4654740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" name="Google Shape;681;p35"/>
          <p:cNvSpPr/>
          <p:nvPr/>
        </p:nvSpPr>
        <p:spPr>
          <a:xfrm flipH="1" rot="-9620968">
            <a:off x="413096" y="484026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" name="Google Shape;682;p3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8593" name="Shape 8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4" name="Google Shape;8594;p340"/>
          <p:cNvSpPr txBox="1"/>
          <p:nvPr>
            <p:ph type="title"/>
          </p:nvPr>
        </p:nvSpPr>
        <p:spPr>
          <a:xfrm>
            <a:off x="1559464" y="1148650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595" name="Google Shape;8595;p340"/>
          <p:cNvSpPr txBox="1"/>
          <p:nvPr>
            <p:ph hasCustomPrompt="1" idx="2" type="title"/>
          </p:nvPr>
        </p:nvSpPr>
        <p:spPr>
          <a:xfrm>
            <a:off x="4684774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8596" name="Google Shape;8596;p340"/>
          <p:cNvSpPr txBox="1"/>
          <p:nvPr>
            <p:ph idx="1" type="subTitle"/>
          </p:nvPr>
        </p:nvSpPr>
        <p:spPr>
          <a:xfrm>
            <a:off x="1559464" y="165166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8597" name="Google Shape;8597;p340"/>
          <p:cNvSpPr txBox="1"/>
          <p:nvPr>
            <p:ph idx="3" type="title"/>
          </p:nvPr>
        </p:nvSpPr>
        <p:spPr>
          <a:xfrm>
            <a:off x="1556785" y="23524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598" name="Google Shape;8598;p340"/>
          <p:cNvSpPr txBox="1"/>
          <p:nvPr>
            <p:ph hasCustomPrompt="1" idx="4" type="title"/>
          </p:nvPr>
        </p:nvSpPr>
        <p:spPr>
          <a:xfrm>
            <a:off x="787850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8599" name="Google Shape;8599;p340"/>
          <p:cNvSpPr txBox="1"/>
          <p:nvPr>
            <p:ph idx="5" type="subTitle"/>
          </p:nvPr>
        </p:nvSpPr>
        <p:spPr>
          <a:xfrm>
            <a:off x="1556762" y="2859881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8600" name="Google Shape;8600;p340"/>
          <p:cNvSpPr txBox="1"/>
          <p:nvPr>
            <p:ph idx="6" type="title"/>
          </p:nvPr>
        </p:nvSpPr>
        <p:spPr>
          <a:xfrm>
            <a:off x="1559464" y="35562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601" name="Google Shape;8601;p340"/>
          <p:cNvSpPr txBox="1"/>
          <p:nvPr>
            <p:ph hasCustomPrompt="1" idx="7" type="title"/>
          </p:nvPr>
        </p:nvSpPr>
        <p:spPr>
          <a:xfrm>
            <a:off x="794337" y="3886283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8602" name="Google Shape;8602;p340"/>
          <p:cNvSpPr txBox="1"/>
          <p:nvPr>
            <p:ph idx="8" type="subTitle"/>
          </p:nvPr>
        </p:nvSpPr>
        <p:spPr>
          <a:xfrm>
            <a:off x="1556761" y="406147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8603" name="Google Shape;8603;p340"/>
          <p:cNvSpPr txBox="1"/>
          <p:nvPr>
            <p:ph idx="9" type="title"/>
          </p:nvPr>
        </p:nvSpPr>
        <p:spPr>
          <a:xfrm>
            <a:off x="5456465" y="1148650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604" name="Google Shape;8604;p340"/>
          <p:cNvSpPr txBox="1"/>
          <p:nvPr>
            <p:ph hasCustomPrompt="1" idx="13" type="title"/>
          </p:nvPr>
        </p:nvSpPr>
        <p:spPr>
          <a:xfrm>
            <a:off x="4687536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8605" name="Google Shape;8605;p340"/>
          <p:cNvSpPr txBox="1"/>
          <p:nvPr>
            <p:ph idx="14" type="subTitle"/>
          </p:nvPr>
        </p:nvSpPr>
        <p:spPr>
          <a:xfrm>
            <a:off x="5456465" y="16516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8606" name="Google Shape;8606;p340"/>
          <p:cNvSpPr txBox="1"/>
          <p:nvPr>
            <p:ph idx="15" type="title"/>
          </p:nvPr>
        </p:nvSpPr>
        <p:spPr>
          <a:xfrm>
            <a:off x="5453760" y="23524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607" name="Google Shape;8607;p340"/>
          <p:cNvSpPr txBox="1"/>
          <p:nvPr>
            <p:ph hasCustomPrompt="1" idx="16" type="title"/>
          </p:nvPr>
        </p:nvSpPr>
        <p:spPr>
          <a:xfrm>
            <a:off x="790612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8608" name="Google Shape;8608;p340"/>
          <p:cNvSpPr txBox="1"/>
          <p:nvPr>
            <p:ph idx="17" type="subTitle"/>
          </p:nvPr>
        </p:nvSpPr>
        <p:spPr>
          <a:xfrm>
            <a:off x="5453687" y="28598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8609" name="Google Shape;8609;p340"/>
          <p:cNvSpPr txBox="1"/>
          <p:nvPr>
            <p:ph idx="18" type="title"/>
          </p:nvPr>
        </p:nvSpPr>
        <p:spPr>
          <a:xfrm>
            <a:off x="5456465" y="35562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610" name="Google Shape;8610;p340"/>
          <p:cNvSpPr txBox="1"/>
          <p:nvPr>
            <p:ph hasCustomPrompt="1" idx="19" type="title"/>
          </p:nvPr>
        </p:nvSpPr>
        <p:spPr>
          <a:xfrm>
            <a:off x="4687536" y="3873458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8611" name="Google Shape;8611;p340"/>
          <p:cNvSpPr txBox="1"/>
          <p:nvPr>
            <p:ph idx="20" type="subTitle"/>
          </p:nvPr>
        </p:nvSpPr>
        <p:spPr>
          <a:xfrm>
            <a:off x="5453686" y="4061478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8612" name="Google Shape;8612;p340"/>
          <p:cNvSpPr txBox="1"/>
          <p:nvPr>
            <p:ph idx="21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613" name="Google Shape;8613;p340"/>
          <p:cNvSpPr/>
          <p:nvPr/>
        </p:nvSpPr>
        <p:spPr>
          <a:xfrm rot="10800000">
            <a:off x="-860775" y="-14584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4" name="Google Shape;8614;p340"/>
          <p:cNvSpPr/>
          <p:nvPr/>
        </p:nvSpPr>
        <p:spPr>
          <a:xfrm>
            <a:off x="8650275" y="3410800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5" name="Google Shape;8615;p340"/>
          <p:cNvSpPr/>
          <p:nvPr/>
        </p:nvSpPr>
        <p:spPr>
          <a:xfrm>
            <a:off x="6917701" y="0"/>
            <a:ext cx="2234045" cy="878948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6" name="Google Shape;8616;p340"/>
          <p:cNvSpPr/>
          <p:nvPr/>
        </p:nvSpPr>
        <p:spPr>
          <a:xfrm>
            <a:off x="8785050" y="532300"/>
            <a:ext cx="184575" cy="254125"/>
          </a:xfrm>
          <a:custGeom>
            <a:rect b="b" l="l" r="r" t="t"/>
            <a:pathLst>
              <a:path extrusionOk="0" h="10165" w="7383">
                <a:moveTo>
                  <a:pt x="4212" y="0"/>
                </a:moveTo>
                <a:cubicBezTo>
                  <a:pt x="3444" y="0"/>
                  <a:pt x="2709" y="427"/>
                  <a:pt x="2215" y="1028"/>
                </a:cubicBezTo>
                <a:cubicBezTo>
                  <a:pt x="1667" y="1683"/>
                  <a:pt x="1370" y="2504"/>
                  <a:pt x="1131" y="3338"/>
                </a:cubicBezTo>
                <a:cubicBezTo>
                  <a:pt x="643" y="5100"/>
                  <a:pt x="0" y="7517"/>
                  <a:pt x="1239" y="9136"/>
                </a:cubicBezTo>
                <a:lnTo>
                  <a:pt x="1227" y="9136"/>
                </a:lnTo>
                <a:cubicBezTo>
                  <a:pt x="1752" y="9820"/>
                  <a:pt x="2612" y="10164"/>
                  <a:pt x="3481" y="10164"/>
                </a:cubicBezTo>
                <a:cubicBezTo>
                  <a:pt x="3911" y="10164"/>
                  <a:pt x="4344" y="10080"/>
                  <a:pt x="4739" y="9910"/>
                </a:cubicBezTo>
                <a:cubicBezTo>
                  <a:pt x="5918" y="9386"/>
                  <a:pt x="6727" y="8231"/>
                  <a:pt x="7049" y="6981"/>
                </a:cubicBezTo>
                <a:cubicBezTo>
                  <a:pt x="7382" y="5731"/>
                  <a:pt x="7263" y="4409"/>
                  <a:pt x="6977" y="3147"/>
                </a:cubicBezTo>
                <a:cubicBezTo>
                  <a:pt x="6811" y="2457"/>
                  <a:pt x="6596" y="1754"/>
                  <a:pt x="6192" y="1171"/>
                </a:cubicBezTo>
                <a:cubicBezTo>
                  <a:pt x="5787" y="575"/>
                  <a:pt x="5168" y="111"/>
                  <a:pt x="4465" y="16"/>
                </a:cubicBezTo>
                <a:cubicBezTo>
                  <a:pt x="4381" y="5"/>
                  <a:pt x="4296" y="0"/>
                  <a:pt x="421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7" name="Google Shape;8617;p340"/>
          <p:cNvSpPr/>
          <p:nvPr/>
        </p:nvSpPr>
        <p:spPr>
          <a:xfrm>
            <a:off x="8500125" y="661500"/>
            <a:ext cx="190475" cy="139725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8" name="Google Shape;8618;p340"/>
          <p:cNvSpPr/>
          <p:nvPr/>
        </p:nvSpPr>
        <p:spPr>
          <a:xfrm>
            <a:off x="8360613" y="291202"/>
            <a:ext cx="289660" cy="296556"/>
          </a:xfrm>
          <a:custGeom>
            <a:rect b="b" l="l" r="r" t="t"/>
            <a:pathLst>
              <a:path extrusionOk="0" h="8558" w="8359">
                <a:moveTo>
                  <a:pt x="4034" y="1"/>
                </a:moveTo>
                <a:cubicBezTo>
                  <a:pt x="2734" y="1"/>
                  <a:pt x="1488" y="1001"/>
                  <a:pt x="858" y="2200"/>
                </a:cubicBezTo>
                <a:cubicBezTo>
                  <a:pt x="84" y="3665"/>
                  <a:pt x="1" y="5474"/>
                  <a:pt x="620" y="7010"/>
                </a:cubicBezTo>
                <a:cubicBezTo>
                  <a:pt x="1066" y="8116"/>
                  <a:pt x="2125" y="8557"/>
                  <a:pt x="3289" y="8557"/>
                </a:cubicBezTo>
                <a:cubicBezTo>
                  <a:pt x="4732" y="8557"/>
                  <a:pt x="6335" y="7880"/>
                  <a:pt x="7132" y="6951"/>
                </a:cubicBezTo>
                <a:cubicBezTo>
                  <a:pt x="8204" y="5701"/>
                  <a:pt x="8359" y="3748"/>
                  <a:pt x="7513" y="2343"/>
                </a:cubicBezTo>
                <a:cubicBezTo>
                  <a:pt x="7109" y="1676"/>
                  <a:pt x="6525" y="1141"/>
                  <a:pt x="5894" y="700"/>
                </a:cubicBezTo>
                <a:cubicBezTo>
                  <a:pt x="5525" y="438"/>
                  <a:pt x="5132" y="212"/>
                  <a:pt x="4703" y="93"/>
                </a:cubicBezTo>
                <a:cubicBezTo>
                  <a:pt x="4481" y="30"/>
                  <a:pt x="4257" y="1"/>
                  <a:pt x="403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9" name="Google Shape;8619;p340"/>
          <p:cNvGrpSpPr/>
          <p:nvPr/>
        </p:nvGrpSpPr>
        <p:grpSpPr>
          <a:xfrm>
            <a:off x="8219649" y="4324805"/>
            <a:ext cx="932106" cy="818695"/>
            <a:chOff x="3575725" y="3248450"/>
            <a:chExt cx="1110575" cy="975450"/>
          </a:xfrm>
        </p:grpSpPr>
        <p:sp>
          <p:nvSpPr>
            <p:cNvPr id="8620" name="Google Shape;8620;p340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340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8622" name="Shape 8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3" name="Google Shape;8623;p341"/>
          <p:cNvSpPr txBox="1"/>
          <p:nvPr>
            <p:ph type="title"/>
          </p:nvPr>
        </p:nvSpPr>
        <p:spPr>
          <a:xfrm>
            <a:off x="3114600" y="2362075"/>
            <a:ext cx="4464000" cy="118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624" name="Google Shape;8624;p341"/>
          <p:cNvSpPr txBox="1"/>
          <p:nvPr>
            <p:ph hasCustomPrompt="1" idx="2" type="title"/>
          </p:nvPr>
        </p:nvSpPr>
        <p:spPr>
          <a:xfrm>
            <a:off x="6204425" y="1274317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625" name="Google Shape;8625;p341"/>
          <p:cNvSpPr txBox="1"/>
          <p:nvPr>
            <p:ph idx="1" type="subTitle"/>
          </p:nvPr>
        </p:nvSpPr>
        <p:spPr>
          <a:xfrm>
            <a:off x="3114600" y="3462174"/>
            <a:ext cx="4464000" cy="4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626" name="Google Shape;8626;p341"/>
          <p:cNvSpPr/>
          <p:nvPr/>
        </p:nvSpPr>
        <p:spPr>
          <a:xfrm rot="5400000">
            <a:off x="73200" y="3591724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7" name="Google Shape;8627;p341"/>
          <p:cNvSpPr/>
          <p:nvPr/>
        </p:nvSpPr>
        <p:spPr>
          <a:xfrm>
            <a:off x="721905" y="448351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8" name="Google Shape;8628;p341"/>
          <p:cNvGrpSpPr/>
          <p:nvPr/>
        </p:nvGrpSpPr>
        <p:grpSpPr>
          <a:xfrm rot="-7361883">
            <a:off x="371984" y="3074734"/>
            <a:ext cx="1004345" cy="991737"/>
            <a:chOff x="623875" y="3501825"/>
            <a:chExt cx="1129625" cy="1115550"/>
          </a:xfrm>
        </p:grpSpPr>
        <p:sp>
          <p:nvSpPr>
            <p:cNvPr id="8629" name="Google Shape;8629;p341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341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341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341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341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341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341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341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341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341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341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40" name="Google Shape;8640;p341"/>
          <p:cNvSpPr/>
          <p:nvPr/>
        </p:nvSpPr>
        <p:spPr>
          <a:xfrm flipH="1" rot="10800000">
            <a:off x="8466525" y="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41" name="Google Shape;8641;p341"/>
          <p:cNvGrpSpPr/>
          <p:nvPr/>
        </p:nvGrpSpPr>
        <p:grpSpPr>
          <a:xfrm rot="10800000">
            <a:off x="-43625" y="71645"/>
            <a:ext cx="2101775" cy="1341250"/>
            <a:chOff x="4946725" y="3223150"/>
            <a:chExt cx="2101775" cy="1341250"/>
          </a:xfrm>
        </p:grpSpPr>
        <p:sp>
          <p:nvSpPr>
            <p:cNvPr id="8642" name="Google Shape;8642;p341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341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341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341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341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341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341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341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341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341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341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341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341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341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341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341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341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341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341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341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341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341"/>
          <p:cNvGrpSpPr/>
          <p:nvPr/>
        </p:nvGrpSpPr>
        <p:grpSpPr>
          <a:xfrm rot="10800000">
            <a:off x="7455525" y="4215500"/>
            <a:ext cx="1655900" cy="875425"/>
            <a:chOff x="1680550" y="2806125"/>
            <a:chExt cx="1655900" cy="875425"/>
          </a:xfrm>
        </p:grpSpPr>
        <p:sp>
          <p:nvSpPr>
            <p:cNvPr id="8664" name="Google Shape;8664;p341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341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8666" name="Shape 8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7" name="Google Shape;8667;p342"/>
          <p:cNvSpPr/>
          <p:nvPr/>
        </p:nvSpPr>
        <p:spPr>
          <a:xfrm flipH="1" rot="5400000">
            <a:off x="79161" y="3571408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8" name="Google Shape;8668;p342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9" name="Google Shape;8669;p342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0" name="Google Shape;8670;p342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1" name="Google Shape;8671;p342"/>
          <p:cNvGrpSpPr/>
          <p:nvPr/>
        </p:nvGrpSpPr>
        <p:grpSpPr>
          <a:xfrm flipH="1" rot="-3438117">
            <a:off x="7231484" y="490864"/>
            <a:ext cx="1004345" cy="991737"/>
            <a:chOff x="623875" y="3501825"/>
            <a:chExt cx="1129625" cy="1115550"/>
          </a:xfrm>
        </p:grpSpPr>
        <p:sp>
          <p:nvSpPr>
            <p:cNvPr id="8672" name="Google Shape;8672;p342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342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342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342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342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342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342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342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342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342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342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342"/>
          <p:cNvGrpSpPr/>
          <p:nvPr/>
        </p:nvGrpSpPr>
        <p:grpSpPr>
          <a:xfrm flipH="1" rot="5400000">
            <a:off x="108167" y="-93596"/>
            <a:ext cx="1373725" cy="1575500"/>
            <a:chOff x="3306050" y="1157725"/>
            <a:chExt cx="1373725" cy="1575500"/>
          </a:xfrm>
        </p:grpSpPr>
        <p:sp>
          <p:nvSpPr>
            <p:cNvPr id="8684" name="Google Shape;8684;p342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342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342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342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342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342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342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342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342"/>
          <p:cNvGrpSpPr/>
          <p:nvPr/>
        </p:nvGrpSpPr>
        <p:grpSpPr>
          <a:xfrm flipH="1">
            <a:off x="7364750" y="3698050"/>
            <a:ext cx="1746675" cy="1445450"/>
            <a:chOff x="763475" y="1235400"/>
            <a:chExt cx="1746675" cy="1445450"/>
          </a:xfrm>
        </p:grpSpPr>
        <p:sp>
          <p:nvSpPr>
            <p:cNvPr id="8693" name="Google Shape;8693;p342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342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342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342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342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342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9" name="Google Shape;8699;p342"/>
          <p:cNvSpPr/>
          <p:nvPr/>
        </p:nvSpPr>
        <p:spPr>
          <a:xfrm flipH="1" rot="10800000">
            <a:off x="264281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0" name="Google Shape;8700;p342"/>
          <p:cNvSpPr/>
          <p:nvPr/>
        </p:nvSpPr>
        <p:spPr>
          <a:xfrm flipH="1" rot="9039692">
            <a:off x="472060" y="39791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1" name="Google Shape;8701;p342"/>
          <p:cNvSpPr/>
          <p:nvPr/>
        </p:nvSpPr>
        <p:spPr>
          <a:xfrm flipH="1" rot="-9620968">
            <a:off x="800871" y="422675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2" name="Google Shape;8702;p342"/>
          <p:cNvSpPr txBox="1"/>
          <p:nvPr>
            <p:ph type="title"/>
          </p:nvPr>
        </p:nvSpPr>
        <p:spPr>
          <a:xfrm>
            <a:off x="1901900" y="2573068"/>
            <a:ext cx="5405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703" name="Google Shape;8703;p342"/>
          <p:cNvSpPr txBox="1"/>
          <p:nvPr>
            <p:ph hasCustomPrompt="1" idx="2" type="title"/>
          </p:nvPr>
        </p:nvSpPr>
        <p:spPr>
          <a:xfrm>
            <a:off x="3917600" y="15297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704" name="Google Shape;8704;p342"/>
          <p:cNvSpPr txBox="1"/>
          <p:nvPr>
            <p:ph idx="1" type="subTitle"/>
          </p:nvPr>
        </p:nvSpPr>
        <p:spPr>
          <a:xfrm>
            <a:off x="1901900" y="3128958"/>
            <a:ext cx="54054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1">
    <p:spTree>
      <p:nvGrpSpPr>
        <p:cNvPr id="8705" name="Shape 8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6" name="Google Shape;8706;p343"/>
          <p:cNvSpPr/>
          <p:nvPr/>
        </p:nvSpPr>
        <p:spPr>
          <a:xfrm flipH="1">
            <a:off x="6288692" y="-7292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7" name="Google Shape;8707;p343"/>
          <p:cNvSpPr/>
          <p:nvPr/>
        </p:nvSpPr>
        <p:spPr>
          <a:xfrm flipH="1" rot="10800000">
            <a:off x="6853096" y="14619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8" name="Google Shape;8708;p343"/>
          <p:cNvSpPr/>
          <p:nvPr/>
        </p:nvSpPr>
        <p:spPr>
          <a:xfrm rot="-5400000">
            <a:off x="7111350" y="3138850"/>
            <a:ext cx="1650300" cy="2415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9" name="Google Shape;8709;p343"/>
          <p:cNvSpPr/>
          <p:nvPr/>
        </p:nvSpPr>
        <p:spPr>
          <a:xfrm rot="-5400000">
            <a:off x="-899989" y="8614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0" name="Google Shape;8710;p343"/>
          <p:cNvGrpSpPr/>
          <p:nvPr/>
        </p:nvGrpSpPr>
        <p:grpSpPr>
          <a:xfrm>
            <a:off x="158725" y="154258"/>
            <a:ext cx="985850" cy="708025"/>
            <a:chOff x="158725" y="154258"/>
            <a:chExt cx="985850" cy="708025"/>
          </a:xfrm>
        </p:grpSpPr>
        <p:sp>
          <p:nvSpPr>
            <p:cNvPr id="8711" name="Google Shape;8711;p343"/>
            <p:cNvSpPr/>
            <p:nvPr/>
          </p:nvSpPr>
          <p:spPr>
            <a:xfrm flipH="1" rot="10800000">
              <a:off x="747775" y="490833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343"/>
            <p:cNvSpPr/>
            <p:nvPr/>
          </p:nvSpPr>
          <p:spPr>
            <a:xfrm flipH="1" rot="10800000">
              <a:off x="957050" y="280983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343"/>
            <p:cNvSpPr/>
            <p:nvPr/>
          </p:nvSpPr>
          <p:spPr>
            <a:xfrm flipH="1" rot="10800000">
              <a:off x="628425" y="154258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343"/>
            <p:cNvSpPr/>
            <p:nvPr/>
          </p:nvSpPr>
          <p:spPr>
            <a:xfrm flipH="1" rot="10800000">
              <a:off x="482275" y="47218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343"/>
            <p:cNvSpPr/>
            <p:nvPr/>
          </p:nvSpPr>
          <p:spPr>
            <a:xfrm flipH="1" rot="10800000">
              <a:off x="158725" y="681908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343"/>
            <p:cNvSpPr/>
            <p:nvPr/>
          </p:nvSpPr>
          <p:spPr>
            <a:xfrm flipH="1" rot="10800000">
              <a:off x="260225" y="311933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343"/>
          <p:cNvGrpSpPr/>
          <p:nvPr/>
        </p:nvGrpSpPr>
        <p:grpSpPr>
          <a:xfrm flipH="1" rot="-1787720">
            <a:off x="6772464" y="629542"/>
            <a:ext cx="1736238" cy="814119"/>
            <a:chOff x="503325" y="3713675"/>
            <a:chExt cx="1736250" cy="814125"/>
          </a:xfrm>
        </p:grpSpPr>
        <p:sp>
          <p:nvSpPr>
            <p:cNvPr id="8718" name="Google Shape;8718;p343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343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343"/>
          <p:cNvGrpSpPr/>
          <p:nvPr/>
        </p:nvGrpSpPr>
        <p:grpSpPr>
          <a:xfrm rot="10800000">
            <a:off x="-20619" y="3982492"/>
            <a:ext cx="1863224" cy="1189018"/>
            <a:chOff x="4946725" y="3223150"/>
            <a:chExt cx="2101775" cy="1341250"/>
          </a:xfrm>
        </p:grpSpPr>
        <p:sp>
          <p:nvSpPr>
            <p:cNvPr id="8721" name="Google Shape;8721;p343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343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343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343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343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343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343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343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343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343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343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343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343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343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343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343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343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343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343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343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343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343"/>
          <p:cNvGrpSpPr/>
          <p:nvPr/>
        </p:nvGrpSpPr>
        <p:grpSpPr>
          <a:xfrm flipH="1">
            <a:off x="7390025" y="3698050"/>
            <a:ext cx="1746675" cy="1445450"/>
            <a:chOff x="763475" y="1235400"/>
            <a:chExt cx="1746675" cy="1445450"/>
          </a:xfrm>
        </p:grpSpPr>
        <p:sp>
          <p:nvSpPr>
            <p:cNvPr id="8743" name="Google Shape;8743;p343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343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343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343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343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343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9" name="Google Shape;8749;p343"/>
          <p:cNvSpPr txBox="1"/>
          <p:nvPr>
            <p:ph type="title"/>
          </p:nvPr>
        </p:nvSpPr>
        <p:spPr>
          <a:xfrm>
            <a:off x="1075750" y="2785850"/>
            <a:ext cx="4596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750" name="Google Shape;8750;p343"/>
          <p:cNvSpPr txBox="1"/>
          <p:nvPr>
            <p:ph hasCustomPrompt="1" idx="2" type="title"/>
          </p:nvPr>
        </p:nvSpPr>
        <p:spPr>
          <a:xfrm>
            <a:off x="1075750" y="16339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751" name="Google Shape;8751;p343"/>
          <p:cNvSpPr txBox="1"/>
          <p:nvPr>
            <p:ph idx="1" type="subTitle"/>
          </p:nvPr>
        </p:nvSpPr>
        <p:spPr>
          <a:xfrm>
            <a:off x="1075750" y="3308352"/>
            <a:ext cx="45969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1_1_1_1">
    <p:spTree>
      <p:nvGrpSpPr>
        <p:cNvPr id="8752" name="Shape 8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3" name="Google Shape;8753;p344"/>
          <p:cNvSpPr txBox="1"/>
          <p:nvPr>
            <p:ph type="title"/>
          </p:nvPr>
        </p:nvSpPr>
        <p:spPr>
          <a:xfrm flipH="1">
            <a:off x="2853950" y="2785849"/>
            <a:ext cx="4608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754" name="Google Shape;8754;p344"/>
          <p:cNvSpPr txBox="1"/>
          <p:nvPr>
            <p:ph hasCustomPrompt="1" idx="2" type="title"/>
          </p:nvPr>
        </p:nvSpPr>
        <p:spPr>
          <a:xfrm flipH="1">
            <a:off x="6087950" y="164660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755" name="Google Shape;8755;p344"/>
          <p:cNvSpPr txBox="1"/>
          <p:nvPr>
            <p:ph idx="1" type="subTitle"/>
          </p:nvPr>
        </p:nvSpPr>
        <p:spPr>
          <a:xfrm flipH="1">
            <a:off x="2853950" y="3308350"/>
            <a:ext cx="4608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56" name="Google Shape;8756;p344"/>
          <p:cNvSpPr/>
          <p:nvPr/>
        </p:nvSpPr>
        <p:spPr>
          <a:xfrm flipH="1">
            <a:off x="1669" y="3114600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7" name="Google Shape;8757;p344"/>
          <p:cNvSpPr/>
          <p:nvPr/>
        </p:nvSpPr>
        <p:spPr>
          <a:xfrm flipH="1" rot="5400000">
            <a:off x="-947152" y="2082059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8" name="Google Shape;8758;p344"/>
          <p:cNvGrpSpPr/>
          <p:nvPr/>
        </p:nvGrpSpPr>
        <p:grpSpPr>
          <a:xfrm flipH="1" rot="-8838117">
            <a:off x="269836" y="1685531"/>
            <a:ext cx="1004345" cy="991737"/>
            <a:chOff x="623875" y="3501825"/>
            <a:chExt cx="1129625" cy="1115550"/>
          </a:xfrm>
        </p:grpSpPr>
        <p:sp>
          <p:nvSpPr>
            <p:cNvPr id="8759" name="Google Shape;8759;p34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34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34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34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34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34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34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34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34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34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34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0" name="Google Shape;8770;p344"/>
          <p:cNvSpPr/>
          <p:nvPr/>
        </p:nvSpPr>
        <p:spPr>
          <a:xfrm rot="10800000">
            <a:off x="5386950" y="-14584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1" name="Google Shape;8771;p344"/>
          <p:cNvGrpSpPr/>
          <p:nvPr/>
        </p:nvGrpSpPr>
        <p:grpSpPr>
          <a:xfrm>
            <a:off x="7770275" y="3553404"/>
            <a:ext cx="1373725" cy="1575500"/>
            <a:chOff x="3306050" y="1157725"/>
            <a:chExt cx="1373725" cy="1575500"/>
          </a:xfrm>
        </p:grpSpPr>
        <p:sp>
          <p:nvSpPr>
            <p:cNvPr id="8772" name="Google Shape;8772;p344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344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344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344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344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344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344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344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344"/>
          <p:cNvGrpSpPr/>
          <p:nvPr/>
        </p:nvGrpSpPr>
        <p:grpSpPr>
          <a:xfrm flipH="1" rot="10800000">
            <a:off x="1211325" y="0"/>
            <a:ext cx="1746675" cy="1445450"/>
            <a:chOff x="763475" y="1235400"/>
            <a:chExt cx="1746675" cy="1445450"/>
          </a:xfrm>
        </p:grpSpPr>
        <p:sp>
          <p:nvSpPr>
            <p:cNvPr id="8781" name="Google Shape;8781;p34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34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34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34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34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34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8787" name="Shape 8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8" name="Google Shape;8788;p345"/>
          <p:cNvSpPr/>
          <p:nvPr/>
        </p:nvSpPr>
        <p:spPr>
          <a:xfrm flipH="1" rot="10800000">
            <a:off x="7784875" y="167751"/>
            <a:ext cx="1274661" cy="74322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9" name="Google Shape;8789;p34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790" name="Google Shape;8790;p345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1" name="Google Shape;8791;p345"/>
          <p:cNvSpPr/>
          <p:nvPr/>
        </p:nvSpPr>
        <p:spPr>
          <a:xfrm rot="10800000">
            <a:off x="-11987" y="-7292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2" name="Google Shape;8792;p345"/>
          <p:cNvGrpSpPr/>
          <p:nvPr/>
        </p:nvGrpSpPr>
        <p:grpSpPr>
          <a:xfrm>
            <a:off x="72608" y="4329917"/>
            <a:ext cx="751864" cy="747525"/>
            <a:chOff x="72608" y="4329917"/>
            <a:chExt cx="751864" cy="747525"/>
          </a:xfrm>
        </p:grpSpPr>
        <p:sp>
          <p:nvSpPr>
            <p:cNvPr id="8793" name="Google Shape;8793;p345"/>
            <p:cNvSpPr/>
            <p:nvPr/>
          </p:nvSpPr>
          <p:spPr>
            <a:xfrm flipH="1" rot="-5937786">
              <a:off x="465448" y="4877564"/>
              <a:ext cx="187527" cy="185602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345"/>
            <p:cNvSpPr/>
            <p:nvPr/>
          </p:nvSpPr>
          <p:spPr>
            <a:xfrm flipH="1" rot="-5937786">
              <a:off x="576837" y="4593255"/>
              <a:ext cx="230403" cy="23180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345"/>
            <p:cNvSpPr/>
            <p:nvPr/>
          </p:nvSpPr>
          <p:spPr>
            <a:xfrm flipH="1" rot="-5937786">
              <a:off x="102447" y="4873239"/>
              <a:ext cx="156602" cy="194252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345"/>
            <p:cNvSpPr/>
            <p:nvPr/>
          </p:nvSpPr>
          <p:spPr>
            <a:xfrm flipH="1" rot="-5937786">
              <a:off x="139490" y="4344966"/>
              <a:ext cx="184627" cy="180377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345"/>
            <p:cNvSpPr/>
            <p:nvPr/>
          </p:nvSpPr>
          <p:spPr>
            <a:xfrm flipH="1" rot="-5937786">
              <a:off x="247650" y="4628888"/>
              <a:ext cx="158227" cy="160527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8" name="Google Shape;8798;p345"/>
          <p:cNvSpPr/>
          <p:nvPr/>
        </p:nvSpPr>
        <p:spPr>
          <a:xfrm flipH="1" rot="10800000">
            <a:off x="3934675" y="4770891"/>
            <a:ext cx="1274661" cy="114050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spTree>
      <p:nvGrpSpPr>
        <p:cNvPr id="8799" name="Shape 8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0" name="Google Shape;8800;p346"/>
          <p:cNvSpPr/>
          <p:nvPr/>
        </p:nvSpPr>
        <p:spPr>
          <a:xfrm>
            <a:off x="0" y="4819921"/>
            <a:ext cx="3757050" cy="33009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1" name="Google Shape;8801;p346"/>
          <p:cNvSpPr/>
          <p:nvPr/>
        </p:nvSpPr>
        <p:spPr>
          <a:xfrm flipH="1" rot="-5400000">
            <a:off x="7756200" y="-250200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2" name="Google Shape;8802;p346"/>
          <p:cNvSpPr/>
          <p:nvPr/>
        </p:nvSpPr>
        <p:spPr>
          <a:xfrm>
            <a:off x="6250493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3" name="Google Shape;8803;p346"/>
          <p:cNvGrpSpPr/>
          <p:nvPr/>
        </p:nvGrpSpPr>
        <p:grpSpPr>
          <a:xfrm>
            <a:off x="219713" y="133350"/>
            <a:ext cx="1004350" cy="797900"/>
            <a:chOff x="219713" y="133350"/>
            <a:chExt cx="1004350" cy="797900"/>
          </a:xfrm>
        </p:grpSpPr>
        <p:sp>
          <p:nvSpPr>
            <p:cNvPr id="8804" name="Google Shape;8804;p346"/>
            <p:cNvSpPr/>
            <p:nvPr/>
          </p:nvSpPr>
          <p:spPr>
            <a:xfrm>
              <a:off x="1026988" y="4319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346"/>
            <p:cNvSpPr/>
            <p:nvPr/>
          </p:nvSpPr>
          <p:spPr>
            <a:xfrm>
              <a:off x="842413" y="1333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346"/>
            <p:cNvSpPr/>
            <p:nvPr/>
          </p:nvSpPr>
          <p:spPr>
            <a:xfrm>
              <a:off x="712588" y="57647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346"/>
            <p:cNvSpPr/>
            <p:nvPr/>
          </p:nvSpPr>
          <p:spPr>
            <a:xfrm>
              <a:off x="478550" y="347300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346"/>
            <p:cNvSpPr/>
            <p:nvPr/>
          </p:nvSpPr>
          <p:spPr>
            <a:xfrm>
              <a:off x="307613" y="133350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346"/>
            <p:cNvSpPr/>
            <p:nvPr/>
          </p:nvSpPr>
          <p:spPr>
            <a:xfrm>
              <a:off x="219713" y="46430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346"/>
            <p:cNvSpPr/>
            <p:nvPr/>
          </p:nvSpPr>
          <p:spPr>
            <a:xfrm>
              <a:off x="487113" y="77072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1" name="Google Shape;8811;p346"/>
          <p:cNvGrpSpPr/>
          <p:nvPr/>
        </p:nvGrpSpPr>
        <p:grpSpPr>
          <a:xfrm>
            <a:off x="8032088" y="4143953"/>
            <a:ext cx="1110575" cy="975450"/>
            <a:chOff x="3575725" y="3248450"/>
            <a:chExt cx="1110575" cy="975450"/>
          </a:xfrm>
        </p:grpSpPr>
        <p:sp>
          <p:nvSpPr>
            <p:cNvPr id="8812" name="Google Shape;8812;p346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346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4" name="Google Shape;8814;p34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spTree>
      <p:nvGrpSpPr>
        <p:cNvPr id="8815" name="Shape 8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6" name="Google Shape;8816;p347"/>
          <p:cNvSpPr/>
          <p:nvPr/>
        </p:nvSpPr>
        <p:spPr>
          <a:xfrm rot="10800000">
            <a:off x="-27300" y="-14708"/>
            <a:ext cx="721800" cy="1378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17" name="Google Shape;8817;p347"/>
          <p:cNvSpPr/>
          <p:nvPr/>
        </p:nvSpPr>
        <p:spPr>
          <a:xfrm rot="5400000">
            <a:off x="-795691" y="902580"/>
            <a:ext cx="2089671" cy="55291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18" name="Google Shape;8818;p347"/>
          <p:cNvSpPr/>
          <p:nvPr/>
        </p:nvSpPr>
        <p:spPr>
          <a:xfrm flipH="1" rot="-5400000">
            <a:off x="7686188" y="3674339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19" name="Google Shape;8819;p347"/>
          <p:cNvSpPr/>
          <p:nvPr/>
        </p:nvSpPr>
        <p:spPr>
          <a:xfrm flipH="1" rot="10800000">
            <a:off x="8079656" y="4128373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0" name="Google Shape;8820;p347"/>
          <p:cNvSpPr/>
          <p:nvPr/>
        </p:nvSpPr>
        <p:spPr>
          <a:xfrm flipH="1" rot="9039692">
            <a:off x="8267460" y="380980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1" name="Google Shape;8821;p347"/>
          <p:cNvSpPr/>
          <p:nvPr/>
        </p:nvSpPr>
        <p:spPr>
          <a:xfrm flipH="1" rot="-9620968">
            <a:off x="8655321" y="405740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2" name="Google Shape;8822;p347"/>
          <p:cNvGrpSpPr/>
          <p:nvPr/>
        </p:nvGrpSpPr>
        <p:grpSpPr>
          <a:xfrm rot="-5400000">
            <a:off x="7669375" y="-85537"/>
            <a:ext cx="1373725" cy="1575500"/>
            <a:chOff x="3306050" y="1157725"/>
            <a:chExt cx="1373725" cy="1575500"/>
          </a:xfrm>
        </p:grpSpPr>
        <p:sp>
          <p:nvSpPr>
            <p:cNvPr id="8823" name="Google Shape;8823;p347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347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347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347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347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347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347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347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31" name="Google Shape;8831;p347"/>
          <p:cNvSpPr/>
          <p:nvPr/>
        </p:nvSpPr>
        <p:spPr>
          <a:xfrm flipH="1" rot="10800000">
            <a:off x="249202" y="4186256"/>
            <a:ext cx="423824" cy="37921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2" name="Google Shape;8832;p347"/>
          <p:cNvSpPr/>
          <p:nvPr/>
        </p:nvSpPr>
        <p:spPr>
          <a:xfrm flipH="1" rot="9039692">
            <a:off x="94410" y="4654740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3" name="Google Shape;8833;p347"/>
          <p:cNvSpPr/>
          <p:nvPr/>
        </p:nvSpPr>
        <p:spPr>
          <a:xfrm flipH="1" rot="-9620968">
            <a:off x="413096" y="484026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4" name="Google Shape;8834;p34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spTree>
      <p:nvGrpSpPr>
        <p:cNvPr id="8835" name="Shape 8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6" name="Google Shape;8836;p348"/>
          <p:cNvSpPr/>
          <p:nvPr/>
        </p:nvSpPr>
        <p:spPr>
          <a:xfrm rot="5400000">
            <a:off x="364950" y="3979338"/>
            <a:ext cx="15888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7" name="Google Shape;8837;p348"/>
          <p:cNvSpPr/>
          <p:nvPr/>
        </p:nvSpPr>
        <p:spPr>
          <a:xfrm flipH="1">
            <a:off x="7706574" y="-7292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8" name="Google Shape;8838;p348"/>
          <p:cNvSpPr/>
          <p:nvPr/>
        </p:nvSpPr>
        <p:spPr>
          <a:xfrm rot="10800000">
            <a:off x="-6513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39" name="Google Shape;8839;p348"/>
          <p:cNvGrpSpPr/>
          <p:nvPr/>
        </p:nvGrpSpPr>
        <p:grpSpPr>
          <a:xfrm rot="-5400000">
            <a:off x="8030570" y="-24593"/>
            <a:ext cx="783251" cy="1016811"/>
            <a:chOff x="8159226" y="4035013"/>
            <a:chExt cx="783251" cy="1016811"/>
          </a:xfrm>
        </p:grpSpPr>
        <p:sp>
          <p:nvSpPr>
            <p:cNvPr id="8840" name="Google Shape;8840;p348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348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348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348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348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348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348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348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8" name="Google Shape;8848;p348"/>
          <p:cNvGrpSpPr/>
          <p:nvPr/>
        </p:nvGrpSpPr>
        <p:grpSpPr>
          <a:xfrm>
            <a:off x="8034550" y="4168050"/>
            <a:ext cx="1110575" cy="975450"/>
            <a:chOff x="3575725" y="3248450"/>
            <a:chExt cx="1110575" cy="975450"/>
          </a:xfrm>
        </p:grpSpPr>
        <p:sp>
          <p:nvSpPr>
            <p:cNvPr id="8849" name="Google Shape;8849;p348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348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1" name="Google Shape;8851;p348"/>
          <p:cNvSpPr/>
          <p:nvPr/>
        </p:nvSpPr>
        <p:spPr>
          <a:xfrm>
            <a:off x="58725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2" name="Google Shape;8852;p348"/>
          <p:cNvGrpSpPr/>
          <p:nvPr/>
        </p:nvGrpSpPr>
        <p:grpSpPr>
          <a:xfrm flipH="1" rot="10800000">
            <a:off x="-52614" y="431999"/>
            <a:ext cx="1655900" cy="875425"/>
            <a:chOff x="1680550" y="2806125"/>
            <a:chExt cx="1655900" cy="875425"/>
          </a:xfrm>
        </p:grpSpPr>
        <p:sp>
          <p:nvSpPr>
            <p:cNvPr id="8853" name="Google Shape;8853;p348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348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5" name="Google Shape;8855;p34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TITLE_ONLY_1_1_1_1_1">
    <p:spTree>
      <p:nvGrpSpPr>
        <p:cNvPr id="8856" name="Shape 8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7" name="Google Shape;8857;p349"/>
          <p:cNvSpPr/>
          <p:nvPr/>
        </p:nvSpPr>
        <p:spPr>
          <a:xfrm flipH="1" rot="10800000">
            <a:off x="6" y="-10"/>
            <a:ext cx="1110600" cy="1219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8" name="Google Shape;8858;p349"/>
          <p:cNvSpPr/>
          <p:nvPr/>
        </p:nvSpPr>
        <p:spPr>
          <a:xfrm flipH="1">
            <a:off x="-7248" y="-5923"/>
            <a:ext cx="1285600" cy="1379416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9" name="Google Shape;8859;p349"/>
          <p:cNvSpPr/>
          <p:nvPr/>
        </p:nvSpPr>
        <p:spPr>
          <a:xfrm flipH="1">
            <a:off x="7390017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0" name="Google Shape;8860;p349"/>
          <p:cNvGrpSpPr/>
          <p:nvPr/>
        </p:nvGrpSpPr>
        <p:grpSpPr>
          <a:xfrm flipH="1" rot="-3438117">
            <a:off x="7761196" y="439439"/>
            <a:ext cx="1004345" cy="991737"/>
            <a:chOff x="623875" y="3501825"/>
            <a:chExt cx="1129625" cy="1115550"/>
          </a:xfrm>
        </p:grpSpPr>
        <p:sp>
          <p:nvSpPr>
            <p:cNvPr id="8861" name="Google Shape;8861;p349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349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349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349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349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349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349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349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349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349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349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2" name="Google Shape;8872;p349"/>
          <p:cNvSpPr/>
          <p:nvPr/>
        </p:nvSpPr>
        <p:spPr>
          <a:xfrm flipH="1" rot="10800000">
            <a:off x="90373" y="4704245"/>
            <a:ext cx="368035" cy="32938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3" name="Google Shape;8873;p349"/>
          <p:cNvSpPr/>
          <p:nvPr/>
        </p:nvSpPr>
        <p:spPr>
          <a:xfrm flipH="1" rot="9039692">
            <a:off x="212885" y="42573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4" name="Google Shape;8874;p349"/>
          <p:cNvSpPr/>
          <p:nvPr/>
        </p:nvSpPr>
        <p:spPr>
          <a:xfrm flipH="1" rot="-9620968">
            <a:off x="516821" y="46533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5" name="Google Shape;8875;p34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876" name="Google Shape;8876;p349"/>
          <p:cNvSpPr/>
          <p:nvPr/>
        </p:nvSpPr>
        <p:spPr>
          <a:xfrm flipH="1" rot="10800000">
            <a:off x="8625698" y="4741724"/>
            <a:ext cx="326237" cy="29190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7" name="Google Shape;8877;p349"/>
          <p:cNvSpPr/>
          <p:nvPr/>
        </p:nvSpPr>
        <p:spPr>
          <a:xfrm flipH="1" rot="9039692">
            <a:off x="8606510" y="43295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8" name="Google Shape;8878;p349"/>
          <p:cNvSpPr/>
          <p:nvPr/>
        </p:nvSpPr>
        <p:spPr>
          <a:xfrm flipH="1" rot="-9620968">
            <a:off x="8365771" y="45811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spTree>
      <p:nvGrpSpPr>
        <p:cNvPr id="683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36"/>
          <p:cNvSpPr/>
          <p:nvPr/>
        </p:nvSpPr>
        <p:spPr>
          <a:xfrm rot="5400000">
            <a:off x="364950" y="3979338"/>
            <a:ext cx="15888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" name="Google Shape;685;p36"/>
          <p:cNvSpPr/>
          <p:nvPr/>
        </p:nvSpPr>
        <p:spPr>
          <a:xfrm flipH="1">
            <a:off x="7706574" y="-7292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" name="Google Shape;686;p36"/>
          <p:cNvSpPr/>
          <p:nvPr/>
        </p:nvSpPr>
        <p:spPr>
          <a:xfrm rot="10800000">
            <a:off x="-6513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" name="Google Shape;687;p36"/>
          <p:cNvGrpSpPr/>
          <p:nvPr/>
        </p:nvGrpSpPr>
        <p:grpSpPr>
          <a:xfrm rot="-5400000">
            <a:off x="8030570" y="-24593"/>
            <a:ext cx="783251" cy="1016811"/>
            <a:chOff x="8159226" y="4035013"/>
            <a:chExt cx="783251" cy="1016811"/>
          </a:xfrm>
        </p:grpSpPr>
        <p:sp>
          <p:nvSpPr>
            <p:cNvPr id="688" name="Google Shape;688;p36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6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6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6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6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6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6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6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" name="Google Shape;696;p36"/>
          <p:cNvGrpSpPr/>
          <p:nvPr/>
        </p:nvGrpSpPr>
        <p:grpSpPr>
          <a:xfrm>
            <a:off x="8034550" y="4168050"/>
            <a:ext cx="1110575" cy="975450"/>
            <a:chOff x="3575725" y="3248450"/>
            <a:chExt cx="1110575" cy="975450"/>
          </a:xfrm>
        </p:grpSpPr>
        <p:sp>
          <p:nvSpPr>
            <p:cNvPr id="697" name="Google Shape;697;p36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6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" name="Google Shape;699;p36"/>
          <p:cNvSpPr/>
          <p:nvPr/>
        </p:nvSpPr>
        <p:spPr>
          <a:xfrm>
            <a:off x="58725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" name="Google Shape;700;p36"/>
          <p:cNvGrpSpPr/>
          <p:nvPr/>
        </p:nvGrpSpPr>
        <p:grpSpPr>
          <a:xfrm flipH="1" rot="10800000">
            <a:off x="-52614" y="431999"/>
            <a:ext cx="1655900" cy="875425"/>
            <a:chOff x="1680550" y="2806125"/>
            <a:chExt cx="1655900" cy="875425"/>
          </a:xfrm>
        </p:grpSpPr>
        <p:sp>
          <p:nvSpPr>
            <p:cNvPr id="701" name="Google Shape;701;p36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6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" name="Google Shape;703;p3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TITLE_ONLY_1_1_1_1_1_1">
    <p:spTree>
      <p:nvGrpSpPr>
        <p:cNvPr id="8879" name="Shape 8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0" name="Google Shape;8880;p350"/>
          <p:cNvSpPr/>
          <p:nvPr/>
        </p:nvSpPr>
        <p:spPr>
          <a:xfrm flipH="1" rot="5400000">
            <a:off x="-39199" y="15358"/>
            <a:ext cx="1137600" cy="10923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1" name="Google Shape;8881;p350"/>
          <p:cNvSpPr/>
          <p:nvPr/>
        </p:nvSpPr>
        <p:spPr>
          <a:xfrm>
            <a:off x="7780650" y="-50"/>
            <a:ext cx="1363352" cy="1462841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2" name="Google Shape;8882;p350"/>
          <p:cNvSpPr/>
          <p:nvPr/>
        </p:nvSpPr>
        <p:spPr>
          <a:xfrm>
            <a:off x="3021650" y="4918525"/>
            <a:ext cx="3100693" cy="22497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3" name="Google Shape;8883;p350"/>
          <p:cNvGrpSpPr/>
          <p:nvPr/>
        </p:nvGrpSpPr>
        <p:grpSpPr>
          <a:xfrm>
            <a:off x="0" y="8650"/>
            <a:ext cx="1746675" cy="1445450"/>
            <a:chOff x="763475" y="1235400"/>
            <a:chExt cx="1746675" cy="1445450"/>
          </a:xfrm>
        </p:grpSpPr>
        <p:sp>
          <p:nvSpPr>
            <p:cNvPr id="8884" name="Google Shape;8884;p350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350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350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350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350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350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0" name="Google Shape;8890;p350"/>
          <p:cNvSpPr/>
          <p:nvPr/>
        </p:nvSpPr>
        <p:spPr>
          <a:xfrm>
            <a:off x="8344718" y="323138"/>
            <a:ext cx="640076" cy="57271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1" name="Google Shape;8891;p350"/>
          <p:cNvSpPr txBox="1"/>
          <p:nvPr>
            <p:ph type="title"/>
          </p:nvPr>
        </p:nvSpPr>
        <p:spPr>
          <a:xfrm>
            <a:off x="720000" y="45460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8892" name="Shape 8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3" name="Google Shape;8893;p351"/>
          <p:cNvSpPr txBox="1"/>
          <p:nvPr>
            <p:ph type="title"/>
          </p:nvPr>
        </p:nvSpPr>
        <p:spPr>
          <a:xfrm>
            <a:off x="1458150" y="2966790"/>
            <a:ext cx="6227700" cy="495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8894" name="Google Shape;8894;p351"/>
          <p:cNvSpPr txBox="1"/>
          <p:nvPr>
            <p:ph idx="1" type="subTitle"/>
          </p:nvPr>
        </p:nvSpPr>
        <p:spPr>
          <a:xfrm>
            <a:off x="1458150" y="1699591"/>
            <a:ext cx="6227700" cy="1267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895" name="Google Shape;8895;p351"/>
          <p:cNvSpPr/>
          <p:nvPr/>
        </p:nvSpPr>
        <p:spPr>
          <a:xfrm flipH="1" rot="-5400000">
            <a:off x="7156350" y="-359550"/>
            <a:ext cx="1628100" cy="23472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6" name="Google Shape;8896;p351"/>
          <p:cNvSpPr/>
          <p:nvPr/>
        </p:nvSpPr>
        <p:spPr>
          <a:xfrm flipH="1">
            <a:off x="-174" y="2523775"/>
            <a:ext cx="1491600" cy="2621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7" name="Google Shape;8897;p351"/>
          <p:cNvSpPr/>
          <p:nvPr/>
        </p:nvSpPr>
        <p:spPr>
          <a:xfrm flipH="1" rot="5400000">
            <a:off x="-954801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8" name="Google Shape;8898;p351"/>
          <p:cNvGrpSpPr/>
          <p:nvPr/>
        </p:nvGrpSpPr>
        <p:grpSpPr>
          <a:xfrm flipH="1" rot="-8838117">
            <a:off x="354292" y="1339356"/>
            <a:ext cx="1004345" cy="991737"/>
            <a:chOff x="623875" y="3501825"/>
            <a:chExt cx="1129625" cy="1115550"/>
          </a:xfrm>
        </p:grpSpPr>
        <p:sp>
          <p:nvSpPr>
            <p:cNvPr id="8899" name="Google Shape;8899;p351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351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351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351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351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351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351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351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351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351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351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0" name="Google Shape;8910;p351"/>
          <p:cNvSpPr/>
          <p:nvPr/>
        </p:nvSpPr>
        <p:spPr>
          <a:xfrm rot="-5400000">
            <a:off x="7686188" y="-732270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1" name="Google Shape;8911;p351"/>
          <p:cNvGrpSpPr/>
          <p:nvPr/>
        </p:nvGrpSpPr>
        <p:grpSpPr>
          <a:xfrm rot="-2573076">
            <a:off x="381" y="4372147"/>
            <a:ext cx="1655842" cy="875394"/>
            <a:chOff x="1680550" y="2806125"/>
            <a:chExt cx="1655900" cy="875425"/>
          </a:xfrm>
        </p:grpSpPr>
        <p:sp>
          <p:nvSpPr>
            <p:cNvPr id="8912" name="Google Shape;8912;p351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351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351"/>
          <p:cNvGrpSpPr/>
          <p:nvPr/>
        </p:nvGrpSpPr>
        <p:grpSpPr>
          <a:xfrm flipH="1">
            <a:off x="7397337" y="3690200"/>
            <a:ext cx="1746675" cy="1445450"/>
            <a:chOff x="763475" y="1235400"/>
            <a:chExt cx="1746675" cy="1445450"/>
          </a:xfrm>
        </p:grpSpPr>
        <p:sp>
          <p:nvSpPr>
            <p:cNvPr id="8915" name="Google Shape;8915;p351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351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351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351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351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351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1" name="Google Shape;8921;p351"/>
          <p:cNvSpPr/>
          <p:nvPr/>
        </p:nvSpPr>
        <p:spPr>
          <a:xfrm>
            <a:off x="7994056" y="481214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2" name="Google Shape;8922;p351"/>
          <p:cNvSpPr/>
          <p:nvPr/>
        </p:nvSpPr>
        <p:spPr>
          <a:xfrm rot="1760308">
            <a:off x="7683385" y="814361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3" name="Google Shape;8923;p351"/>
          <p:cNvSpPr/>
          <p:nvPr/>
        </p:nvSpPr>
        <p:spPr>
          <a:xfrm rot="-1179032">
            <a:off x="8003046" y="109485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">
    <p:spTree>
      <p:nvGrpSpPr>
        <p:cNvPr id="8924" name="Shape 8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5" name="Google Shape;8925;p352"/>
          <p:cNvSpPr/>
          <p:nvPr>
            <p:ph idx="2" type="pic"/>
          </p:nvPr>
        </p:nvSpPr>
        <p:spPr>
          <a:xfrm>
            <a:off x="1184637" y="1323300"/>
            <a:ext cx="2143800" cy="24969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926" name="Google Shape;8926;p352"/>
          <p:cNvSpPr txBox="1"/>
          <p:nvPr>
            <p:ph idx="1" type="subTitle"/>
          </p:nvPr>
        </p:nvSpPr>
        <p:spPr>
          <a:xfrm>
            <a:off x="3804692" y="2662854"/>
            <a:ext cx="4633800" cy="8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8927" name="Google Shape;8927;p352"/>
          <p:cNvSpPr txBox="1"/>
          <p:nvPr>
            <p:ph type="title"/>
          </p:nvPr>
        </p:nvSpPr>
        <p:spPr>
          <a:xfrm>
            <a:off x="3802792" y="1636446"/>
            <a:ext cx="4633800" cy="105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928" name="Google Shape;8928;p352"/>
          <p:cNvSpPr/>
          <p:nvPr/>
        </p:nvSpPr>
        <p:spPr>
          <a:xfrm flipH="1" rot="-5400000">
            <a:off x="7576200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9" name="Google Shape;8929;p352"/>
          <p:cNvSpPr/>
          <p:nvPr/>
        </p:nvSpPr>
        <p:spPr>
          <a:xfrm>
            <a:off x="-6500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0" name="Google Shape;8930;p352"/>
          <p:cNvSpPr/>
          <p:nvPr/>
        </p:nvSpPr>
        <p:spPr>
          <a:xfrm flipH="1" rot="10800000">
            <a:off x="7599375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1" name="Google Shape;8931;p352"/>
          <p:cNvGrpSpPr/>
          <p:nvPr/>
        </p:nvGrpSpPr>
        <p:grpSpPr>
          <a:xfrm flipH="1" rot="5400000">
            <a:off x="324792" y="-24593"/>
            <a:ext cx="783251" cy="1016811"/>
            <a:chOff x="8159226" y="4035013"/>
            <a:chExt cx="783251" cy="1016811"/>
          </a:xfrm>
        </p:grpSpPr>
        <p:sp>
          <p:nvSpPr>
            <p:cNvPr id="8932" name="Google Shape;8932;p352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352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352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352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352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352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352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352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352"/>
          <p:cNvGrpSpPr/>
          <p:nvPr/>
        </p:nvGrpSpPr>
        <p:grpSpPr>
          <a:xfrm flipH="1">
            <a:off x="-21097" y="4175342"/>
            <a:ext cx="1110575" cy="975450"/>
            <a:chOff x="3575725" y="3248450"/>
            <a:chExt cx="1110575" cy="975450"/>
          </a:xfrm>
        </p:grpSpPr>
        <p:sp>
          <p:nvSpPr>
            <p:cNvPr id="8941" name="Google Shape;8941;p352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352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3" name="Google Shape;8943;p352"/>
          <p:cNvSpPr/>
          <p:nvPr/>
        </p:nvSpPr>
        <p:spPr>
          <a:xfrm flipH="1">
            <a:off x="8194337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4" name="Google Shape;8944;p352"/>
          <p:cNvGrpSpPr/>
          <p:nvPr/>
        </p:nvGrpSpPr>
        <p:grpSpPr>
          <a:xfrm rot="10800000">
            <a:off x="7531315" y="431999"/>
            <a:ext cx="1655900" cy="875425"/>
            <a:chOff x="1680550" y="2806125"/>
            <a:chExt cx="1655900" cy="875425"/>
          </a:xfrm>
        </p:grpSpPr>
        <p:sp>
          <p:nvSpPr>
            <p:cNvPr id="8945" name="Google Shape;8945;p352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352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 1">
  <p:cSld name="CUSTOM_1_1">
    <p:spTree>
      <p:nvGrpSpPr>
        <p:cNvPr id="8947" name="Shape 8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8" name="Google Shape;8948;p353"/>
          <p:cNvSpPr txBox="1"/>
          <p:nvPr>
            <p:ph idx="1" type="subTitle"/>
          </p:nvPr>
        </p:nvSpPr>
        <p:spPr>
          <a:xfrm>
            <a:off x="850275" y="2216300"/>
            <a:ext cx="3246300" cy="14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8949" name="Google Shape;8949;p353"/>
          <p:cNvSpPr/>
          <p:nvPr/>
        </p:nvSpPr>
        <p:spPr>
          <a:xfrm rot="5400000">
            <a:off x="783819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0" name="Google Shape;8950;p353"/>
          <p:cNvSpPr/>
          <p:nvPr/>
        </p:nvSpPr>
        <p:spPr>
          <a:xfrm flipH="1">
            <a:off x="7726788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1" name="Google Shape;8951;p353"/>
          <p:cNvSpPr/>
          <p:nvPr/>
        </p:nvSpPr>
        <p:spPr>
          <a:xfrm rot="10800000">
            <a:off x="20994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2" name="Google Shape;8952;p353"/>
          <p:cNvGrpSpPr/>
          <p:nvPr/>
        </p:nvGrpSpPr>
        <p:grpSpPr>
          <a:xfrm rot="-5400000">
            <a:off x="8058077" y="-24593"/>
            <a:ext cx="783251" cy="1016811"/>
            <a:chOff x="8159226" y="4035013"/>
            <a:chExt cx="783251" cy="1016811"/>
          </a:xfrm>
        </p:grpSpPr>
        <p:sp>
          <p:nvSpPr>
            <p:cNvPr id="8953" name="Google Shape;8953;p353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353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353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353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353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353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353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353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1" name="Google Shape;8961;p353"/>
          <p:cNvGrpSpPr/>
          <p:nvPr/>
        </p:nvGrpSpPr>
        <p:grpSpPr>
          <a:xfrm>
            <a:off x="8076640" y="4175342"/>
            <a:ext cx="1110575" cy="975450"/>
            <a:chOff x="3575725" y="3248450"/>
            <a:chExt cx="1110575" cy="975450"/>
          </a:xfrm>
        </p:grpSpPr>
        <p:sp>
          <p:nvSpPr>
            <p:cNvPr id="8962" name="Google Shape;8962;p353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353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4" name="Google Shape;8964;p353"/>
          <p:cNvSpPr/>
          <p:nvPr/>
        </p:nvSpPr>
        <p:spPr>
          <a:xfrm>
            <a:off x="86232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5" name="Google Shape;8965;p353"/>
          <p:cNvGrpSpPr/>
          <p:nvPr/>
        </p:nvGrpSpPr>
        <p:grpSpPr>
          <a:xfrm flipH="1" rot="10800000">
            <a:off x="-21097" y="431999"/>
            <a:ext cx="1655900" cy="875425"/>
            <a:chOff x="1680550" y="2806125"/>
            <a:chExt cx="1655900" cy="875425"/>
          </a:xfrm>
        </p:grpSpPr>
        <p:sp>
          <p:nvSpPr>
            <p:cNvPr id="8966" name="Google Shape;8966;p353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353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8" name="Google Shape;8968;p35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8969" name="Shape 8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0" name="Google Shape;8970;p354"/>
          <p:cNvSpPr/>
          <p:nvPr/>
        </p:nvSpPr>
        <p:spPr>
          <a:xfrm flipH="1" rot="10800000">
            <a:off x="3176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1" name="Google Shape;8971;p354"/>
          <p:cNvSpPr/>
          <p:nvPr/>
        </p:nvSpPr>
        <p:spPr>
          <a:xfrm flipH="1">
            <a:off x="807445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2" name="Google Shape;8972;p354"/>
          <p:cNvSpPr/>
          <p:nvPr/>
        </p:nvSpPr>
        <p:spPr>
          <a:xfrm flipH="1">
            <a:off x="-24458" y="-145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3" name="Google Shape;8973;p354"/>
          <p:cNvSpPr/>
          <p:nvPr/>
        </p:nvSpPr>
        <p:spPr>
          <a:xfrm flipH="1">
            <a:off x="8074450" y="1361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4" name="Google Shape;8974;p354"/>
          <p:cNvSpPr/>
          <p:nvPr/>
        </p:nvSpPr>
        <p:spPr>
          <a:xfrm rot="5400000">
            <a:off x="7549142" y="354963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5" name="Google Shape;8975;p354"/>
          <p:cNvGrpSpPr/>
          <p:nvPr/>
        </p:nvGrpSpPr>
        <p:grpSpPr>
          <a:xfrm flipH="1">
            <a:off x="235525" y="4082125"/>
            <a:ext cx="972750" cy="956100"/>
            <a:chOff x="8099625" y="4181100"/>
            <a:chExt cx="972750" cy="956100"/>
          </a:xfrm>
        </p:grpSpPr>
        <p:sp>
          <p:nvSpPr>
            <p:cNvPr id="8976" name="Google Shape;8976;p354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354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354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354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354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354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354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354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4" name="Google Shape;8984;p354"/>
          <p:cNvGrpSpPr/>
          <p:nvPr/>
        </p:nvGrpSpPr>
        <p:grpSpPr>
          <a:xfrm flipH="1" rot="10800000">
            <a:off x="8033425" y="7675"/>
            <a:ext cx="1110575" cy="975450"/>
            <a:chOff x="3575725" y="3248450"/>
            <a:chExt cx="1110575" cy="975450"/>
          </a:xfrm>
        </p:grpSpPr>
        <p:sp>
          <p:nvSpPr>
            <p:cNvPr id="8985" name="Google Shape;8985;p354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354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7" name="Google Shape;8987;p354"/>
          <p:cNvSpPr txBox="1"/>
          <p:nvPr>
            <p:ph idx="1" type="subTitle"/>
          </p:nvPr>
        </p:nvSpPr>
        <p:spPr>
          <a:xfrm>
            <a:off x="5068389" y="3226090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988" name="Google Shape;8988;p354"/>
          <p:cNvSpPr txBox="1"/>
          <p:nvPr>
            <p:ph idx="2" type="subTitle"/>
          </p:nvPr>
        </p:nvSpPr>
        <p:spPr>
          <a:xfrm>
            <a:off x="1209372" y="3226112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989" name="Google Shape;8989;p354"/>
          <p:cNvSpPr txBox="1"/>
          <p:nvPr>
            <p:ph idx="3" type="subTitle"/>
          </p:nvPr>
        </p:nvSpPr>
        <p:spPr>
          <a:xfrm>
            <a:off x="5068397" y="3590100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990" name="Google Shape;8990;p354"/>
          <p:cNvSpPr txBox="1"/>
          <p:nvPr>
            <p:ph idx="4" type="subTitle"/>
          </p:nvPr>
        </p:nvSpPr>
        <p:spPr>
          <a:xfrm>
            <a:off x="1209375" y="3593284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991" name="Google Shape;8991;p354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8992" name="Shape 8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3" name="Google Shape;8993;p355"/>
          <p:cNvSpPr/>
          <p:nvPr/>
        </p:nvSpPr>
        <p:spPr>
          <a:xfrm flipH="1">
            <a:off x="7397309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4" name="Google Shape;8994;p355"/>
          <p:cNvSpPr/>
          <p:nvPr/>
        </p:nvSpPr>
        <p:spPr>
          <a:xfrm flipH="1">
            <a:off x="3143166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5" name="Google Shape;8995;p355"/>
          <p:cNvSpPr/>
          <p:nvPr/>
        </p:nvSpPr>
        <p:spPr>
          <a:xfrm flipH="1">
            <a:off x="-14584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6" name="Google Shape;8996;p355"/>
          <p:cNvGrpSpPr/>
          <p:nvPr/>
        </p:nvGrpSpPr>
        <p:grpSpPr>
          <a:xfrm flipH="1" rot="10800000">
            <a:off x="11" y="-5"/>
            <a:ext cx="1339874" cy="1108805"/>
            <a:chOff x="763475" y="1235400"/>
            <a:chExt cx="1746675" cy="1445450"/>
          </a:xfrm>
        </p:grpSpPr>
        <p:sp>
          <p:nvSpPr>
            <p:cNvPr id="8997" name="Google Shape;8997;p355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355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355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355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355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355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3" name="Google Shape;9003;p355"/>
          <p:cNvSpPr/>
          <p:nvPr/>
        </p:nvSpPr>
        <p:spPr>
          <a:xfrm flipH="1">
            <a:off x="8740339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4" name="Google Shape;9004;p355"/>
          <p:cNvSpPr/>
          <p:nvPr/>
        </p:nvSpPr>
        <p:spPr>
          <a:xfrm flipH="1">
            <a:off x="8646030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5" name="Google Shape;9005;p355"/>
          <p:cNvSpPr/>
          <p:nvPr/>
        </p:nvSpPr>
        <p:spPr>
          <a:xfrm flipH="1">
            <a:off x="8344595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6" name="Google Shape;9006;p355"/>
          <p:cNvSpPr/>
          <p:nvPr/>
        </p:nvSpPr>
        <p:spPr>
          <a:xfrm flipH="1">
            <a:off x="7971436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7" name="Google Shape;9007;p355"/>
          <p:cNvSpPr txBox="1"/>
          <p:nvPr>
            <p:ph idx="1" type="subTitle"/>
          </p:nvPr>
        </p:nvSpPr>
        <p:spPr>
          <a:xfrm>
            <a:off x="45720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008" name="Google Shape;9008;p355"/>
          <p:cNvSpPr txBox="1"/>
          <p:nvPr>
            <p:ph idx="2" type="subTitle"/>
          </p:nvPr>
        </p:nvSpPr>
        <p:spPr>
          <a:xfrm>
            <a:off x="7219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009" name="Google Shape;9009;p355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BLANK_1_1_1_2">
    <p:spTree>
      <p:nvGrpSpPr>
        <p:cNvPr id="9010" name="Shape 9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" name="Google Shape;9011;p356"/>
          <p:cNvSpPr txBox="1"/>
          <p:nvPr>
            <p:ph type="title"/>
          </p:nvPr>
        </p:nvSpPr>
        <p:spPr>
          <a:xfrm>
            <a:off x="992625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012" name="Google Shape;9012;p356"/>
          <p:cNvSpPr txBox="1"/>
          <p:nvPr>
            <p:ph idx="1" type="subTitle"/>
          </p:nvPr>
        </p:nvSpPr>
        <p:spPr>
          <a:xfrm>
            <a:off x="992625" y="2943777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013" name="Google Shape;9013;p356"/>
          <p:cNvSpPr txBox="1"/>
          <p:nvPr>
            <p:ph idx="2" type="title"/>
          </p:nvPr>
        </p:nvSpPr>
        <p:spPr>
          <a:xfrm>
            <a:off x="4835300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014" name="Google Shape;9014;p356"/>
          <p:cNvSpPr txBox="1"/>
          <p:nvPr>
            <p:ph idx="3" type="subTitle"/>
          </p:nvPr>
        </p:nvSpPr>
        <p:spPr>
          <a:xfrm>
            <a:off x="4835300" y="2943779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015" name="Google Shape;9015;p356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6" name="Google Shape;9016;p356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7" name="Google Shape;9017;p356"/>
          <p:cNvSpPr/>
          <p:nvPr/>
        </p:nvSpPr>
        <p:spPr>
          <a:xfrm rot="10800000">
            <a:off x="-7292" y="3492242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8" name="Google Shape;9018;p356"/>
          <p:cNvGrpSpPr/>
          <p:nvPr/>
        </p:nvGrpSpPr>
        <p:grpSpPr>
          <a:xfrm flipH="1" rot="10800000">
            <a:off x="-31100" y="0"/>
            <a:ext cx="1746675" cy="1445450"/>
            <a:chOff x="763475" y="1235400"/>
            <a:chExt cx="1746675" cy="1445450"/>
          </a:xfrm>
        </p:grpSpPr>
        <p:sp>
          <p:nvSpPr>
            <p:cNvPr id="9019" name="Google Shape;9019;p356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356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356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356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356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356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5" name="Google Shape;9025;p356"/>
          <p:cNvGrpSpPr/>
          <p:nvPr/>
        </p:nvGrpSpPr>
        <p:grpSpPr>
          <a:xfrm>
            <a:off x="8033425" y="4168050"/>
            <a:ext cx="1110575" cy="975450"/>
            <a:chOff x="3575725" y="3248450"/>
            <a:chExt cx="1110575" cy="975450"/>
          </a:xfrm>
        </p:grpSpPr>
        <p:sp>
          <p:nvSpPr>
            <p:cNvPr id="9026" name="Google Shape;9026;p356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356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8" name="Google Shape;9028;p356"/>
          <p:cNvSpPr/>
          <p:nvPr/>
        </p:nvSpPr>
        <p:spPr>
          <a:xfrm rot="2541252">
            <a:off x="4371160" y="274498"/>
            <a:ext cx="239882" cy="297553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9" name="Google Shape;9029;p356"/>
          <p:cNvSpPr/>
          <p:nvPr/>
        </p:nvSpPr>
        <p:spPr>
          <a:xfrm>
            <a:off x="3866649" y="-153477"/>
            <a:ext cx="611422" cy="451131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0" name="Google Shape;9030;p356"/>
          <p:cNvSpPr/>
          <p:nvPr/>
        </p:nvSpPr>
        <p:spPr>
          <a:xfrm rot="-1277784">
            <a:off x="4020081" y="360252"/>
            <a:ext cx="208517" cy="229466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spTree>
      <p:nvGrpSpPr>
        <p:cNvPr id="9031" name="Shape 9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2" name="Google Shape;9032;p357"/>
          <p:cNvSpPr txBox="1"/>
          <p:nvPr>
            <p:ph hasCustomPrompt="1" type="title"/>
          </p:nvPr>
        </p:nvSpPr>
        <p:spPr>
          <a:xfrm flipH="1">
            <a:off x="136017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9033" name="Google Shape;9033;p357"/>
          <p:cNvSpPr txBox="1"/>
          <p:nvPr>
            <p:ph hasCustomPrompt="1" idx="2" type="title"/>
          </p:nvPr>
        </p:nvSpPr>
        <p:spPr>
          <a:xfrm flipH="1">
            <a:off x="4046850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9034" name="Google Shape;9034;p357"/>
          <p:cNvSpPr txBox="1"/>
          <p:nvPr>
            <p:ph hasCustomPrompt="1" idx="3" type="title"/>
          </p:nvPr>
        </p:nvSpPr>
        <p:spPr>
          <a:xfrm flipH="1">
            <a:off x="673802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9035" name="Google Shape;9035;p357"/>
          <p:cNvSpPr/>
          <p:nvPr/>
        </p:nvSpPr>
        <p:spPr>
          <a:xfrm rot="10800000">
            <a:off x="78240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6" name="Google Shape;9036;p357"/>
          <p:cNvSpPr/>
          <p:nvPr/>
        </p:nvSpPr>
        <p:spPr>
          <a:xfrm>
            <a:off x="6730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7" name="Google Shape;9037;p357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8" name="Google Shape;9038;p357"/>
          <p:cNvSpPr/>
          <p:nvPr/>
        </p:nvSpPr>
        <p:spPr>
          <a:xfrm>
            <a:off x="279125" y="174188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9" name="Google Shape;9039;p357"/>
          <p:cNvSpPr/>
          <p:nvPr/>
        </p:nvSpPr>
        <p:spPr>
          <a:xfrm flipH="1" rot="-5400000">
            <a:off x="24650" y="35350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0" name="Google Shape;9040;p357"/>
          <p:cNvGrpSpPr/>
          <p:nvPr/>
        </p:nvGrpSpPr>
        <p:grpSpPr>
          <a:xfrm>
            <a:off x="-29167" y="57700"/>
            <a:ext cx="1655900" cy="875425"/>
            <a:chOff x="1680550" y="2806125"/>
            <a:chExt cx="1655900" cy="875425"/>
          </a:xfrm>
        </p:grpSpPr>
        <p:sp>
          <p:nvSpPr>
            <p:cNvPr id="9041" name="Google Shape;9041;p357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357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3" name="Google Shape;9043;p357"/>
          <p:cNvGrpSpPr/>
          <p:nvPr/>
        </p:nvGrpSpPr>
        <p:grpSpPr>
          <a:xfrm>
            <a:off x="7935825" y="4140450"/>
            <a:ext cx="972750" cy="956100"/>
            <a:chOff x="8099625" y="4181100"/>
            <a:chExt cx="972750" cy="956100"/>
          </a:xfrm>
        </p:grpSpPr>
        <p:sp>
          <p:nvSpPr>
            <p:cNvPr id="9044" name="Google Shape;9044;p357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357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357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357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357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357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357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357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52" name="Google Shape;9052;p357"/>
          <p:cNvSpPr txBox="1"/>
          <p:nvPr>
            <p:ph idx="4" type="title"/>
          </p:nvPr>
        </p:nvSpPr>
        <p:spPr>
          <a:xfrm>
            <a:off x="714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053" name="Google Shape;9053;p357"/>
          <p:cNvSpPr txBox="1"/>
          <p:nvPr>
            <p:ph idx="1" type="subTitle"/>
          </p:nvPr>
        </p:nvSpPr>
        <p:spPr>
          <a:xfrm>
            <a:off x="714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054" name="Google Shape;9054;p357"/>
          <p:cNvSpPr txBox="1"/>
          <p:nvPr>
            <p:ph idx="5" type="title"/>
          </p:nvPr>
        </p:nvSpPr>
        <p:spPr>
          <a:xfrm>
            <a:off x="3403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055" name="Google Shape;9055;p357"/>
          <p:cNvSpPr txBox="1"/>
          <p:nvPr>
            <p:ph idx="6" type="subTitle"/>
          </p:nvPr>
        </p:nvSpPr>
        <p:spPr>
          <a:xfrm>
            <a:off x="3403799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056" name="Google Shape;9056;p357"/>
          <p:cNvSpPr txBox="1"/>
          <p:nvPr>
            <p:ph idx="7" type="title"/>
          </p:nvPr>
        </p:nvSpPr>
        <p:spPr>
          <a:xfrm>
            <a:off x="6092803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057" name="Google Shape;9057;p357"/>
          <p:cNvSpPr txBox="1"/>
          <p:nvPr>
            <p:ph idx="8" type="subTitle"/>
          </p:nvPr>
        </p:nvSpPr>
        <p:spPr>
          <a:xfrm>
            <a:off x="6092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058" name="Google Shape;9058;p357"/>
          <p:cNvSpPr txBox="1"/>
          <p:nvPr>
            <p:ph idx="9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2_1_2">
    <p:spTree>
      <p:nvGrpSpPr>
        <p:cNvPr id="9059" name="Shape 9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0" name="Google Shape;9060;p358"/>
          <p:cNvSpPr/>
          <p:nvPr/>
        </p:nvSpPr>
        <p:spPr>
          <a:xfrm flipH="1" rot="10800000">
            <a:off x="6244018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1" name="Google Shape;9061;p358"/>
          <p:cNvSpPr/>
          <p:nvPr/>
        </p:nvSpPr>
        <p:spPr>
          <a:xfrm rot="10800000">
            <a:off x="-12991" y="-6842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2" name="Google Shape;9062;p358"/>
          <p:cNvSpPr/>
          <p:nvPr/>
        </p:nvSpPr>
        <p:spPr>
          <a:xfrm rot="5400000">
            <a:off x="-948270" y="935268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3" name="Google Shape;9063;p358"/>
          <p:cNvGrpSpPr/>
          <p:nvPr/>
        </p:nvGrpSpPr>
        <p:grpSpPr>
          <a:xfrm rot="3438117">
            <a:off x="230630" y="316289"/>
            <a:ext cx="1004345" cy="991737"/>
            <a:chOff x="623875" y="3501825"/>
            <a:chExt cx="1129625" cy="1115550"/>
          </a:xfrm>
        </p:grpSpPr>
        <p:sp>
          <p:nvSpPr>
            <p:cNvPr id="9064" name="Google Shape;9064;p358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358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358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358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358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358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358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358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358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358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358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358"/>
          <p:cNvGrpSpPr/>
          <p:nvPr/>
        </p:nvGrpSpPr>
        <p:grpSpPr>
          <a:xfrm rot="-5400000">
            <a:off x="7682386" y="-97287"/>
            <a:ext cx="1373725" cy="1575500"/>
            <a:chOff x="3306050" y="1157725"/>
            <a:chExt cx="1373725" cy="1575500"/>
          </a:xfrm>
        </p:grpSpPr>
        <p:sp>
          <p:nvSpPr>
            <p:cNvPr id="9076" name="Google Shape;9076;p358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358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358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358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358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358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358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358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84" name="Google Shape;9084;p358"/>
          <p:cNvSpPr/>
          <p:nvPr/>
        </p:nvSpPr>
        <p:spPr>
          <a:xfrm flipH="1" rot="10800000">
            <a:off x="168206" y="451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5" name="Google Shape;9085;p358"/>
          <p:cNvSpPr/>
          <p:nvPr/>
        </p:nvSpPr>
        <p:spPr>
          <a:xfrm flipH="1" rot="9039692">
            <a:off x="368885" y="4175927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6" name="Google Shape;9086;p358"/>
          <p:cNvSpPr/>
          <p:nvPr/>
        </p:nvSpPr>
        <p:spPr>
          <a:xfrm flipH="1" rot="-9620968">
            <a:off x="736771" y="44564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7" name="Google Shape;9087;p358"/>
          <p:cNvSpPr txBox="1"/>
          <p:nvPr>
            <p:ph type="title"/>
          </p:nvPr>
        </p:nvSpPr>
        <p:spPr>
          <a:xfrm>
            <a:off x="714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088" name="Google Shape;9088;p358"/>
          <p:cNvSpPr txBox="1"/>
          <p:nvPr>
            <p:ph idx="1" type="subTitle"/>
          </p:nvPr>
        </p:nvSpPr>
        <p:spPr>
          <a:xfrm>
            <a:off x="714800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089" name="Google Shape;9089;p358"/>
          <p:cNvSpPr txBox="1"/>
          <p:nvPr>
            <p:ph idx="2" type="title"/>
          </p:nvPr>
        </p:nvSpPr>
        <p:spPr>
          <a:xfrm>
            <a:off x="3403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090" name="Google Shape;9090;p358"/>
          <p:cNvSpPr txBox="1"/>
          <p:nvPr>
            <p:ph idx="3" type="subTitle"/>
          </p:nvPr>
        </p:nvSpPr>
        <p:spPr>
          <a:xfrm>
            <a:off x="3403799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091" name="Google Shape;9091;p358"/>
          <p:cNvSpPr txBox="1"/>
          <p:nvPr>
            <p:ph idx="4" type="title"/>
          </p:nvPr>
        </p:nvSpPr>
        <p:spPr>
          <a:xfrm>
            <a:off x="6092803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092" name="Google Shape;9092;p358"/>
          <p:cNvSpPr txBox="1"/>
          <p:nvPr>
            <p:ph idx="5" type="subTitle"/>
          </p:nvPr>
        </p:nvSpPr>
        <p:spPr>
          <a:xfrm>
            <a:off x="6092801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093" name="Google Shape;9093;p358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094" name="Google Shape;9094;p358"/>
          <p:cNvSpPr txBox="1"/>
          <p:nvPr>
            <p:ph hasCustomPrompt="1" idx="7" type="title"/>
          </p:nvPr>
        </p:nvSpPr>
        <p:spPr>
          <a:xfrm>
            <a:off x="714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9095" name="Google Shape;9095;p358"/>
          <p:cNvSpPr txBox="1"/>
          <p:nvPr>
            <p:ph hasCustomPrompt="1" idx="8" type="title"/>
          </p:nvPr>
        </p:nvSpPr>
        <p:spPr>
          <a:xfrm>
            <a:off x="3403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9096" name="Google Shape;9096;p358"/>
          <p:cNvSpPr txBox="1"/>
          <p:nvPr>
            <p:ph hasCustomPrompt="1" idx="9" type="title"/>
          </p:nvPr>
        </p:nvSpPr>
        <p:spPr>
          <a:xfrm>
            <a:off x="6092803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2_1_1">
    <p:spTree>
      <p:nvGrpSpPr>
        <p:cNvPr id="9097" name="Shape 9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8" name="Google Shape;9098;p359"/>
          <p:cNvSpPr txBox="1"/>
          <p:nvPr>
            <p:ph type="title"/>
          </p:nvPr>
        </p:nvSpPr>
        <p:spPr>
          <a:xfrm>
            <a:off x="5893562" y="14667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099" name="Google Shape;9099;p359"/>
          <p:cNvSpPr txBox="1"/>
          <p:nvPr>
            <p:ph idx="1" type="subTitle"/>
          </p:nvPr>
        </p:nvSpPr>
        <p:spPr>
          <a:xfrm>
            <a:off x="5893562" y="1913670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100" name="Google Shape;9100;p359"/>
          <p:cNvSpPr txBox="1"/>
          <p:nvPr>
            <p:ph idx="2" type="title"/>
          </p:nvPr>
        </p:nvSpPr>
        <p:spPr>
          <a:xfrm>
            <a:off x="1767336" y="32903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101" name="Google Shape;9101;p359"/>
          <p:cNvSpPr txBox="1"/>
          <p:nvPr>
            <p:ph idx="3" type="subTitle"/>
          </p:nvPr>
        </p:nvSpPr>
        <p:spPr>
          <a:xfrm>
            <a:off x="1767336" y="373224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102" name="Google Shape;9102;p359"/>
          <p:cNvSpPr txBox="1"/>
          <p:nvPr>
            <p:ph idx="4" type="title"/>
          </p:nvPr>
        </p:nvSpPr>
        <p:spPr>
          <a:xfrm>
            <a:off x="5898211" y="3290276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103" name="Google Shape;9103;p359"/>
          <p:cNvSpPr txBox="1"/>
          <p:nvPr>
            <p:ph idx="5" type="subTitle"/>
          </p:nvPr>
        </p:nvSpPr>
        <p:spPr>
          <a:xfrm>
            <a:off x="5898211" y="373202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104" name="Google Shape;9104;p359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105" name="Google Shape;9105;p359"/>
          <p:cNvSpPr txBox="1"/>
          <p:nvPr>
            <p:ph idx="7" type="title"/>
          </p:nvPr>
        </p:nvSpPr>
        <p:spPr>
          <a:xfrm>
            <a:off x="1767344" y="1475775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106" name="Google Shape;9106;p359"/>
          <p:cNvSpPr txBox="1"/>
          <p:nvPr>
            <p:ph idx="8" type="subTitle"/>
          </p:nvPr>
        </p:nvSpPr>
        <p:spPr>
          <a:xfrm>
            <a:off x="1767344" y="1922747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107" name="Google Shape;9107;p359"/>
          <p:cNvSpPr/>
          <p:nvPr/>
        </p:nvSpPr>
        <p:spPr>
          <a:xfrm flipH="1">
            <a:off x="7390034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08" name="Google Shape;9108;p359"/>
          <p:cNvGrpSpPr/>
          <p:nvPr/>
        </p:nvGrpSpPr>
        <p:grpSpPr>
          <a:xfrm flipH="1" rot="-8838117">
            <a:off x="7956998" y="4029631"/>
            <a:ext cx="1004345" cy="991737"/>
            <a:chOff x="623875" y="3501825"/>
            <a:chExt cx="1129625" cy="1115550"/>
          </a:xfrm>
        </p:grpSpPr>
        <p:sp>
          <p:nvSpPr>
            <p:cNvPr id="9109" name="Google Shape;9109;p359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359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359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359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359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359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359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359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359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359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359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0" name="Google Shape;9120;p359"/>
          <p:cNvGrpSpPr/>
          <p:nvPr/>
        </p:nvGrpSpPr>
        <p:grpSpPr>
          <a:xfrm flipH="1" rot="5400000">
            <a:off x="107869" y="-61934"/>
            <a:ext cx="1204070" cy="1380926"/>
            <a:chOff x="3306050" y="1157725"/>
            <a:chExt cx="1373725" cy="1575500"/>
          </a:xfrm>
        </p:grpSpPr>
        <p:sp>
          <p:nvSpPr>
            <p:cNvPr id="9121" name="Google Shape;9121;p359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359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359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359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359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359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359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359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9" name="Google Shape;9129;p359"/>
          <p:cNvSpPr/>
          <p:nvPr/>
        </p:nvSpPr>
        <p:spPr>
          <a:xfrm flipH="1">
            <a:off x="8018566" y="404250"/>
            <a:ext cx="436310" cy="39023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0" name="Google Shape;9130;p359"/>
          <p:cNvSpPr/>
          <p:nvPr/>
        </p:nvSpPr>
        <p:spPr>
          <a:xfrm flipH="1">
            <a:off x="8422121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1" name="Google Shape;9131;p359"/>
          <p:cNvSpPr/>
          <p:nvPr/>
        </p:nvSpPr>
        <p:spPr>
          <a:xfrm rot="10800000">
            <a:off x="-2424" y="348546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TITLE_ONLY_1_1_1_1_1">
    <p:spTree>
      <p:nvGrpSpPr>
        <p:cNvPr id="704" name="Shape 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" name="Google Shape;705;p37"/>
          <p:cNvSpPr/>
          <p:nvPr/>
        </p:nvSpPr>
        <p:spPr>
          <a:xfrm flipH="1" rot="10800000">
            <a:off x="6" y="-10"/>
            <a:ext cx="1110600" cy="1219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" name="Google Shape;706;p37"/>
          <p:cNvSpPr/>
          <p:nvPr/>
        </p:nvSpPr>
        <p:spPr>
          <a:xfrm flipH="1">
            <a:off x="-7248" y="-5923"/>
            <a:ext cx="1285600" cy="1379416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" name="Google Shape;707;p37"/>
          <p:cNvSpPr/>
          <p:nvPr/>
        </p:nvSpPr>
        <p:spPr>
          <a:xfrm flipH="1">
            <a:off x="7390017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" name="Google Shape;708;p37"/>
          <p:cNvGrpSpPr/>
          <p:nvPr/>
        </p:nvGrpSpPr>
        <p:grpSpPr>
          <a:xfrm flipH="1" rot="-3438117">
            <a:off x="7761196" y="439439"/>
            <a:ext cx="1004345" cy="991737"/>
            <a:chOff x="623875" y="3501825"/>
            <a:chExt cx="1129625" cy="1115550"/>
          </a:xfrm>
        </p:grpSpPr>
        <p:sp>
          <p:nvSpPr>
            <p:cNvPr id="709" name="Google Shape;709;p37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7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7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7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7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7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7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7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7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7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7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" name="Google Shape;720;p37"/>
          <p:cNvSpPr/>
          <p:nvPr/>
        </p:nvSpPr>
        <p:spPr>
          <a:xfrm flipH="1" rot="10800000">
            <a:off x="90373" y="4704245"/>
            <a:ext cx="368035" cy="32938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" name="Google Shape;721;p37"/>
          <p:cNvSpPr/>
          <p:nvPr/>
        </p:nvSpPr>
        <p:spPr>
          <a:xfrm flipH="1" rot="9039692">
            <a:off x="212885" y="42573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" name="Google Shape;722;p37"/>
          <p:cNvSpPr/>
          <p:nvPr/>
        </p:nvSpPr>
        <p:spPr>
          <a:xfrm flipH="1" rot="-9620968">
            <a:off x="516821" y="46533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" name="Google Shape;723;p3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24" name="Google Shape;724;p37"/>
          <p:cNvSpPr/>
          <p:nvPr/>
        </p:nvSpPr>
        <p:spPr>
          <a:xfrm flipH="1" rot="10800000">
            <a:off x="8625698" y="4741724"/>
            <a:ext cx="326237" cy="29190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" name="Google Shape;725;p37"/>
          <p:cNvSpPr/>
          <p:nvPr/>
        </p:nvSpPr>
        <p:spPr>
          <a:xfrm flipH="1" rot="9039692">
            <a:off x="8606510" y="43295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" name="Google Shape;726;p37"/>
          <p:cNvSpPr/>
          <p:nvPr/>
        </p:nvSpPr>
        <p:spPr>
          <a:xfrm flipH="1" rot="-9620968">
            <a:off x="8365771" y="45811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BLANK_1_1_1_2_1_1_2">
    <p:spTree>
      <p:nvGrpSpPr>
        <p:cNvPr id="9132" name="Shape 9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3" name="Google Shape;9133;p360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4" name="Google Shape;9134;p360"/>
          <p:cNvSpPr/>
          <p:nvPr/>
        </p:nvSpPr>
        <p:spPr>
          <a:xfrm>
            <a:off x="0" y="4674100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5" name="Google Shape;9135;p360"/>
          <p:cNvSpPr/>
          <p:nvPr/>
        </p:nvSpPr>
        <p:spPr>
          <a:xfrm flipH="1" rot="10800000">
            <a:off x="7632501" y="111245"/>
            <a:ext cx="1026264" cy="9182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6" name="Google Shape;9136;p360"/>
          <p:cNvGrpSpPr/>
          <p:nvPr/>
        </p:nvGrpSpPr>
        <p:grpSpPr>
          <a:xfrm flipH="1" rot="5400000">
            <a:off x="100875" y="-95037"/>
            <a:ext cx="1373725" cy="1575500"/>
            <a:chOff x="3306050" y="1157725"/>
            <a:chExt cx="1373725" cy="1575500"/>
          </a:xfrm>
        </p:grpSpPr>
        <p:sp>
          <p:nvSpPr>
            <p:cNvPr id="9137" name="Google Shape;9137;p360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360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360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360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360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360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360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360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5" name="Google Shape;9145;p360"/>
          <p:cNvGrpSpPr/>
          <p:nvPr/>
        </p:nvGrpSpPr>
        <p:grpSpPr>
          <a:xfrm>
            <a:off x="8026075" y="4168050"/>
            <a:ext cx="1110575" cy="975450"/>
            <a:chOff x="3575725" y="3248450"/>
            <a:chExt cx="1110575" cy="975450"/>
          </a:xfrm>
        </p:grpSpPr>
        <p:sp>
          <p:nvSpPr>
            <p:cNvPr id="9146" name="Google Shape;9146;p360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360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48" name="Google Shape;9148;p360"/>
          <p:cNvSpPr txBox="1"/>
          <p:nvPr>
            <p:ph type="title"/>
          </p:nvPr>
        </p:nvSpPr>
        <p:spPr>
          <a:xfrm>
            <a:off x="4718833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149" name="Google Shape;9149;p360"/>
          <p:cNvSpPr txBox="1"/>
          <p:nvPr>
            <p:ph idx="1" type="subTitle"/>
          </p:nvPr>
        </p:nvSpPr>
        <p:spPr>
          <a:xfrm>
            <a:off x="4718838" y="3274979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150" name="Google Shape;9150;p360"/>
          <p:cNvSpPr txBox="1"/>
          <p:nvPr>
            <p:ph idx="2" type="title"/>
          </p:nvPr>
        </p:nvSpPr>
        <p:spPr>
          <a:xfrm>
            <a:off x="721900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151" name="Google Shape;9151;p360"/>
          <p:cNvSpPr txBox="1"/>
          <p:nvPr>
            <p:ph idx="3" type="subTitle"/>
          </p:nvPr>
        </p:nvSpPr>
        <p:spPr>
          <a:xfrm>
            <a:off x="721900" y="3275242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152" name="Google Shape;9152;p360"/>
          <p:cNvSpPr txBox="1"/>
          <p:nvPr>
            <p:ph idx="4" type="title"/>
          </p:nvPr>
        </p:nvSpPr>
        <p:spPr>
          <a:xfrm>
            <a:off x="6717299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153" name="Google Shape;9153;p360"/>
          <p:cNvSpPr txBox="1"/>
          <p:nvPr>
            <p:ph idx="5" type="subTitle"/>
          </p:nvPr>
        </p:nvSpPr>
        <p:spPr>
          <a:xfrm>
            <a:off x="6717300" y="3274976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154" name="Google Shape;9154;p360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155" name="Google Shape;9155;p360"/>
          <p:cNvSpPr txBox="1"/>
          <p:nvPr>
            <p:ph idx="7" type="title"/>
          </p:nvPr>
        </p:nvSpPr>
        <p:spPr>
          <a:xfrm>
            <a:off x="2720366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156" name="Google Shape;9156;p360"/>
          <p:cNvSpPr txBox="1"/>
          <p:nvPr>
            <p:ph idx="8" type="subTitle"/>
          </p:nvPr>
        </p:nvSpPr>
        <p:spPr>
          <a:xfrm>
            <a:off x="2720350" y="3275011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">
    <p:spTree>
      <p:nvGrpSpPr>
        <p:cNvPr id="9157" name="Shape 9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8" name="Google Shape;9158;p361"/>
          <p:cNvSpPr txBox="1"/>
          <p:nvPr>
            <p:ph type="title"/>
          </p:nvPr>
        </p:nvSpPr>
        <p:spPr>
          <a:xfrm>
            <a:off x="32959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159" name="Google Shape;9159;p361"/>
          <p:cNvSpPr txBox="1"/>
          <p:nvPr>
            <p:ph idx="1" type="subTitle"/>
          </p:nvPr>
        </p:nvSpPr>
        <p:spPr>
          <a:xfrm>
            <a:off x="32959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160" name="Google Shape;9160;p361"/>
          <p:cNvSpPr txBox="1"/>
          <p:nvPr>
            <p:ph idx="2" type="title"/>
          </p:nvPr>
        </p:nvSpPr>
        <p:spPr>
          <a:xfrm>
            <a:off x="7150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161" name="Google Shape;9161;p361"/>
          <p:cNvSpPr txBox="1"/>
          <p:nvPr>
            <p:ph idx="3" type="subTitle"/>
          </p:nvPr>
        </p:nvSpPr>
        <p:spPr>
          <a:xfrm>
            <a:off x="7150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162" name="Google Shape;9162;p361"/>
          <p:cNvSpPr txBox="1"/>
          <p:nvPr>
            <p:ph idx="4" type="title"/>
          </p:nvPr>
        </p:nvSpPr>
        <p:spPr>
          <a:xfrm>
            <a:off x="58768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163" name="Google Shape;9163;p361"/>
          <p:cNvSpPr txBox="1"/>
          <p:nvPr>
            <p:ph idx="5" type="subTitle"/>
          </p:nvPr>
        </p:nvSpPr>
        <p:spPr>
          <a:xfrm>
            <a:off x="58768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164" name="Google Shape;9164;p361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165" name="Google Shape;9165;p361"/>
          <p:cNvSpPr/>
          <p:nvPr/>
        </p:nvSpPr>
        <p:spPr>
          <a:xfrm rot="-5400000">
            <a:off x="7834375" y="-54000"/>
            <a:ext cx="1276500" cy="1384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6" name="Google Shape;9166;p361"/>
          <p:cNvSpPr/>
          <p:nvPr/>
        </p:nvSpPr>
        <p:spPr>
          <a:xfrm rot="10800000">
            <a:off x="6158160" y="-21874"/>
            <a:ext cx="2119728" cy="56087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7" name="Google Shape;9167;p361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8" name="Google Shape;9168;p361"/>
          <p:cNvSpPr/>
          <p:nvPr/>
        </p:nvSpPr>
        <p:spPr>
          <a:xfrm>
            <a:off x="2693475" y="4642675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9" name="Google Shape;9169;p361"/>
          <p:cNvGrpSpPr/>
          <p:nvPr/>
        </p:nvGrpSpPr>
        <p:grpSpPr>
          <a:xfrm rot="10800000">
            <a:off x="0" y="-12"/>
            <a:ext cx="1110575" cy="975450"/>
            <a:chOff x="3575725" y="3248450"/>
            <a:chExt cx="1110575" cy="975450"/>
          </a:xfrm>
        </p:grpSpPr>
        <p:sp>
          <p:nvSpPr>
            <p:cNvPr id="9170" name="Google Shape;9170;p361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361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2" name="Google Shape;9172;p361"/>
          <p:cNvGrpSpPr/>
          <p:nvPr/>
        </p:nvGrpSpPr>
        <p:grpSpPr>
          <a:xfrm rot="10800000">
            <a:off x="7488103" y="4236302"/>
            <a:ext cx="1655900" cy="875425"/>
            <a:chOff x="1680550" y="2806125"/>
            <a:chExt cx="1655900" cy="875425"/>
          </a:xfrm>
        </p:grpSpPr>
        <p:sp>
          <p:nvSpPr>
            <p:cNvPr id="9173" name="Google Shape;9173;p361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361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5" name="Google Shape;9175;p361"/>
          <p:cNvGrpSpPr/>
          <p:nvPr/>
        </p:nvGrpSpPr>
        <p:grpSpPr>
          <a:xfrm>
            <a:off x="180688" y="4112575"/>
            <a:ext cx="1001288" cy="927300"/>
            <a:chOff x="180688" y="4112575"/>
            <a:chExt cx="1001288" cy="927300"/>
          </a:xfrm>
        </p:grpSpPr>
        <p:sp>
          <p:nvSpPr>
            <p:cNvPr id="9176" name="Google Shape;9176;p361"/>
            <p:cNvSpPr/>
            <p:nvPr/>
          </p:nvSpPr>
          <p:spPr>
            <a:xfrm rot="1097291">
              <a:off x="627597" y="4443523"/>
              <a:ext cx="226252" cy="349954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361"/>
            <p:cNvSpPr/>
            <p:nvPr/>
          </p:nvSpPr>
          <p:spPr>
            <a:xfrm>
              <a:off x="984900" y="44168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361"/>
            <p:cNvSpPr/>
            <p:nvPr/>
          </p:nvSpPr>
          <p:spPr>
            <a:xfrm>
              <a:off x="671388" y="41125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361"/>
            <p:cNvSpPr/>
            <p:nvPr/>
          </p:nvSpPr>
          <p:spPr>
            <a:xfrm>
              <a:off x="903050" y="475302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361"/>
            <p:cNvSpPr/>
            <p:nvPr/>
          </p:nvSpPr>
          <p:spPr>
            <a:xfrm>
              <a:off x="397200" y="48080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361"/>
            <p:cNvSpPr/>
            <p:nvPr/>
          </p:nvSpPr>
          <p:spPr>
            <a:xfrm>
              <a:off x="180688" y="463691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361"/>
            <p:cNvSpPr/>
            <p:nvPr/>
          </p:nvSpPr>
          <p:spPr>
            <a:xfrm>
              <a:off x="267800" y="4260938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_2">
    <p:spTree>
      <p:nvGrpSpPr>
        <p:cNvPr id="9183" name="Shape 9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4" name="Google Shape;9184;p362"/>
          <p:cNvSpPr txBox="1"/>
          <p:nvPr>
            <p:ph type="title"/>
          </p:nvPr>
        </p:nvSpPr>
        <p:spPr>
          <a:xfrm>
            <a:off x="3144388" y="2424151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185" name="Google Shape;9185;p362"/>
          <p:cNvSpPr txBox="1"/>
          <p:nvPr>
            <p:ph idx="1" type="subTitle"/>
          </p:nvPr>
        </p:nvSpPr>
        <p:spPr>
          <a:xfrm>
            <a:off x="3144388" y="2830294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186" name="Google Shape;9186;p362"/>
          <p:cNvSpPr txBox="1"/>
          <p:nvPr>
            <p:ph idx="2" type="title"/>
          </p:nvPr>
        </p:nvSpPr>
        <p:spPr>
          <a:xfrm>
            <a:off x="3144388" y="126040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187" name="Google Shape;9187;p362"/>
          <p:cNvSpPr txBox="1"/>
          <p:nvPr>
            <p:ph idx="3" type="subTitle"/>
          </p:nvPr>
        </p:nvSpPr>
        <p:spPr>
          <a:xfrm>
            <a:off x="3144388" y="1666548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188" name="Google Shape;9188;p362"/>
          <p:cNvSpPr txBox="1"/>
          <p:nvPr>
            <p:ph idx="4" type="title"/>
          </p:nvPr>
        </p:nvSpPr>
        <p:spPr>
          <a:xfrm>
            <a:off x="3144388" y="358789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189" name="Google Shape;9189;p362"/>
          <p:cNvSpPr txBox="1"/>
          <p:nvPr>
            <p:ph idx="5" type="subTitle"/>
          </p:nvPr>
        </p:nvSpPr>
        <p:spPr>
          <a:xfrm>
            <a:off x="3144388" y="3994040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190" name="Google Shape;9190;p362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191" name="Google Shape;9191;p362"/>
          <p:cNvSpPr/>
          <p:nvPr/>
        </p:nvSpPr>
        <p:spPr>
          <a:xfrm rot="5400000">
            <a:off x="7746306" y="85050"/>
            <a:ext cx="1502720" cy="1292662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2" name="Google Shape;9192;p362"/>
          <p:cNvSpPr/>
          <p:nvPr/>
        </p:nvSpPr>
        <p:spPr>
          <a:xfrm rot="5400000">
            <a:off x="-186307" y="-15446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3" name="Google Shape;9193;p362"/>
          <p:cNvSpPr/>
          <p:nvPr/>
        </p:nvSpPr>
        <p:spPr>
          <a:xfrm flipH="1" rot="-5400000">
            <a:off x="-750536" y="3419336"/>
            <a:ext cx="2474702" cy="97363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4" name="Google Shape;9194;p362"/>
          <p:cNvGrpSpPr/>
          <p:nvPr/>
        </p:nvGrpSpPr>
        <p:grpSpPr>
          <a:xfrm rot="10800000">
            <a:off x="11" y="134529"/>
            <a:ext cx="1292638" cy="606116"/>
            <a:chOff x="503325" y="3713675"/>
            <a:chExt cx="1736250" cy="814125"/>
          </a:xfrm>
        </p:grpSpPr>
        <p:sp>
          <p:nvSpPr>
            <p:cNvPr id="9195" name="Google Shape;9195;p362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362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7" name="Google Shape;9197;p362"/>
          <p:cNvSpPr/>
          <p:nvPr/>
        </p:nvSpPr>
        <p:spPr>
          <a:xfrm rot="5400000">
            <a:off x="8317943" y="4300204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9198" name="Shape 9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9" name="Google Shape;9199;p363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0" name="Google Shape;9200;p363"/>
          <p:cNvSpPr/>
          <p:nvPr/>
        </p:nvSpPr>
        <p:spPr>
          <a:xfrm>
            <a:off x="8473804" y="2561325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1" name="Google Shape;9201;p363"/>
          <p:cNvSpPr/>
          <p:nvPr/>
        </p:nvSpPr>
        <p:spPr>
          <a:xfrm>
            <a:off x="312725" y="36136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2" name="Google Shape;9202;p363"/>
          <p:cNvSpPr/>
          <p:nvPr/>
        </p:nvSpPr>
        <p:spPr>
          <a:xfrm>
            <a:off x="7699350" y="760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3" name="Google Shape;9203;p363"/>
          <p:cNvGrpSpPr/>
          <p:nvPr/>
        </p:nvGrpSpPr>
        <p:grpSpPr>
          <a:xfrm rot="5400000">
            <a:off x="7866850" y="-8925"/>
            <a:ext cx="1227250" cy="1314775"/>
            <a:chOff x="5368525" y="1294325"/>
            <a:chExt cx="1227250" cy="1314775"/>
          </a:xfrm>
        </p:grpSpPr>
        <p:sp>
          <p:nvSpPr>
            <p:cNvPr id="9204" name="Google Shape;9204;p363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363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363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7" name="Google Shape;9207;p363"/>
          <p:cNvGrpSpPr/>
          <p:nvPr/>
        </p:nvGrpSpPr>
        <p:grpSpPr>
          <a:xfrm>
            <a:off x="35839" y="4202049"/>
            <a:ext cx="985850" cy="885000"/>
            <a:chOff x="35839" y="4202049"/>
            <a:chExt cx="985850" cy="885000"/>
          </a:xfrm>
        </p:grpSpPr>
        <p:sp>
          <p:nvSpPr>
            <p:cNvPr id="9208" name="Google Shape;9208;p363"/>
            <p:cNvSpPr/>
            <p:nvPr/>
          </p:nvSpPr>
          <p:spPr>
            <a:xfrm>
              <a:off x="624889" y="4400524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363"/>
            <p:cNvSpPr/>
            <p:nvPr/>
          </p:nvSpPr>
          <p:spPr>
            <a:xfrm>
              <a:off x="834164" y="4774724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363"/>
            <p:cNvSpPr/>
            <p:nvPr/>
          </p:nvSpPr>
          <p:spPr>
            <a:xfrm>
              <a:off x="505539" y="4855249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363"/>
            <p:cNvSpPr/>
            <p:nvPr/>
          </p:nvSpPr>
          <p:spPr>
            <a:xfrm>
              <a:off x="359389" y="4574874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363"/>
            <p:cNvSpPr/>
            <p:nvPr/>
          </p:nvSpPr>
          <p:spPr>
            <a:xfrm>
              <a:off x="293314" y="4202049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363"/>
            <p:cNvSpPr/>
            <p:nvPr/>
          </p:nvSpPr>
          <p:spPr>
            <a:xfrm>
              <a:off x="35839" y="4379024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363"/>
            <p:cNvSpPr/>
            <p:nvPr/>
          </p:nvSpPr>
          <p:spPr>
            <a:xfrm>
              <a:off x="137339" y="4768849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15" name="Google Shape;9215;p363"/>
          <p:cNvSpPr txBox="1"/>
          <p:nvPr>
            <p:ph type="title"/>
          </p:nvPr>
        </p:nvSpPr>
        <p:spPr>
          <a:xfrm>
            <a:off x="1376667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216" name="Google Shape;9216;p363"/>
          <p:cNvSpPr txBox="1"/>
          <p:nvPr>
            <p:ph idx="1" type="subTitle"/>
          </p:nvPr>
        </p:nvSpPr>
        <p:spPr>
          <a:xfrm>
            <a:off x="1376674" y="1862290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217" name="Google Shape;9217;p363"/>
          <p:cNvSpPr txBox="1"/>
          <p:nvPr>
            <p:ph idx="2" type="title"/>
          </p:nvPr>
        </p:nvSpPr>
        <p:spPr>
          <a:xfrm>
            <a:off x="1393615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218" name="Google Shape;9218;p363"/>
          <p:cNvSpPr txBox="1"/>
          <p:nvPr>
            <p:ph idx="3" type="subTitle"/>
          </p:nvPr>
        </p:nvSpPr>
        <p:spPr>
          <a:xfrm>
            <a:off x="1393622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219" name="Google Shape;9219;p363"/>
          <p:cNvSpPr txBox="1"/>
          <p:nvPr>
            <p:ph idx="4" type="title"/>
          </p:nvPr>
        </p:nvSpPr>
        <p:spPr>
          <a:xfrm>
            <a:off x="4008684" y="147650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220" name="Google Shape;9220;p363"/>
          <p:cNvSpPr txBox="1"/>
          <p:nvPr>
            <p:ph idx="5" type="subTitle"/>
          </p:nvPr>
        </p:nvSpPr>
        <p:spPr>
          <a:xfrm>
            <a:off x="4008686" y="186227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221" name="Google Shape;9221;p363"/>
          <p:cNvSpPr txBox="1"/>
          <p:nvPr>
            <p:ph idx="6" type="title"/>
          </p:nvPr>
        </p:nvSpPr>
        <p:spPr>
          <a:xfrm>
            <a:off x="6640721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222" name="Google Shape;9222;p363"/>
          <p:cNvSpPr txBox="1"/>
          <p:nvPr>
            <p:ph idx="7" type="subTitle"/>
          </p:nvPr>
        </p:nvSpPr>
        <p:spPr>
          <a:xfrm>
            <a:off x="6640721" y="1862166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223" name="Google Shape;9223;p363"/>
          <p:cNvSpPr txBox="1"/>
          <p:nvPr>
            <p:ph idx="8" type="title"/>
          </p:nvPr>
        </p:nvSpPr>
        <p:spPr>
          <a:xfrm>
            <a:off x="4008692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224" name="Google Shape;9224;p363"/>
          <p:cNvSpPr txBox="1"/>
          <p:nvPr>
            <p:ph idx="9" type="subTitle"/>
          </p:nvPr>
        </p:nvSpPr>
        <p:spPr>
          <a:xfrm>
            <a:off x="4008694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225" name="Google Shape;9225;p363"/>
          <p:cNvSpPr txBox="1"/>
          <p:nvPr>
            <p:ph idx="13" type="title"/>
          </p:nvPr>
        </p:nvSpPr>
        <p:spPr>
          <a:xfrm>
            <a:off x="6623771" y="3245010"/>
            <a:ext cx="17928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226" name="Google Shape;9226;p363"/>
          <p:cNvSpPr txBox="1"/>
          <p:nvPr>
            <p:ph idx="14" type="subTitle"/>
          </p:nvPr>
        </p:nvSpPr>
        <p:spPr>
          <a:xfrm>
            <a:off x="6623768" y="3626267"/>
            <a:ext cx="17928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227" name="Google Shape;9227;p363"/>
          <p:cNvSpPr txBox="1"/>
          <p:nvPr>
            <p:ph idx="1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9228" name="Shape 9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9" name="Google Shape;9229;p364"/>
          <p:cNvSpPr/>
          <p:nvPr/>
        </p:nvSpPr>
        <p:spPr>
          <a:xfrm flipH="1" rot="-5400000">
            <a:off x="7408142" y="3405497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30" name="Google Shape;9230;p364"/>
          <p:cNvSpPr/>
          <p:nvPr/>
        </p:nvSpPr>
        <p:spPr>
          <a:xfrm rot="10800000">
            <a:off x="7388616" y="3479046"/>
            <a:ext cx="1762684" cy="1668704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31" name="Google Shape;9231;p364"/>
          <p:cNvSpPr/>
          <p:nvPr/>
        </p:nvSpPr>
        <p:spPr>
          <a:xfrm flipH="1" rot="10800000">
            <a:off x="-13951" y="0"/>
            <a:ext cx="14457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32" name="Google Shape;9232;p364"/>
          <p:cNvSpPr/>
          <p:nvPr/>
        </p:nvSpPr>
        <p:spPr>
          <a:xfrm flipH="1">
            <a:off x="-13950" y="-1458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33" name="Google Shape;9233;p364"/>
          <p:cNvGrpSpPr/>
          <p:nvPr/>
        </p:nvGrpSpPr>
        <p:grpSpPr>
          <a:xfrm flipH="1">
            <a:off x="302117" y="271500"/>
            <a:ext cx="1129625" cy="1115550"/>
            <a:chOff x="623875" y="3501825"/>
            <a:chExt cx="1129625" cy="1115550"/>
          </a:xfrm>
        </p:grpSpPr>
        <p:sp>
          <p:nvSpPr>
            <p:cNvPr id="9234" name="Google Shape;9234;p36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36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36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36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36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36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36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36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36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36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36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364"/>
          <p:cNvGrpSpPr/>
          <p:nvPr/>
        </p:nvGrpSpPr>
        <p:grpSpPr>
          <a:xfrm rot="5400000">
            <a:off x="7880275" y="-15300"/>
            <a:ext cx="1227250" cy="1314775"/>
            <a:chOff x="5368525" y="1294325"/>
            <a:chExt cx="1227250" cy="1314775"/>
          </a:xfrm>
        </p:grpSpPr>
        <p:sp>
          <p:nvSpPr>
            <p:cNvPr id="9246" name="Google Shape;9246;p364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364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364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9" name="Google Shape;9249;p364"/>
          <p:cNvGrpSpPr/>
          <p:nvPr/>
        </p:nvGrpSpPr>
        <p:grpSpPr>
          <a:xfrm>
            <a:off x="8700" y="3703200"/>
            <a:ext cx="1746675" cy="1445450"/>
            <a:chOff x="763475" y="1235400"/>
            <a:chExt cx="1746675" cy="1445450"/>
          </a:xfrm>
        </p:grpSpPr>
        <p:sp>
          <p:nvSpPr>
            <p:cNvPr id="9250" name="Google Shape;9250;p36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36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36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36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36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36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56" name="Google Shape;9256;p364"/>
          <p:cNvSpPr/>
          <p:nvPr/>
        </p:nvSpPr>
        <p:spPr>
          <a:xfrm>
            <a:off x="8053226" y="4075674"/>
            <a:ext cx="664211" cy="610240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7" name="Google Shape;9257;p364"/>
          <p:cNvSpPr txBox="1"/>
          <p:nvPr>
            <p:ph type="ctrTitle"/>
          </p:nvPr>
        </p:nvSpPr>
        <p:spPr>
          <a:xfrm>
            <a:off x="2425050" y="713451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9258" name="Google Shape;9258;p364"/>
          <p:cNvSpPr txBox="1"/>
          <p:nvPr>
            <p:ph idx="1" type="subTitle"/>
          </p:nvPr>
        </p:nvSpPr>
        <p:spPr>
          <a:xfrm>
            <a:off x="2425050" y="1652925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9259" name="Google Shape;9259;p364"/>
          <p:cNvSpPr txBox="1"/>
          <p:nvPr/>
        </p:nvSpPr>
        <p:spPr>
          <a:xfrm>
            <a:off x="2425050" y="3719950"/>
            <a:ext cx="4293900" cy="5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CREDITS: This presentation template was created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, and includes icons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 and infographics &amp; images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lt2"/>
              </a:solidFill>
              <a:highlight>
                <a:srgbClr val="DFDEFC"/>
              </a:highlight>
              <a:latin typeface="Asap"/>
              <a:ea typeface="Asap"/>
              <a:cs typeface="Asap"/>
              <a:sym typeface="Asap"/>
            </a:endParaRPr>
          </a:p>
        </p:txBody>
      </p:sp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9260" name="Shape 9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61" name="Google Shape;9261;p365"/>
          <p:cNvSpPr/>
          <p:nvPr/>
        </p:nvSpPr>
        <p:spPr>
          <a:xfrm>
            <a:off x="-7292" y="-7292"/>
            <a:ext cx="998650" cy="1400250"/>
          </a:xfrm>
          <a:custGeom>
            <a:rect b="b" l="l" r="r" t="t"/>
            <a:pathLst>
              <a:path extrusionOk="0" h="56010" w="39946">
                <a:moveTo>
                  <a:pt x="0" y="1"/>
                </a:moveTo>
                <a:lnTo>
                  <a:pt x="12" y="43911"/>
                </a:lnTo>
                <a:cubicBezTo>
                  <a:pt x="893" y="47745"/>
                  <a:pt x="3679" y="50972"/>
                  <a:pt x="7084" y="52960"/>
                </a:cubicBezTo>
                <a:cubicBezTo>
                  <a:pt x="10489" y="54948"/>
                  <a:pt x="14454" y="55782"/>
                  <a:pt x="18383" y="55984"/>
                </a:cubicBezTo>
                <a:cubicBezTo>
                  <a:pt x="18664" y="55999"/>
                  <a:pt x="18950" y="56009"/>
                  <a:pt x="19237" y="56009"/>
                </a:cubicBezTo>
                <a:cubicBezTo>
                  <a:pt x="20519" y="56009"/>
                  <a:pt x="21817" y="55809"/>
                  <a:pt x="22741" y="54972"/>
                </a:cubicBezTo>
                <a:cubicBezTo>
                  <a:pt x="24158" y="53686"/>
                  <a:pt x="24110" y="51353"/>
                  <a:pt x="23170" y="49686"/>
                </a:cubicBezTo>
                <a:cubicBezTo>
                  <a:pt x="22229" y="48019"/>
                  <a:pt x="20622" y="46864"/>
                  <a:pt x="19098" y="45733"/>
                </a:cubicBezTo>
                <a:cubicBezTo>
                  <a:pt x="17562" y="44590"/>
                  <a:pt x="16002" y="43340"/>
                  <a:pt x="15228" y="41601"/>
                </a:cubicBezTo>
                <a:cubicBezTo>
                  <a:pt x="14740" y="40506"/>
                  <a:pt x="14716" y="38994"/>
                  <a:pt x="15728" y="38351"/>
                </a:cubicBezTo>
                <a:cubicBezTo>
                  <a:pt x="16085" y="38129"/>
                  <a:pt x="16506" y="38055"/>
                  <a:pt x="16934" y="38055"/>
                </a:cubicBezTo>
                <a:cubicBezTo>
                  <a:pt x="17148" y="38055"/>
                  <a:pt x="17363" y="38073"/>
                  <a:pt x="17574" y="38101"/>
                </a:cubicBezTo>
                <a:cubicBezTo>
                  <a:pt x="21786" y="38617"/>
                  <a:pt x="25629" y="41692"/>
                  <a:pt x="29752" y="41692"/>
                </a:cubicBezTo>
                <a:cubicBezTo>
                  <a:pt x="30197" y="41692"/>
                  <a:pt x="30646" y="41656"/>
                  <a:pt x="31099" y="41578"/>
                </a:cubicBezTo>
                <a:cubicBezTo>
                  <a:pt x="31861" y="41447"/>
                  <a:pt x="32623" y="41173"/>
                  <a:pt x="33242" y="40696"/>
                </a:cubicBezTo>
                <a:cubicBezTo>
                  <a:pt x="35028" y="39315"/>
                  <a:pt x="35123" y="36553"/>
                  <a:pt x="34171" y="34505"/>
                </a:cubicBezTo>
                <a:cubicBezTo>
                  <a:pt x="33230" y="32469"/>
                  <a:pt x="31504" y="30910"/>
                  <a:pt x="29992" y="29231"/>
                </a:cubicBezTo>
                <a:cubicBezTo>
                  <a:pt x="28480" y="27564"/>
                  <a:pt x="27099" y="25540"/>
                  <a:pt x="27134" y="23290"/>
                </a:cubicBezTo>
                <a:cubicBezTo>
                  <a:pt x="27146" y="22575"/>
                  <a:pt x="27301" y="21873"/>
                  <a:pt x="27646" y="21254"/>
                </a:cubicBezTo>
                <a:cubicBezTo>
                  <a:pt x="27992" y="20646"/>
                  <a:pt x="28515" y="20146"/>
                  <a:pt x="29087" y="19741"/>
                </a:cubicBezTo>
                <a:cubicBezTo>
                  <a:pt x="31087" y="18372"/>
                  <a:pt x="33695" y="18158"/>
                  <a:pt x="35754" y="16860"/>
                </a:cubicBezTo>
                <a:cubicBezTo>
                  <a:pt x="38279" y="15277"/>
                  <a:pt x="39636" y="12229"/>
                  <a:pt x="39779" y="9252"/>
                </a:cubicBezTo>
                <a:cubicBezTo>
                  <a:pt x="39945" y="5883"/>
                  <a:pt x="38707" y="2477"/>
                  <a:pt x="364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2" name="Google Shape;9262;p365"/>
          <p:cNvSpPr/>
          <p:nvPr/>
        </p:nvSpPr>
        <p:spPr>
          <a:xfrm>
            <a:off x="7377242" y="3747350"/>
            <a:ext cx="1774050" cy="1397525"/>
          </a:xfrm>
          <a:custGeom>
            <a:rect b="b" l="l" r="r" t="t"/>
            <a:pathLst>
              <a:path extrusionOk="0" h="55901" w="70962">
                <a:moveTo>
                  <a:pt x="70962" y="0"/>
                </a:moveTo>
                <a:lnTo>
                  <a:pt x="70962" y="0"/>
                </a:lnTo>
                <a:cubicBezTo>
                  <a:pt x="67485" y="417"/>
                  <a:pt x="64008" y="893"/>
                  <a:pt x="60544" y="1453"/>
                </a:cubicBezTo>
                <a:cubicBezTo>
                  <a:pt x="55150" y="2310"/>
                  <a:pt x="49471" y="3477"/>
                  <a:pt x="45458" y="7192"/>
                </a:cubicBezTo>
                <a:cubicBezTo>
                  <a:pt x="41756" y="10621"/>
                  <a:pt x="40053" y="15693"/>
                  <a:pt x="36898" y="19646"/>
                </a:cubicBezTo>
                <a:cubicBezTo>
                  <a:pt x="34243" y="22967"/>
                  <a:pt x="30576" y="25420"/>
                  <a:pt x="26599" y="26944"/>
                </a:cubicBezTo>
                <a:cubicBezTo>
                  <a:pt x="22622" y="28468"/>
                  <a:pt x="18336" y="29099"/>
                  <a:pt x="14443" y="30837"/>
                </a:cubicBezTo>
                <a:cubicBezTo>
                  <a:pt x="5727" y="34731"/>
                  <a:pt x="0" y="44458"/>
                  <a:pt x="822" y="53971"/>
                </a:cubicBezTo>
                <a:cubicBezTo>
                  <a:pt x="858" y="54447"/>
                  <a:pt x="1120" y="55531"/>
                  <a:pt x="1048" y="55900"/>
                </a:cubicBezTo>
                <a:lnTo>
                  <a:pt x="70783" y="55900"/>
                </a:lnTo>
                <a:lnTo>
                  <a:pt x="7096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3" name="Google Shape;9263;p365"/>
          <p:cNvSpPr/>
          <p:nvPr/>
        </p:nvSpPr>
        <p:spPr>
          <a:xfrm>
            <a:off x="-7292" y="4443075"/>
            <a:ext cx="1181997" cy="700425"/>
          </a:xfrm>
          <a:custGeom>
            <a:rect b="b" l="l" r="r" t="t"/>
            <a:pathLst>
              <a:path extrusionOk="0" h="28017" w="92488">
                <a:moveTo>
                  <a:pt x="29866" y="0"/>
                </a:moveTo>
                <a:cubicBezTo>
                  <a:pt x="24956" y="0"/>
                  <a:pt x="19987" y="945"/>
                  <a:pt x="15061" y="1321"/>
                </a:cubicBezTo>
                <a:cubicBezTo>
                  <a:pt x="13439" y="1446"/>
                  <a:pt x="11811" y="1508"/>
                  <a:pt x="10183" y="1508"/>
                </a:cubicBezTo>
                <a:cubicBezTo>
                  <a:pt x="6843" y="1508"/>
                  <a:pt x="3505" y="1246"/>
                  <a:pt x="214" y="726"/>
                </a:cubicBezTo>
                <a:lnTo>
                  <a:pt x="0" y="27062"/>
                </a:lnTo>
                <a:cubicBezTo>
                  <a:pt x="1610" y="27189"/>
                  <a:pt x="3225" y="27253"/>
                  <a:pt x="4840" y="27253"/>
                </a:cubicBezTo>
                <a:cubicBezTo>
                  <a:pt x="8217" y="27253"/>
                  <a:pt x="11592" y="26975"/>
                  <a:pt x="14919" y="26419"/>
                </a:cubicBezTo>
                <a:cubicBezTo>
                  <a:pt x="18229" y="25872"/>
                  <a:pt x="21503" y="25050"/>
                  <a:pt x="24848" y="24883"/>
                </a:cubicBezTo>
                <a:cubicBezTo>
                  <a:pt x="25306" y="24860"/>
                  <a:pt x="25764" y="24849"/>
                  <a:pt x="26220" y="24849"/>
                </a:cubicBezTo>
                <a:cubicBezTo>
                  <a:pt x="30680" y="24849"/>
                  <a:pt x="35088" y="25888"/>
                  <a:pt x="39505" y="26634"/>
                </a:cubicBezTo>
                <a:cubicBezTo>
                  <a:pt x="45011" y="27556"/>
                  <a:pt x="50592" y="28016"/>
                  <a:pt x="56173" y="28016"/>
                </a:cubicBezTo>
                <a:cubicBezTo>
                  <a:pt x="62915" y="28016"/>
                  <a:pt x="69655" y="27344"/>
                  <a:pt x="76260" y="26003"/>
                </a:cubicBezTo>
                <a:cubicBezTo>
                  <a:pt x="80082" y="25217"/>
                  <a:pt x="83951" y="24169"/>
                  <a:pt x="87082" y="21859"/>
                </a:cubicBezTo>
                <a:cubicBezTo>
                  <a:pt x="90226" y="19537"/>
                  <a:pt x="92488" y="15692"/>
                  <a:pt x="91940" y="11834"/>
                </a:cubicBezTo>
                <a:cubicBezTo>
                  <a:pt x="91297" y="7345"/>
                  <a:pt x="87047" y="4083"/>
                  <a:pt x="82618" y="3071"/>
                </a:cubicBezTo>
                <a:cubicBezTo>
                  <a:pt x="81099" y="2727"/>
                  <a:pt x="79558" y="2593"/>
                  <a:pt x="78008" y="2593"/>
                </a:cubicBezTo>
                <a:cubicBezTo>
                  <a:pt x="75048" y="2593"/>
                  <a:pt x="72054" y="3082"/>
                  <a:pt x="69116" y="3536"/>
                </a:cubicBezTo>
                <a:cubicBezTo>
                  <a:pt x="64691" y="4207"/>
                  <a:pt x="60181" y="4783"/>
                  <a:pt x="55716" y="4783"/>
                </a:cubicBezTo>
                <a:cubicBezTo>
                  <a:pt x="52348" y="4783"/>
                  <a:pt x="49005" y="4455"/>
                  <a:pt x="45744" y="3595"/>
                </a:cubicBezTo>
                <a:cubicBezTo>
                  <a:pt x="42339" y="2702"/>
                  <a:pt x="39088" y="1238"/>
                  <a:pt x="35647" y="535"/>
                </a:cubicBezTo>
                <a:cubicBezTo>
                  <a:pt x="33734" y="148"/>
                  <a:pt x="31804" y="0"/>
                  <a:pt x="2986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4" name="Google Shape;9264;p365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5" name="Google Shape;9265;p365"/>
          <p:cNvSpPr/>
          <p:nvPr/>
        </p:nvSpPr>
        <p:spPr>
          <a:xfrm flipH="1" rot="10800000">
            <a:off x="158864" y="3942990"/>
            <a:ext cx="849685" cy="7602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6" name="Google Shape;9266;p365"/>
          <p:cNvSpPr/>
          <p:nvPr/>
        </p:nvSpPr>
        <p:spPr>
          <a:xfrm flipH="1" rot="10800000">
            <a:off x="7869801" y="253390"/>
            <a:ext cx="865891" cy="7747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9267" name="Shape 9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68" name="Google Shape;9268;p366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9" name="Google Shape;9269;p366"/>
          <p:cNvSpPr/>
          <p:nvPr/>
        </p:nvSpPr>
        <p:spPr>
          <a:xfrm flipH="1" rot="10800000">
            <a:off x="8660925" y="532302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0" name="Google Shape;9270;p366"/>
          <p:cNvSpPr/>
          <p:nvPr/>
        </p:nvSpPr>
        <p:spPr>
          <a:xfrm flipH="1">
            <a:off x="1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1" name="Google Shape;9271;p366"/>
          <p:cNvSpPr/>
          <p:nvPr/>
        </p:nvSpPr>
        <p:spPr>
          <a:xfrm rot="10800000">
            <a:off x="379014" y="642621"/>
            <a:ext cx="258758" cy="23152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2" name="Google Shape;9272;p366"/>
          <p:cNvSpPr/>
          <p:nvPr/>
        </p:nvSpPr>
        <p:spPr>
          <a:xfrm rot="10800000">
            <a:off x="721897" y="46121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3" name="Google Shape;9273;p366"/>
          <p:cNvSpPr/>
          <p:nvPr/>
        </p:nvSpPr>
        <p:spPr>
          <a:xfrm rot="10800000">
            <a:off x="8211147" y="62076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4" name="Google Shape;9274;p366"/>
          <p:cNvSpPr/>
          <p:nvPr/>
        </p:nvSpPr>
        <p:spPr>
          <a:xfrm rot="10800000">
            <a:off x="1" y="423978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5" name="Google Shape;9275;p366"/>
          <p:cNvSpPr/>
          <p:nvPr/>
        </p:nvSpPr>
        <p:spPr>
          <a:xfrm flipH="1" rot="10800000">
            <a:off x="450625" y="4229974"/>
            <a:ext cx="234759" cy="21005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6" name="Google Shape;9276;p366"/>
          <p:cNvSpPr/>
          <p:nvPr/>
        </p:nvSpPr>
        <p:spPr>
          <a:xfrm flipH="1" rot="10800000">
            <a:off x="8127200" y="424321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7" name="Google Shape;9277;p366"/>
          <p:cNvSpPr/>
          <p:nvPr/>
        </p:nvSpPr>
        <p:spPr>
          <a:xfrm flipH="1" rot="10800000">
            <a:off x="8127198" y="4323608"/>
            <a:ext cx="384417" cy="344038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8" name="Google Shape;9278;p366"/>
          <p:cNvSpPr/>
          <p:nvPr/>
        </p:nvSpPr>
        <p:spPr>
          <a:xfrm rot="10800000">
            <a:off x="8693866" y="4493334"/>
            <a:ext cx="194910" cy="17431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9" name="Google Shape;9279;p366"/>
          <p:cNvSpPr/>
          <p:nvPr/>
        </p:nvSpPr>
        <p:spPr>
          <a:xfrm flipH="1" rot="10800000">
            <a:off x="8565800" y="832165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0" name="Google Shape;9280;p366"/>
          <p:cNvSpPr/>
          <p:nvPr/>
        </p:nvSpPr>
        <p:spPr>
          <a:xfrm flipH="1" rot="10800000">
            <a:off x="353249" y="4622561"/>
            <a:ext cx="310297" cy="27763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9284" name="Shape 9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5" name="Google Shape;9285;p368"/>
          <p:cNvSpPr/>
          <p:nvPr/>
        </p:nvSpPr>
        <p:spPr>
          <a:xfrm>
            <a:off x="-21242" y="-14584"/>
            <a:ext cx="2310969" cy="2187617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6" name="Google Shape;9286;p368"/>
          <p:cNvSpPr txBox="1"/>
          <p:nvPr>
            <p:ph idx="1" type="subTitle"/>
          </p:nvPr>
        </p:nvSpPr>
        <p:spPr>
          <a:xfrm>
            <a:off x="1457700" y="3334057"/>
            <a:ext cx="62286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9287" name="Google Shape;9287;p368"/>
          <p:cNvSpPr txBox="1"/>
          <p:nvPr>
            <p:ph type="title"/>
          </p:nvPr>
        </p:nvSpPr>
        <p:spPr>
          <a:xfrm>
            <a:off x="1457700" y="1427526"/>
            <a:ext cx="6228600" cy="17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Font typeface="Libre Bodoni"/>
              <a:buNone/>
              <a:defRPr sz="5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9288" name="Google Shape;9288;p368"/>
          <p:cNvSpPr/>
          <p:nvPr/>
        </p:nvSpPr>
        <p:spPr>
          <a:xfrm flipH="1" rot="10800000">
            <a:off x="6251817" y="40069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9" name="Google Shape;9289;p368"/>
          <p:cNvSpPr/>
          <p:nvPr/>
        </p:nvSpPr>
        <p:spPr>
          <a:xfrm rot="10800000">
            <a:off x="7510800" y="0"/>
            <a:ext cx="16332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0" name="Google Shape;9290;p368"/>
          <p:cNvSpPr/>
          <p:nvPr/>
        </p:nvSpPr>
        <p:spPr>
          <a:xfrm rot="5400000">
            <a:off x="193492" y="3410258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91" name="Google Shape;9291;p368"/>
          <p:cNvGrpSpPr/>
          <p:nvPr/>
        </p:nvGrpSpPr>
        <p:grpSpPr>
          <a:xfrm>
            <a:off x="7474675" y="3811675"/>
            <a:ext cx="1129625" cy="1115550"/>
            <a:chOff x="623875" y="3501825"/>
            <a:chExt cx="1129625" cy="1115550"/>
          </a:xfrm>
        </p:grpSpPr>
        <p:sp>
          <p:nvSpPr>
            <p:cNvPr id="9292" name="Google Shape;9292;p368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368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368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368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368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368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368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368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368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368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368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3" name="Google Shape;9303;p368"/>
          <p:cNvGrpSpPr/>
          <p:nvPr/>
        </p:nvGrpSpPr>
        <p:grpSpPr>
          <a:xfrm>
            <a:off x="-6640" y="1126"/>
            <a:ext cx="991618" cy="1062338"/>
            <a:chOff x="5368525" y="1294325"/>
            <a:chExt cx="1227250" cy="1314775"/>
          </a:xfrm>
        </p:grpSpPr>
        <p:sp>
          <p:nvSpPr>
            <p:cNvPr id="9304" name="Google Shape;9304;p368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368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368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7" name="Google Shape;9307;p368"/>
          <p:cNvGrpSpPr/>
          <p:nvPr/>
        </p:nvGrpSpPr>
        <p:grpSpPr>
          <a:xfrm>
            <a:off x="-6650" y="3715975"/>
            <a:ext cx="1746675" cy="1445450"/>
            <a:chOff x="763475" y="1235400"/>
            <a:chExt cx="1746675" cy="1445450"/>
          </a:xfrm>
        </p:grpSpPr>
        <p:sp>
          <p:nvSpPr>
            <p:cNvPr id="9308" name="Google Shape;9308;p368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368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368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368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368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368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4" name="Google Shape;9314;p368"/>
          <p:cNvSpPr/>
          <p:nvPr/>
        </p:nvSpPr>
        <p:spPr>
          <a:xfrm>
            <a:off x="577075" y="2803712"/>
            <a:ext cx="289655" cy="212480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5" name="Google Shape;9315;p368"/>
          <p:cNvSpPr/>
          <p:nvPr/>
        </p:nvSpPr>
        <p:spPr>
          <a:xfrm rot="1765939">
            <a:off x="333689" y="3209417"/>
            <a:ext cx="424664" cy="420321"/>
          </a:xfrm>
          <a:custGeom>
            <a:rect b="b" l="l" r="r" t="t"/>
            <a:pathLst>
              <a:path extrusionOk="0" h="7424" w="7501">
                <a:moveTo>
                  <a:pt x="3361" y="0"/>
                </a:moveTo>
                <a:cubicBezTo>
                  <a:pt x="2676" y="0"/>
                  <a:pt x="2022" y="344"/>
                  <a:pt x="1500" y="801"/>
                </a:cubicBezTo>
                <a:cubicBezTo>
                  <a:pt x="595" y="1623"/>
                  <a:pt x="36" y="2825"/>
                  <a:pt x="12" y="4052"/>
                </a:cubicBezTo>
                <a:cubicBezTo>
                  <a:pt x="0" y="4421"/>
                  <a:pt x="48" y="4790"/>
                  <a:pt x="143" y="5147"/>
                </a:cubicBezTo>
                <a:cubicBezTo>
                  <a:pt x="534" y="6484"/>
                  <a:pt x="1907" y="7423"/>
                  <a:pt x="3303" y="7423"/>
                </a:cubicBezTo>
                <a:cubicBezTo>
                  <a:pt x="3436" y="7423"/>
                  <a:pt x="3570" y="7415"/>
                  <a:pt x="3703" y="7397"/>
                </a:cubicBezTo>
                <a:cubicBezTo>
                  <a:pt x="7501" y="6921"/>
                  <a:pt x="7477" y="2456"/>
                  <a:pt x="4834" y="551"/>
                </a:cubicBezTo>
                <a:cubicBezTo>
                  <a:pt x="4465" y="289"/>
                  <a:pt x="4048" y="75"/>
                  <a:pt x="3608" y="15"/>
                </a:cubicBezTo>
                <a:cubicBezTo>
                  <a:pt x="3525" y="5"/>
                  <a:pt x="3443" y="0"/>
                  <a:pt x="336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6" name="Google Shape;9316;p368"/>
          <p:cNvSpPr/>
          <p:nvPr/>
        </p:nvSpPr>
        <p:spPr>
          <a:xfrm>
            <a:off x="257813" y="29716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7" name="Google Shape;9317;p368"/>
          <p:cNvSpPr/>
          <p:nvPr/>
        </p:nvSpPr>
        <p:spPr>
          <a:xfrm>
            <a:off x="356138" y="25454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8" name="Google Shape;9318;p368"/>
          <p:cNvGrpSpPr/>
          <p:nvPr/>
        </p:nvGrpSpPr>
        <p:grpSpPr>
          <a:xfrm>
            <a:off x="7042225" y="0"/>
            <a:ext cx="2101775" cy="1341250"/>
            <a:chOff x="4946725" y="3223150"/>
            <a:chExt cx="2101775" cy="1341250"/>
          </a:xfrm>
        </p:grpSpPr>
        <p:sp>
          <p:nvSpPr>
            <p:cNvPr id="9319" name="Google Shape;9319;p368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368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368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368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368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368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368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368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368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368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368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368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368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368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368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368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368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368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368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368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368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9340" name="Shape 9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1" name="Google Shape;9341;p369"/>
          <p:cNvSpPr txBox="1"/>
          <p:nvPr>
            <p:ph hasCustomPrompt="1" type="title"/>
          </p:nvPr>
        </p:nvSpPr>
        <p:spPr>
          <a:xfrm>
            <a:off x="1490700" y="165795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9342" name="Google Shape;9342;p369"/>
          <p:cNvSpPr txBox="1"/>
          <p:nvPr>
            <p:ph idx="1" type="subTitle"/>
          </p:nvPr>
        </p:nvSpPr>
        <p:spPr>
          <a:xfrm>
            <a:off x="1490700" y="3174549"/>
            <a:ext cx="4545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343" name="Google Shape;9343;p369"/>
          <p:cNvSpPr txBox="1"/>
          <p:nvPr>
            <p:ph idx="2" type="title"/>
          </p:nvPr>
        </p:nvSpPr>
        <p:spPr>
          <a:xfrm>
            <a:off x="1490700" y="2716350"/>
            <a:ext cx="4545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9344" name="Google Shape;9344;p369"/>
          <p:cNvSpPr/>
          <p:nvPr/>
        </p:nvSpPr>
        <p:spPr>
          <a:xfrm rot="10800000">
            <a:off x="6288692" y="2716349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5" name="Google Shape;9345;p369"/>
          <p:cNvSpPr/>
          <p:nvPr/>
        </p:nvSpPr>
        <p:spPr>
          <a:xfrm>
            <a:off x="6853096" y="3659460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6" name="Google Shape;9346;p369"/>
          <p:cNvSpPr/>
          <p:nvPr/>
        </p:nvSpPr>
        <p:spPr>
          <a:xfrm flipH="1" rot="-5400000">
            <a:off x="6820742" y="-353942"/>
            <a:ext cx="1983900" cy="26772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7" name="Google Shape;9347;p369"/>
          <p:cNvSpPr/>
          <p:nvPr/>
        </p:nvSpPr>
        <p:spPr>
          <a:xfrm flipH="1" rot="-5400000">
            <a:off x="-886654" y="3123375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8" name="Google Shape;9348;p369"/>
          <p:cNvGrpSpPr/>
          <p:nvPr/>
        </p:nvGrpSpPr>
        <p:grpSpPr>
          <a:xfrm>
            <a:off x="347825" y="3839275"/>
            <a:ext cx="1126350" cy="1080250"/>
            <a:chOff x="7297550" y="3091850"/>
            <a:chExt cx="1126350" cy="1080250"/>
          </a:xfrm>
        </p:grpSpPr>
        <p:sp>
          <p:nvSpPr>
            <p:cNvPr id="9349" name="Google Shape;9349;p369"/>
            <p:cNvSpPr/>
            <p:nvPr/>
          </p:nvSpPr>
          <p:spPr>
            <a:xfrm>
              <a:off x="7886600" y="34855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369"/>
            <p:cNvSpPr/>
            <p:nvPr/>
          </p:nvSpPr>
          <p:spPr>
            <a:xfrm>
              <a:off x="8175050" y="3307975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369"/>
            <p:cNvSpPr/>
            <p:nvPr/>
          </p:nvSpPr>
          <p:spPr>
            <a:xfrm>
              <a:off x="7879125" y="30918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369"/>
            <p:cNvSpPr/>
            <p:nvPr/>
          </p:nvSpPr>
          <p:spPr>
            <a:xfrm>
              <a:off x="8233425" y="3646100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369"/>
            <p:cNvSpPr/>
            <p:nvPr/>
          </p:nvSpPr>
          <p:spPr>
            <a:xfrm>
              <a:off x="8095875" y="38597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369"/>
            <p:cNvSpPr/>
            <p:nvPr/>
          </p:nvSpPr>
          <p:spPr>
            <a:xfrm>
              <a:off x="7767250" y="39403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369"/>
            <p:cNvSpPr/>
            <p:nvPr/>
          </p:nvSpPr>
          <p:spPr>
            <a:xfrm>
              <a:off x="7621100" y="365992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369"/>
            <p:cNvSpPr/>
            <p:nvPr/>
          </p:nvSpPr>
          <p:spPr>
            <a:xfrm>
              <a:off x="7558800" y="32007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369"/>
            <p:cNvSpPr/>
            <p:nvPr/>
          </p:nvSpPr>
          <p:spPr>
            <a:xfrm>
              <a:off x="7297550" y="3464075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369"/>
            <p:cNvSpPr/>
            <p:nvPr/>
          </p:nvSpPr>
          <p:spPr>
            <a:xfrm>
              <a:off x="7399050" y="385390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9" name="Google Shape;9359;p369"/>
          <p:cNvGrpSpPr/>
          <p:nvPr/>
        </p:nvGrpSpPr>
        <p:grpSpPr>
          <a:xfrm rot="10800000">
            <a:off x="7564300" y="372500"/>
            <a:ext cx="1655900" cy="875425"/>
            <a:chOff x="1680550" y="2806125"/>
            <a:chExt cx="1655900" cy="875425"/>
          </a:xfrm>
        </p:grpSpPr>
        <p:sp>
          <p:nvSpPr>
            <p:cNvPr id="9360" name="Google Shape;9360;p369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369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2" name="Google Shape;9362;p369"/>
          <p:cNvGrpSpPr/>
          <p:nvPr/>
        </p:nvGrpSpPr>
        <p:grpSpPr>
          <a:xfrm rot="5400000">
            <a:off x="6677763" y="3750100"/>
            <a:ext cx="1736250" cy="814125"/>
            <a:chOff x="503325" y="3713675"/>
            <a:chExt cx="1736250" cy="814125"/>
          </a:xfrm>
        </p:grpSpPr>
        <p:sp>
          <p:nvSpPr>
            <p:cNvPr id="9363" name="Google Shape;9363;p369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369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5" name="Google Shape;9365;p369"/>
          <p:cNvGrpSpPr/>
          <p:nvPr/>
        </p:nvGrpSpPr>
        <p:grpSpPr>
          <a:xfrm flipH="1">
            <a:off x="-20619" y="-2"/>
            <a:ext cx="1863224" cy="1189018"/>
            <a:chOff x="4946725" y="3223150"/>
            <a:chExt cx="2101775" cy="1341250"/>
          </a:xfrm>
        </p:grpSpPr>
        <p:sp>
          <p:nvSpPr>
            <p:cNvPr id="9366" name="Google Shape;9366;p369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369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369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369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369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369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369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369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369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369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369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369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369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369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369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369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369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369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369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369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369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9387" name="Shape 9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8" name="Google Shape;9388;p370"/>
          <p:cNvSpPr txBox="1"/>
          <p:nvPr>
            <p:ph type="title"/>
          </p:nvPr>
        </p:nvSpPr>
        <p:spPr>
          <a:xfrm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389" name="Google Shape;9389;p370"/>
          <p:cNvSpPr/>
          <p:nvPr/>
        </p:nvSpPr>
        <p:spPr>
          <a:xfrm>
            <a:off x="-14584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0" name="Google Shape;9390;p370"/>
          <p:cNvSpPr/>
          <p:nvPr/>
        </p:nvSpPr>
        <p:spPr>
          <a:xfrm>
            <a:off x="2229200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1" name="Google Shape;9391;p370"/>
          <p:cNvSpPr/>
          <p:nvPr/>
        </p:nvSpPr>
        <p:spPr>
          <a:xfrm>
            <a:off x="8466525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2" name="Google Shape;9392;p370"/>
          <p:cNvGrpSpPr/>
          <p:nvPr/>
        </p:nvGrpSpPr>
        <p:grpSpPr>
          <a:xfrm rot="10800000">
            <a:off x="7397325" y="8650"/>
            <a:ext cx="1746675" cy="1445450"/>
            <a:chOff x="763475" y="1235400"/>
            <a:chExt cx="1746675" cy="1445450"/>
          </a:xfrm>
        </p:grpSpPr>
        <p:sp>
          <p:nvSpPr>
            <p:cNvPr id="9393" name="Google Shape;9393;p370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370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370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370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370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370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9" name="Google Shape;9399;p370"/>
          <p:cNvSpPr/>
          <p:nvPr/>
        </p:nvSpPr>
        <p:spPr>
          <a:xfrm>
            <a:off x="168487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0" name="Google Shape;9400;p370"/>
          <p:cNvSpPr/>
          <p:nvPr/>
        </p:nvSpPr>
        <p:spPr>
          <a:xfrm>
            <a:off x="334204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1" name="Google Shape;9401;p370"/>
          <p:cNvSpPr/>
          <p:nvPr/>
        </p:nvSpPr>
        <p:spPr>
          <a:xfrm>
            <a:off x="437788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2" name="Google Shape;9402;p370"/>
          <p:cNvSpPr/>
          <p:nvPr/>
        </p:nvSpPr>
        <p:spPr>
          <a:xfrm>
            <a:off x="218501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3" name="Google Shape;9403;p370"/>
          <p:cNvSpPr txBox="1"/>
          <p:nvPr>
            <p:ph idx="1" type="subTitle"/>
          </p:nvPr>
        </p:nvSpPr>
        <p:spPr>
          <a:xfrm>
            <a:off x="736475" y="1319825"/>
            <a:ext cx="7704000" cy="103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TITLE_ONLY_1_1_1_1_1_1">
    <p:spTree>
      <p:nvGrpSpPr>
        <p:cNvPr id="727" name="Shape 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" name="Google Shape;728;p38"/>
          <p:cNvSpPr/>
          <p:nvPr/>
        </p:nvSpPr>
        <p:spPr>
          <a:xfrm flipH="1" rot="5400000">
            <a:off x="-39199" y="15358"/>
            <a:ext cx="1137600" cy="10923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" name="Google Shape;729;p38"/>
          <p:cNvSpPr/>
          <p:nvPr/>
        </p:nvSpPr>
        <p:spPr>
          <a:xfrm>
            <a:off x="7780650" y="-50"/>
            <a:ext cx="1363352" cy="1462841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" name="Google Shape;730;p38"/>
          <p:cNvSpPr/>
          <p:nvPr/>
        </p:nvSpPr>
        <p:spPr>
          <a:xfrm>
            <a:off x="3021650" y="4918525"/>
            <a:ext cx="3100693" cy="22497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" name="Google Shape;731;p38"/>
          <p:cNvGrpSpPr/>
          <p:nvPr/>
        </p:nvGrpSpPr>
        <p:grpSpPr>
          <a:xfrm>
            <a:off x="0" y="8650"/>
            <a:ext cx="1746675" cy="1445450"/>
            <a:chOff x="763475" y="1235400"/>
            <a:chExt cx="1746675" cy="1445450"/>
          </a:xfrm>
        </p:grpSpPr>
        <p:sp>
          <p:nvSpPr>
            <p:cNvPr id="732" name="Google Shape;732;p38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8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8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8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8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8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" name="Google Shape;738;p38"/>
          <p:cNvSpPr/>
          <p:nvPr/>
        </p:nvSpPr>
        <p:spPr>
          <a:xfrm>
            <a:off x="8344718" y="323138"/>
            <a:ext cx="640076" cy="57271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" name="Google Shape;739;p38"/>
          <p:cNvSpPr txBox="1"/>
          <p:nvPr>
            <p:ph type="title"/>
          </p:nvPr>
        </p:nvSpPr>
        <p:spPr>
          <a:xfrm>
            <a:off x="720000" y="45460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9404" name="Shape 9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5" name="Google Shape;9405;p371"/>
          <p:cNvSpPr/>
          <p:nvPr/>
        </p:nvSpPr>
        <p:spPr>
          <a:xfrm>
            <a:off x="38351" y="4198200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6" name="Google Shape;9406;p371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7" name="Google Shape;9407;p371"/>
          <p:cNvSpPr/>
          <p:nvPr/>
        </p:nvSpPr>
        <p:spPr>
          <a:xfrm>
            <a:off x="-2357" y="4649188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8" name="Google Shape;9408;p371"/>
          <p:cNvGrpSpPr/>
          <p:nvPr/>
        </p:nvGrpSpPr>
        <p:grpSpPr>
          <a:xfrm flipH="1">
            <a:off x="-63762" y="65266"/>
            <a:ext cx="1794916" cy="1145428"/>
            <a:chOff x="4946725" y="3223150"/>
            <a:chExt cx="2101775" cy="1341250"/>
          </a:xfrm>
        </p:grpSpPr>
        <p:sp>
          <p:nvSpPr>
            <p:cNvPr id="9409" name="Google Shape;9409;p371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371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371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371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371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371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371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371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371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371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371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371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371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371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371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371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371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371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371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371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371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30" name="Google Shape;9430;p371"/>
          <p:cNvSpPr txBox="1"/>
          <p:nvPr>
            <p:ph idx="1" type="subTitle"/>
          </p:nvPr>
        </p:nvSpPr>
        <p:spPr>
          <a:xfrm>
            <a:off x="4199275" y="1288625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9431" name="Google Shape;9431;p371"/>
          <p:cNvSpPr txBox="1"/>
          <p:nvPr>
            <p:ph idx="2" type="subTitle"/>
          </p:nvPr>
        </p:nvSpPr>
        <p:spPr>
          <a:xfrm flipH="1">
            <a:off x="4199425" y="2880174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9432" name="Google Shape;9432;p371"/>
          <p:cNvSpPr txBox="1"/>
          <p:nvPr>
            <p:ph idx="3" type="subTitle"/>
          </p:nvPr>
        </p:nvSpPr>
        <p:spPr>
          <a:xfrm>
            <a:off x="4199299" y="1756150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433" name="Google Shape;9433;p371"/>
          <p:cNvSpPr txBox="1"/>
          <p:nvPr>
            <p:ph idx="4" type="subTitle"/>
          </p:nvPr>
        </p:nvSpPr>
        <p:spPr>
          <a:xfrm flipH="1">
            <a:off x="4199415" y="3352328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434" name="Google Shape;9434;p371"/>
          <p:cNvSpPr txBox="1"/>
          <p:nvPr>
            <p:ph type="title"/>
          </p:nvPr>
        </p:nvSpPr>
        <p:spPr>
          <a:xfrm flipH="1"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9435" name="Shape 9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6" name="Google Shape;9436;p372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7" name="Google Shape;9437;p372"/>
          <p:cNvSpPr/>
          <p:nvPr/>
        </p:nvSpPr>
        <p:spPr>
          <a:xfrm>
            <a:off x="8466513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8" name="Google Shape;9438;p372"/>
          <p:cNvSpPr/>
          <p:nvPr/>
        </p:nvSpPr>
        <p:spPr>
          <a:xfrm flipH="1" rot="10800000">
            <a:off x="7959146" y="-23380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39" name="Google Shape;9439;p372"/>
          <p:cNvGrpSpPr/>
          <p:nvPr/>
        </p:nvGrpSpPr>
        <p:grpSpPr>
          <a:xfrm rot="10800000">
            <a:off x="7739509" y="0"/>
            <a:ext cx="1404501" cy="1162286"/>
            <a:chOff x="763475" y="1235400"/>
            <a:chExt cx="1746675" cy="1445450"/>
          </a:xfrm>
        </p:grpSpPr>
        <p:sp>
          <p:nvSpPr>
            <p:cNvPr id="9440" name="Google Shape;9440;p372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372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372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372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372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372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6" name="Google Shape;9446;p372"/>
          <p:cNvSpPr/>
          <p:nvPr/>
        </p:nvSpPr>
        <p:spPr>
          <a:xfrm flipH="1" rot="10800000">
            <a:off x="143526" y="4668021"/>
            <a:ext cx="317912" cy="2844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7" name="Google Shape;9447;p372"/>
          <p:cNvSpPr/>
          <p:nvPr/>
        </p:nvSpPr>
        <p:spPr>
          <a:xfrm flipH="1" rot="10800000">
            <a:off x="269001" y="4264804"/>
            <a:ext cx="270181" cy="241746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8" name="Google Shape;9448;p372"/>
          <p:cNvSpPr/>
          <p:nvPr/>
        </p:nvSpPr>
        <p:spPr>
          <a:xfrm flipH="1" rot="10800000">
            <a:off x="539176" y="4668029"/>
            <a:ext cx="200931" cy="1797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9" name="Google Shape;9449;p37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9pPr>
          </a:lstStyle>
          <a:p/>
        </p:txBody>
      </p:sp>
      <p:sp>
        <p:nvSpPr>
          <p:cNvPr id="9450" name="Google Shape;9450;p372"/>
          <p:cNvSpPr/>
          <p:nvPr/>
        </p:nvSpPr>
        <p:spPr>
          <a:xfrm flipH="1" rot="10800000">
            <a:off x="269001" y="456290"/>
            <a:ext cx="789025" cy="7059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9451" name="Shape 9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2" name="Google Shape;9452;p373"/>
          <p:cNvSpPr txBox="1"/>
          <p:nvPr>
            <p:ph idx="1" type="subTitle"/>
          </p:nvPr>
        </p:nvSpPr>
        <p:spPr>
          <a:xfrm>
            <a:off x="1914625" y="2332044"/>
            <a:ext cx="5314800" cy="110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453" name="Google Shape;9453;p373"/>
          <p:cNvSpPr txBox="1"/>
          <p:nvPr>
            <p:ph type="title"/>
          </p:nvPr>
        </p:nvSpPr>
        <p:spPr>
          <a:xfrm>
            <a:off x="1914575" y="1702656"/>
            <a:ext cx="5314800" cy="64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454" name="Google Shape;9454;p373"/>
          <p:cNvSpPr/>
          <p:nvPr/>
        </p:nvSpPr>
        <p:spPr>
          <a:xfrm rot="5400000">
            <a:off x="372450" y="-343275"/>
            <a:ext cx="1429200" cy="21741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5" name="Google Shape;9455;p373"/>
          <p:cNvSpPr/>
          <p:nvPr/>
        </p:nvSpPr>
        <p:spPr>
          <a:xfrm>
            <a:off x="7871600" y="3114475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6" name="Google Shape;9456;p373"/>
          <p:cNvSpPr/>
          <p:nvPr/>
        </p:nvSpPr>
        <p:spPr>
          <a:xfrm rot="-5400000">
            <a:off x="7550327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7" name="Google Shape;9457;p373"/>
          <p:cNvGrpSpPr/>
          <p:nvPr/>
        </p:nvGrpSpPr>
        <p:grpSpPr>
          <a:xfrm rot="8838117">
            <a:off x="7920024" y="1339356"/>
            <a:ext cx="1004345" cy="991737"/>
            <a:chOff x="623875" y="3501825"/>
            <a:chExt cx="1129625" cy="1115550"/>
          </a:xfrm>
        </p:grpSpPr>
        <p:sp>
          <p:nvSpPr>
            <p:cNvPr id="9458" name="Google Shape;9458;p373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373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373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373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373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373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373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373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373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373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373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9" name="Google Shape;9469;p373"/>
          <p:cNvSpPr/>
          <p:nvPr/>
        </p:nvSpPr>
        <p:spPr>
          <a:xfrm flipH="1" rot="5400000">
            <a:off x="771181" y="-785821"/>
            <a:ext cx="753149" cy="2310209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70" name="Google Shape;9470;p373"/>
          <p:cNvGrpSpPr/>
          <p:nvPr/>
        </p:nvGrpSpPr>
        <p:grpSpPr>
          <a:xfrm flipH="1" rot="2573076">
            <a:off x="7568239" y="4337886"/>
            <a:ext cx="1655842" cy="875394"/>
            <a:chOff x="1680550" y="2806125"/>
            <a:chExt cx="1655900" cy="875425"/>
          </a:xfrm>
        </p:grpSpPr>
        <p:sp>
          <p:nvSpPr>
            <p:cNvPr id="9471" name="Google Shape;9471;p373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373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3" name="Google Shape;9473;p373"/>
          <p:cNvGrpSpPr/>
          <p:nvPr/>
        </p:nvGrpSpPr>
        <p:grpSpPr>
          <a:xfrm>
            <a:off x="-50" y="1296000"/>
            <a:ext cx="1746675" cy="1445450"/>
            <a:chOff x="763475" y="1235400"/>
            <a:chExt cx="1746675" cy="1445450"/>
          </a:xfrm>
        </p:grpSpPr>
        <p:sp>
          <p:nvSpPr>
            <p:cNvPr id="9474" name="Google Shape;9474;p373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373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373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373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373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373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0" name="Google Shape;9480;p373"/>
          <p:cNvGrpSpPr/>
          <p:nvPr/>
        </p:nvGrpSpPr>
        <p:grpSpPr>
          <a:xfrm>
            <a:off x="364880" y="3938841"/>
            <a:ext cx="1016811" cy="995863"/>
            <a:chOff x="858493" y="3673154"/>
            <a:chExt cx="1016811" cy="995863"/>
          </a:xfrm>
        </p:grpSpPr>
        <p:sp>
          <p:nvSpPr>
            <p:cNvPr id="9481" name="Google Shape;9481;p373"/>
            <p:cNvSpPr/>
            <p:nvPr/>
          </p:nvSpPr>
          <p:spPr>
            <a:xfrm rot="8838117">
              <a:off x="1089928" y="4476928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373"/>
            <p:cNvSpPr/>
            <p:nvPr/>
          </p:nvSpPr>
          <p:spPr>
            <a:xfrm rot="8838117">
              <a:off x="1186080" y="4116129"/>
              <a:ext cx="164105" cy="225920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373"/>
            <p:cNvSpPr/>
            <p:nvPr/>
          </p:nvSpPr>
          <p:spPr>
            <a:xfrm rot="8838117">
              <a:off x="898169" y="4280818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373"/>
            <p:cNvSpPr/>
            <p:nvPr/>
          </p:nvSpPr>
          <p:spPr>
            <a:xfrm rot="8838117">
              <a:off x="889854" y="4016642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373"/>
            <p:cNvSpPr/>
            <p:nvPr/>
          </p:nvSpPr>
          <p:spPr>
            <a:xfrm rot="8838117">
              <a:off x="1050861" y="3771042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373"/>
            <p:cNvSpPr/>
            <p:nvPr/>
          </p:nvSpPr>
          <p:spPr>
            <a:xfrm rot="8838117">
              <a:off x="1364308" y="3923609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373"/>
            <p:cNvSpPr/>
            <p:nvPr/>
          </p:nvSpPr>
          <p:spPr>
            <a:xfrm rot="8838117">
              <a:off x="1479215" y="4186794"/>
              <a:ext cx="257527" cy="190004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373"/>
            <p:cNvSpPr/>
            <p:nvPr/>
          </p:nvSpPr>
          <p:spPr>
            <a:xfrm rot="8838117">
              <a:off x="1680844" y="3932811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373"/>
            <p:cNvSpPr/>
            <p:nvPr/>
          </p:nvSpPr>
          <p:spPr>
            <a:xfrm rot="8838117">
              <a:off x="1444048" y="3699841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0" name="Google Shape;9490;p373"/>
          <p:cNvGrpSpPr/>
          <p:nvPr/>
        </p:nvGrpSpPr>
        <p:grpSpPr>
          <a:xfrm>
            <a:off x="2075325" y="4198892"/>
            <a:ext cx="1110575" cy="975450"/>
            <a:chOff x="3575725" y="3248450"/>
            <a:chExt cx="1110575" cy="975450"/>
          </a:xfrm>
        </p:grpSpPr>
        <p:sp>
          <p:nvSpPr>
            <p:cNvPr id="9491" name="Google Shape;9491;p373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373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3" name="Google Shape;9493;p373"/>
          <p:cNvGrpSpPr/>
          <p:nvPr/>
        </p:nvGrpSpPr>
        <p:grpSpPr>
          <a:xfrm flipH="1" rot="10800000">
            <a:off x="6056950" y="0"/>
            <a:ext cx="1110575" cy="975450"/>
            <a:chOff x="3575725" y="3248450"/>
            <a:chExt cx="1110575" cy="975450"/>
          </a:xfrm>
        </p:grpSpPr>
        <p:sp>
          <p:nvSpPr>
            <p:cNvPr id="9494" name="Google Shape;9494;p373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373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9496" name="Shape 9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7" name="Google Shape;9497;p374"/>
          <p:cNvSpPr/>
          <p:nvPr/>
        </p:nvSpPr>
        <p:spPr>
          <a:xfrm rot="10800000">
            <a:off x="0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8" name="Google Shape;9498;p374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9" name="Google Shape;9499;p374"/>
          <p:cNvSpPr/>
          <p:nvPr/>
        </p:nvSpPr>
        <p:spPr>
          <a:xfrm flipH="1" rot="5400000">
            <a:off x="73200" y="-7320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0" name="Google Shape;9500;p374"/>
          <p:cNvSpPr/>
          <p:nvPr/>
        </p:nvSpPr>
        <p:spPr>
          <a:xfrm flipH="1" rot="10800000">
            <a:off x="721905" y="-19540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1" name="Google Shape;9501;p374"/>
          <p:cNvGrpSpPr/>
          <p:nvPr/>
        </p:nvGrpSpPr>
        <p:grpSpPr>
          <a:xfrm flipH="1" rot="-3438117">
            <a:off x="393859" y="1050214"/>
            <a:ext cx="1004345" cy="991737"/>
            <a:chOff x="623875" y="3501825"/>
            <a:chExt cx="1129625" cy="1115550"/>
          </a:xfrm>
        </p:grpSpPr>
        <p:sp>
          <p:nvSpPr>
            <p:cNvPr id="9502" name="Google Shape;9502;p37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37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37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37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37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37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37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37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37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37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37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3" name="Google Shape;9513;p374"/>
          <p:cNvGrpSpPr/>
          <p:nvPr/>
        </p:nvGrpSpPr>
        <p:grpSpPr>
          <a:xfrm rot="10800000">
            <a:off x="7876042" y="3783123"/>
            <a:ext cx="1227250" cy="1314775"/>
            <a:chOff x="5368525" y="1294325"/>
            <a:chExt cx="1227250" cy="1314775"/>
          </a:xfrm>
        </p:grpSpPr>
        <p:sp>
          <p:nvSpPr>
            <p:cNvPr id="9514" name="Google Shape;9514;p374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374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374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17" name="Google Shape;9517;p374"/>
          <p:cNvSpPr txBox="1"/>
          <p:nvPr>
            <p:ph type="title"/>
          </p:nvPr>
        </p:nvSpPr>
        <p:spPr>
          <a:xfrm>
            <a:off x="1970551" y="1299600"/>
            <a:ext cx="5189400" cy="2544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9518" name="Shape 9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9" name="Google Shape;9519;p375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0" name="Google Shape;9520;p375"/>
          <p:cNvGrpSpPr/>
          <p:nvPr/>
        </p:nvGrpSpPr>
        <p:grpSpPr>
          <a:xfrm rot="8838117">
            <a:off x="335074" y="3877231"/>
            <a:ext cx="1004345" cy="991737"/>
            <a:chOff x="623875" y="3501825"/>
            <a:chExt cx="1129625" cy="1115550"/>
          </a:xfrm>
        </p:grpSpPr>
        <p:sp>
          <p:nvSpPr>
            <p:cNvPr id="9521" name="Google Shape;9521;p375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375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375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375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375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375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375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375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375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375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375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2" name="Google Shape;9532;p375"/>
          <p:cNvGrpSpPr/>
          <p:nvPr/>
        </p:nvGrpSpPr>
        <p:grpSpPr>
          <a:xfrm rot="-5400000">
            <a:off x="7669378" y="-68325"/>
            <a:ext cx="1373725" cy="1575500"/>
            <a:chOff x="3306050" y="1157725"/>
            <a:chExt cx="1373725" cy="1575500"/>
          </a:xfrm>
        </p:grpSpPr>
        <p:sp>
          <p:nvSpPr>
            <p:cNvPr id="9533" name="Google Shape;9533;p375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375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375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375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375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375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375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375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1" name="Google Shape;9541;p375"/>
          <p:cNvSpPr/>
          <p:nvPr/>
        </p:nvSpPr>
        <p:spPr>
          <a:xfrm>
            <a:off x="640140" y="458777"/>
            <a:ext cx="331461" cy="29649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2" name="Google Shape;9542;p375"/>
          <p:cNvSpPr/>
          <p:nvPr/>
        </p:nvSpPr>
        <p:spPr>
          <a:xfrm>
            <a:off x="558399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3" name="Google Shape;9543;p375"/>
          <p:cNvSpPr txBox="1"/>
          <p:nvPr>
            <p:ph type="title"/>
          </p:nvPr>
        </p:nvSpPr>
        <p:spPr>
          <a:xfrm>
            <a:off x="3960100" y="979300"/>
            <a:ext cx="3639000" cy="15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9544" name="Google Shape;9544;p375"/>
          <p:cNvSpPr txBox="1"/>
          <p:nvPr>
            <p:ph idx="1" type="subTitle"/>
          </p:nvPr>
        </p:nvSpPr>
        <p:spPr>
          <a:xfrm>
            <a:off x="3960100" y="2401398"/>
            <a:ext cx="3639000" cy="17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545" name="Google Shape;9545;p375"/>
          <p:cNvSpPr/>
          <p:nvPr/>
        </p:nvSpPr>
        <p:spPr>
          <a:xfrm>
            <a:off x="8232992" y="2071075"/>
            <a:ext cx="918317" cy="3072426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9546" name="Shape 9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7" name="Google Shape;9547;p376"/>
          <p:cNvSpPr txBox="1"/>
          <p:nvPr>
            <p:ph type="title"/>
          </p:nvPr>
        </p:nvSpPr>
        <p:spPr>
          <a:xfrm>
            <a:off x="721900" y="3790800"/>
            <a:ext cx="3159300" cy="8277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548" name="Google Shape;9548;p376"/>
          <p:cNvSpPr/>
          <p:nvPr/>
        </p:nvSpPr>
        <p:spPr>
          <a:xfrm flipH="1" rot="10800000">
            <a:off x="6251820" y="401004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9" name="Google Shape;9549;p376"/>
          <p:cNvSpPr/>
          <p:nvPr/>
        </p:nvSpPr>
        <p:spPr>
          <a:xfrm rot="10800000">
            <a:off x="-4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0" name="Google Shape;9550;p376"/>
          <p:cNvSpPr/>
          <p:nvPr/>
        </p:nvSpPr>
        <p:spPr>
          <a:xfrm rot="10800000">
            <a:off x="-7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1" name="Google Shape;9551;p376"/>
          <p:cNvGrpSpPr/>
          <p:nvPr/>
        </p:nvGrpSpPr>
        <p:grpSpPr>
          <a:xfrm rot="3438117">
            <a:off x="908168" y="490864"/>
            <a:ext cx="1004345" cy="991737"/>
            <a:chOff x="623875" y="3501825"/>
            <a:chExt cx="1129625" cy="1115550"/>
          </a:xfrm>
        </p:grpSpPr>
        <p:sp>
          <p:nvSpPr>
            <p:cNvPr id="9552" name="Google Shape;9552;p376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376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376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376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376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376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376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376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376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376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376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3" name="Google Shape;9563;p376"/>
          <p:cNvSpPr/>
          <p:nvPr/>
        </p:nvSpPr>
        <p:spPr>
          <a:xfrm rot="10800000">
            <a:off x="8326513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9564" name="Shape 9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5" name="Google Shape;9565;p377"/>
          <p:cNvSpPr/>
          <p:nvPr/>
        </p:nvSpPr>
        <p:spPr>
          <a:xfrm flipH="1">
            <a:off x="8335482" y="408827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66" name="Google Shape;9566;p377"/>
          <p:cNvSpPr/>
          <p:nvPr/>
        </p:nvSpPr>
        <p:spPr>
          <a:xfrm flipH="1">
            <a:off x="77382" y="108902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7" name="Google Shape;9567;p377"/>
          <p:cNvGrpSpPr/>
          <p:nvPr/>
        </p:nvGrpSpPr>
        <p:grpSpPr>
          <a:xfrm flipH="1" rot="10800000">
            <a:off x="7071392" y="3762325"/>
            <a:ext cx="2101775" cy="1341250"/>
            <a:chOff x="4946725" y="3223150"/>
            <a:chExt cx="2101775" cy="1341250"/>
          </a:xfrm>
        </p:grpSpPr>
        <p:sp>
          <p:nvSpPr>
            <p:cNvPr id="9568" name="Google Shape;9568;p377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377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377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377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377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377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377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377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377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377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377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377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377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377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377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377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377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377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377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377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377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9" name="Google Shape;9589;p377"/>
          <p:cNvGrpSpPr/>
          <p:nvPr/>
        </p:nvGrpSpPr>
        <p:grpSpPr>
          <a:xfrm>
            <a:off x="0" y="224325"/>
            <a:ext cx="1746675" cy="1445450"/>
            <a:chOff x="763475" y="1235400"/>
            <a:chExt cx="1746675" cy="1445450"/>
          </a:xfrm>
        </p:grpSpPr>
        <p:sp>
          <p:nvSpPr>
            <p:cNvPr id="9590" name="Google Shape;9590;p377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377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377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377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377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377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6" name="Google Shape;9596;p377"/>
          <p:cNvSpPr/>
          <p:nvPr/>
        </p:nvSpPr>
        <p:spPr>
          <a:xfrm rot="10800000">
            <a:off x="7808700" y="-1"/>
            <a:ext cx="1335300" cy="1466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7" name="Google Shape;9597;p377"/>
          <p:cNvSpPr/>
          <p:nvPr/>
        </p:nvSpPr>
        <p:spPr>
          <a:xfrm>
            <a:off x="7598250" y="1825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8" name="Google Shape;9598;p377"/>
          <p:cNvSpPr/>
          <p:nvPr/>
        </p:nvSpPr>
        <p:spPr>
          <a:xfrm flipH="1" rot="5400000">
            <a:off x="256161" y="3748408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9" name="Google Shape;9599;p377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0" name="Google Shape;9600;p377"/>
          <p:cNvGrpSpPr/>
          <p:nvPr/>
        </p:nvGrpSpPr>
        <p:grpSpPr>
          <a:xfrm flipH="1">
            <a:off x="7199525" y="176375"/>
            <a:ext cx="972750" cy="956100"/>
            <a:chOff x="8099625" y="4181100"/>
            <a:chExt cx="972750" cy="956100"/>
          </a:xfrm>
        </p:grpSpPr>
        <p:sp>
          <p:nvSpPr>
            <p:cNvPr id="9601" name="Google Shape;9601;p377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377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377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377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377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377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377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377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9" name="Google Shape;9609;p377"/>
          <p:cNvSpPr txBox="1"/>
          <p:nvPr>
            <p:ph hasCustomPrompt="1" type="title"/>
          </p:nvPr>
        </p:nvSpPr>
        <p:spPr>
          <a:xfrm>
            <a:off x="1284000" y="1636458"/>
            <a:ext cx="65760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9610" name="Google Shape;9610;p377"/>
          <p:cNvSpPr txBox="1"/>
          <p:nvPr>
            <p:ph idx="1" type="subTitle"/>
          </p:nvPr>
        </p:nvSpPr>
        <p:spPr>
          <a:xfrm>
            <a:off x="1284000" y="3042639"/>
            <a:ext cx="6576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9611" name="Shape 961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9612" name="Shape 9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3" name="Google Shape;9613;p379"/>
          <p:cNvSpPr txBox="1"/>
          <p:nvPr>
            <p:ph type="title"/>
          </p:nvPr>
        </p:nvSpPr>
        <p:spPr>
          <a:xfrm>
            <a:off x="1559464" y="1148650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9614" name="Google Shape;9614;p379"/>
          <p:cNvSpPr txBox="1"/>
          <p:nvPr>
            <p:ph hasCustomPrompt="1" idx="2" type="title"/>
          </p:nvPr>
        </p:nvSpPr>
        <p:spPr>
          <a:xfrm>
            <a:off x="4684774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9615" name="Google Shape;9615;p379"/>
          <p:cNvSpPr txBox="1"/>
          <p:nvPr>
            <p:ph idx="1" type="subTitle"/>
          </p:nvPr>
        </p:nvSpPr>
        <p:spPr>
          <a:xfrm>
            <a:off x="1559464" y="165166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9616" name="Google Shape;9616;p379"/>
          <p:cNvSpPr txBox="1"/>
          <p:nvPr>
            <p:ph idx="3" type="title"/>
          </p:nvPr>
        </p:nvSpPr>
        <p:spPr>
          <a:xfrm>
            <a:off x="1556785" y="23524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9617" name="Google Shape;9617;p379"/>
          <p:cNvSpPr txBox="1"/>
          <p:nvPr>
            <p:ph hasCustomPrompt="1" idx="4" type="title"/>
          </p:nvPr>
        </p:nvSpPr>
        <p:spPr>
          <a:xfrm>
            <a:off x="787850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9618" name="Google Shape;9618;p379"/>
          <p:cNvSpPr txBox="1"/>
          <p:nvPr>
            <p:ph idx="5" type="subTitle"/>
          </p:nvPr>
        </p:nvSpPr>
        <p:spPr>
          <a:xfrm>
            <a:off x="1556762" y="2859881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9619" name="Google Shape;9619;p379"/>
          <p:cNvSpPr txBox="1"/>
          <p:nvPr>
            <p:ph idx="6" type="title"/>
          </p:nvPr>
        </p:nvSpPr>
        <p:spPr>
          <a:xfrm>
            <a:off x="1559464" y="35562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9620" name="Google Shape;9620;p379"/>
          <p:cNvSpPr txBox="1"/>
          <p:nvPr>
            <p:ph hasCustomPrompt="1" idx="7" type="title"/>
          </p:nvPr>
        </p:nvSpPr>
        <p:spPr>
          <a:xfrm>
            <a:off x="794337" y="3886283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9621" name="Google Shape;9621;p379"/>
          <p:cNvSpPr txBox="1"/>
          <p:nvPr>
            <p:ph idx="8" type="subTitle"/>
          </p:nvPr>
        </p:nvSpPr>
        <p:spPr>
          <a:xfrm>
            <a:off x="1556761" y="406147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9622" name="Google Shape;9622;p379"/>
          <p:cNvSpPr txBox="1"/>
          <p:nvPr>
            <p:ph idx="9" type="title"/>
          </p:nvPr>
        </p:nvSpPr>
        <p:spPr>
          <a:xfrm>
            <a:off x="5456465" y="1148650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9623" name="Google Shape;9623;p379"/>
          <p:cNvSpPr txBox="1"/>
          <p:nvPr>
            <p:ph hasCustomPrompt="1" idx="13" type="title"/>
          </p:nvPr>
        </p:nvSpPr>
        <p:spPr>
          <a:xfrm>
            <a:off x="4687536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9624" name="Google Shape;9624;p379"/>
          <p:cNvSpPr txBox="1"/>
          <p:nvPr>
            <p:ph idx="14" type="subTitle"/>
          </p:nvPr>
        </p:nvSpPr>
        <p:spPr>
          <a:xfrm>
            <a:off x="5456465" y="16516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9625" name="Google Shape;9625;p379"/>
          <p:cNvSpPr txBox="1"/>
          <p:nvPr>
            <p:ph idx="15" type="title"/>
          </p:nvPr>
        </p:nvSpPr>
        <p:spPr>
          <a:xfrm>
            <a:off x="5453760" y="23524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9626" name="Google Shape;9626;p379"/>
          <p:cNvSpPr txBox="1"/>
          <p:nvPr>
            <p:ph hasCustomPrompt="1" idx="16" type="title"/>
          </p:nvPr>
        </p:nvSpPr>
        <p:spPr>
          <a:xfrm>
            <a:off x="790612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9627" name="Google Shape;9627;p379"/>
          <p:cNvSpPr txBox="1"/>
          <p:nvPr>
            <p:ph idx="17" type="subTitle"/>
          </p:nvPr>
        </p:nvSpPr>
        <p:spPr>
          <a:xfrm>
            <a:off x="5453687" y="28598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9628" name="Google Shape;9628;p379"/>
          <p:cNvSpPr txBox="1"/>
          <p:nvPr>
            <p:ph idx="18" type="title"/>
          </p:nvPr>
        </p:nvSpPr>
        <p:spPr>
          <a:xfrm>
            <a:off x="5456465" y="35562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9629" name="Google Shape;9629;p379"/>
          <p:cNvSpPr txBox="1"/>
          <p:nvPr>
            <p:ph hasCustomPrompt="1" idx="19" type="title"/>
          </p:nvPr>
        </p:nvSpPr>
        <p:spPr>
          <a:xfrm>
            <a:off x="4687536" y="3873458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9630" name="Google Shape;9630;p379"/>
          <p:cNvSpPr txBox="1"/>
          <p:nvPr>
            <p:ph idx="20" type="subTitle"/>
          </p:nvPr>
        </p:nvSpPr>
        <p:spPr>
          <a:xfrm>
            <a:off x="5453686" y="4061478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9631" name="Google Shape;9631;p379"/>
          <p:cNvSpPr txBox="1"/>
          <p:nvPr>
            <p:ph idx="21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632" name="Google Shape;9632;p379"/>
          <p:cNvSpPr/>
          <p:nvPr/>
        </p:nvSpPr>
        <p:spPr>
          <a:xfrm rot="10800000">
            <a:off x="-860775" y="-14584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3" name="Google Shape;9633;p379"/>
          <p:cNvSpPr/>
          <p:nvPr/>
        </p:nvSpPr>
        <p:spPr>
          <a:xfrm>
            <a:off x="8650275" y="3410800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4" name="Google Shape;9634;p379"/>
          <p:cNvSpPr/>
          <p:nvPr/>
        </p:nvSpPr>
        <p:spPr>
          <a:xfrm>
            <a:off x="6917701" y="0"/>
            <a:ext cx="2234045" cy="878948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5" name="Google Shape;9635;p379"/>
          <p:cNvSpPr/>
          <p:nvPr/>
        </p:nvSpPr>
        <p:spPr>
          <a:xfrm>
            <a:off x="8785050" y="532300"/>
            <a:ext cx="184575" cy="254125"/>
          </a:xfrm>
          <a:custGeom>
            <a:rect b="b" l="l" r="r" t="t"/>
            <a:pathLst>
              <a:path extrusionOk="0" h="10165" w="7383">
                <a:moveTo>
                  <a:pt x="4212" y="0"/>
                </a:moveTo>
                <a:cubicBezTo>
                  <a:pt x="3444" y="0"/>
                  <a:pt x="2709" y="427"/>
                  <a:pt x="2215" y="1028"/>
                </a:cubicBezTo>
                <a:cubicBezTo>
                  <a:pt x="1667" y="1683"/>
                  <a:pt x="1370" y="2504"/>
                  <a:pt x="1131" y="3338"/>
                </a:cubicBezTo>
                <a:cubicBezTo>
                  <a:pt x="643" y="5100"/>
                  <a:pt x="0" y="7517"/>
                  <a:pt x="1239" y="9136"/>
                </a:cubicBezTo>
                <a:lnTo>
                  <a:pt x="1227" y="9136"/>
                </a:lnTo>
                <a:cubicBezTo>
                  <a:pt x="1752" y="9820"/>
                  <a:pt x="2612" y="10164"/>
                  <a:pt x="3481" y="10164"/>
                </a:cubicBezTo>
                <a:cubicBezTo>
                  <a:pt x="3911" y="10164"/>
                  <a:pt x="4344" y="10080"/>
                  <a:pt x="4739" y="9910"/>
                </a:cubicBezTo>
                <a:cubicBezTo>
                  <a:pt x="5918" y="9386"/>
                  <a:pt x="6727" y="8231"/>
                  <a:pt x="7049" y="6981"/>
                </a:cubicBezTo>
                <a:cubicBezTo>
                  <a:pt x="7382" y="5731"/>
                  <a:pt x="7263" y="4409"/>
                  <a:pt x="6977" y="3147"/>
                </a:cubicBezTo>
                <a:cubicBezTo>
                  <a:pt x="6811" y="2457"/>
                  <a:pt x="6596" y="1754"/>
                  <a:pt x="6192" y="1171"/>
                </a:cubicBezTo>
                <a:cubicBezTo>
                  <a:pt x="5787" y="575"/>
                  <a:pt x="5168" y="111"/>
                  <a:pt x="4465" y="16"/>
                </a:cubicBezTo>
                <a:cubicBezTo>
                  <a:pt x="4381" y="5"/>
                  <a:pt x="4296" y="0"/>
                  <a:pt x="421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6" name="Google Shape;9636;p379"/>
          <p:cNvSpPr/>
          <p:nvPr/>
        </p:nvSpPr>
        <p:spPr>
          <a:xfrm>
            <a:off x="8500125" y="661500"/>
            <a:ext cx="190475" cy="139725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7" name="Google Shape;9637;p379"/>
          <p:cNvSpPr/>
          <p:nvPr/>
        </p:nvSpPr>
        <p:spPr>
          <a:xfrm>
            <a:off x="8360613" y="291202"/>
            <a:ext cx="289660" cy="296556"/>
          </a:xfrm>
          <a:custGeom>
            <a:rect b="b" l="l" r="r" t="t"/>
            <a:pathLst>
              <a:path extrusionOk="0" h="8558" w="8359">
                <a:moveTo>
                  <a:pt x="4034" y="1"/>
                </a:moveTo>
                <a:cubicBezTo>
                  <a:pt x="2734" y="1"/>
                  <a:pt x="1488" y="1001"/>
                  <a:pt x="858" y="2200"/>
                </a:cubicBezTo>
                <a:cubicBezTo>
                  <a:pt x="84" y="3665"/>
                  <a:pt x="1" y="5474"/>
                  <a:pt x="620" y="7010"/>
                </a:cubicBezTo>
                <a:cubicBezTo>
                  <a:pt x="1066" y="8116"/>
                  <a:pt x="2125" y="8557"/>
                  <a:pt x="3289" y="8557"/>
                </a:cubicBezTo>
                <a:cubicBezTo>
                  <a:pt x="4732" y="8557"/>
                  <a:pt x="6335" y="7880"/>
                  <a:pt x="7132" y="6951"/>
                </a:cubicBezTo>
                <a:cubicBezTo>
                  <a:pt x="8204" y="5701"/>
                  <a:pt x="8359" y="3748"/>
                  <a:pt x="7513" y="2343"/>
                </a:cubicBezTo>
                <a:cubicBezTo>
                  <a:pt x="7109" y="1676"/>
                  <a:pt x="6525" y="1141"/>
                  <a:pt x="5894" y="700"/>
                </a:cubicBezTo>
                <a:cubicBezTo>
                  <a:pt x="5525" y="438"/>
                  <a:pt x="5132" y="212"/>
                  <a:pt x="4703" y="93"/>
                </a:cubicBezTo>
                <a:cubicBezTo>
                  <a:pt x="4481" y="30"/>
                  <a:pt x="4257" y="1"/>
                  <a:pt x="403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8" name="Google Shape;9638;p379"/>
          <p:cNvGrpSpPr/>
          <p:nvPr/>
        </p:nvGrpSpPr>
        <p:grpSpPr>
          <a:xfrm>
            <a:off x="8219649" y="4324805"/>
            <a:ext cx="932106" cy="818695"/>
            <a:chOff x="3575725" y="3248450"/>
            <a:chExt cx="1110575" cy="975450"/>
          </a:xfrm>
        </p:grpSpPr>
        <p:sp>
          <p:nvSpPr>
            <p:cNvPr id="9639" name="Google Shape;9639;p379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379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9641" name="Shape 9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2" name="Google Shape;9642;p380"/>
          <p:cNvSpPr txBox="1"/>
          <p:nvPr>
            <p:ph type="title"/>
          </p:nvPr>
        </p:nvSpPr>
        <p:spPr>
          <a:xfrm>
            <a:off x="3114600" y="2362075"/>
            <a:ext cx="4464000" cy="118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9643" name="Google Shape;9643;p380"/>
          <p:cNvSpPr txBox="1"/>
          <p:nvPr>
            <p:ph hasCustomPrompt="1" idx="2" type="title"/>
          </p:nvPr>
        </p:nvSpPr>
        <p:spPr>
          <a:xfrm>
            <a:off x="6204425" y="1274317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9644" name="Google Shape;9644;p380"/>
          <p:cNvSpPr txBox="1"/>
          <p:nvPr>
            <p:ph idx="1" type="subTitle"/>
          </p:nvPr>
        </p:nvSpPr>
        <p:spPr>
          <a:xfrm>
            <a:off x="3114600" y="3462174"/>
            <a:ext cx="4464000" cy="4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645" name="Google Shape;9645;p380"/>
          <p:cNvSpPr/>
          <p:nvPr/>
        </p:nvSpPr>
        <p:spPr>
          <a:xfrm rot="5400000">
            <a:off x="73200" y="3591724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46" name="Google Shape;9646;p380"/>
          <p:cNvSpPr/>
          <p:nvPr/>
        </p:nvSpPr>
        <p:spPr>
          <a:xfrm>
            <a:off x="721905" y="448351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47" name="Google Shape;9647;p380"/>
          <p:cNvGrpSpPr/>
          <p:nvPr/>
        </p:nvGrpSpPr>
        <p:grpSpPr>
          <a:xfrm rot="-7361883">
            <a:off x="371984" y="3074734"/>
            <a:ext cx="1004345" cy="991737"/>
            <a:chOff x="623875" y="3501825"/>
            <a:chExt cx="1129625" cy="1115550"/>
          </a:xfrm>
        </p:grpSpPr>
        <p:sp>
          <p:nvSpPr>
            <p:cNvPr id="9648" name="Google Shape;9648;p380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380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380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380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380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380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380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380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380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380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380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59" name="Google Shape;9659;p380"/>
          <p:cNvSpPr/>
          <p:nvPr/>
        </p:nvSpPr>
        <p:spPr>
          <a:xfrm flipH="1" rot="10800000">
            <a:off x="8466525" y="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60" name="Google Shape;9660;p380"/>
          <p:cNvGrpSpPr/>
          <p:nvPr/>
        </p:nvGrpSpPr>
        <p:grpSpPr>
          <a:xfrm rot="10800000">
            <a:off x="-43625" y="71645"/>
            <a:ext cx="2101775" cy="1341250"/>
            <a:chOff x="4946725" y="3223150"/>
            <a:chExt cx="2101775" cy="1341250"/>
          </a:xfrm>
        </p:grpSpPr>
        <p:sp>
          <p:nvSpPr>
            <p:cNvPr id="9661" name="Google Shape;9661;p380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380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380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380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380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380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380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380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380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380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380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380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380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380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380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380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380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380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380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380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380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2" name="Google Shape;9682;p380"/>
          <p:cNvGrpSpPr/>
          <p:nvPr/>
        </p:nvGrpSpPr>
        <p:grpSpPr>
          <a:xfrm rot="10800000">
            <a:off x="7455525" y="4215500"/>
            <a:ext cx="1655900" cy="875425"/>
            <a:chOff x="1680550" y="2806125"/>
            <a:chExt cx="1655900" cy="875425"/>
          </a:xfrm>
        </p:grpSpPr>
        <p:sp>
          <p:nvSpPr>
            <p:cNvPr id="9683" name="Google Shape;9683;p380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380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740" name="Shape 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" name="Google Shape;741;p39"/>
          <p:cNvSpPr txBox="1"/>
          <p:nvPr>
            <p:ph type="title"/>
          </p:nvPr>
        </p:nvSpPr>
        <p:spPr>
          <a:xfrm>
            <a:off x="1458150" y="2966790"/>
            <a:ext cx="6227700" cy="495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742" name="Google Shape;742;p39"/>
          <p:cNvSpPr txBox="1"/>
          <p:nvPr>
            <p:ph idx="1" type="subTitle"/>
          </p:nvPr>
        </p:nvSpPr>
        <p:spPr>
          <a:xfrm>
            <a:off x="1458150" y="1699591"/>
            <a:ext cx="6227700" cy="1267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743" name="Google Shape;743;p39"/>
          <p:cNvSpPr/>
          <p:nvPr/>
        </p:nvSpPr>
        <p:spPr>
          <a:xfrm flipH="1" rot="-5400000">
            <a:off x="7156350" y="-359550"/>
            <a:ext cx="1628100" cy="23472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" name="Google Shape;744;p39"/>
          <p:cNvSpPr/>
          <p:nvPr/>
        </p:nvSpPr>
        <p:spPr>
          <a:xfrm flipH="1">
            <a:off x="-174" y="2523775"/>
            <a:ext cx="1491600" cy="2621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" name="Google Shape;745;p39"/>
          <p:cNvSpPr/>
          <p:nvPr/>
        </p:nvSpPr>
        <p:spPr>
          <a:xfrm flipH="1" rot="5400000">
            <a:off x="-954801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" name="Google Shape;746;p39"/>
          <p:cNvGrpSpPr/>
          <p:nvPr/>
        </p:nvGrpSpPr>
        <p:grpSpPr>
          <a:xfrm flipH="1" rot="-8838117">
            <a:off x="354292" y="1339356"/>
            <a:ext cx="1004345" cy="991737"/>
            <a:chOff x="623875" y="3501825"/>
            <a:chExt cx="1129625" cy="1115550"/>
          </a:xfrm>
        </p:grpSpPr>
        <p:sp>
          <p:nvSpPr>
            <p:cNvPr id="747" name="Google Shape;747;p39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9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9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9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9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9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9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9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9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9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9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" name="Google Shape;758;p39"/>
          <p:cNvSpPr/>
          <p:nvPr/>
        </p:nvSpPr>
        <p:spPr>
          <a:xfrm rot="-5400000">
            <a:off x="7686188" y="-732270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" name="Google Shape;759;p39"/>
          <p:cNvGrpSpPr/>
          <p:nvPr/>
        </p:nvGrpSpPr>
        <p:grpSpPr>
          <a:xfrm rot="-2573076">
            <a:off x="381" y="4372147"/>
            <a:ext cx="1655842" cy="875394"/>
            <a:chOff x="1680550" y="2806125"/>
            <a:chExt cx="1655900" cy="875425"/>
          </a:xfrm>
        </p:grpSpPr>
        <p:sp>
          <p:nvSpPr>
            <p:cNvPr id="760" name="Google Shape;760;p39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9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" name="Google Shape;762;p39"/>
          <p:cNvGrpSpPr/>
          <p:nvPr/>
        </p:nvGrpSpPr>
        <p:grpSpPr>
          <a:xfrm flipH="1">
            <a:off x="7397337" y="3690200"/>
            <a:ext cx="1746675" cy="1445450"/>
            <a:chOff x="763475" y="1235400"/>
            <a:chExt cx="1746675" cy="1445450"/>
          </a:xfrm>
        </p:grpSpPr>
        <p:sp>
          <p:nvSpPr>
            <p:cNvPr id="763" name="Google Shape;763;p39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9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9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9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9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9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" name="Google Shape;769;p39"/>
          <p:cNvSpPr/>
          <p:nvPr/>
        </p:nvSpPr>
        <p:spPr>
          <a:xfrm>
            <a:off x="7994056" y="481214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" name="Google Shape;770;p39"/>
          <p:cNvSpPr/>
          <p:nvPr/>
        </p:nvSpPr>
        <p:spPr>
          <a:xfrm rot="1760308">
            <a:off x="7683385" y="814361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" name="Google Shape;771;p39"/>
          <p:cNvSpPr/>
          <p:nvPr/>
        </p:nvSpPr>
        <p:spPr>
          <a:xfrm rot="-1179032">
            <a:off x="8003046" y="109485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9685" name="Shape 9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6" name="Google Shape;9686;p381"/>
          <p:cNvSpPr/>
          <p:nvPr/>
        </p:nvSpPr>
        <p:spPr>
          <a:xfrm flipH="1" rot="5400000">
            <a:off x="79161" y="3571408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7" name="Google Shape;9687;p381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8" name="Google Shape;9688;p381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9" name="Google Shape;9689;p381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90" name="Google Shape;9690;p381"/>
          <p:cNvGrpSpPr/>
          <p:nvPr/>
        </p:nvGrpSpPr>
        <p:grpSpPr>
          <a:xfrm flipH="1" rot="-3438117">
            <a:off x="7231484" y="490864"/>
            <a:ext cx="1004345" cy="991737"/>
            <a:chOff x="623875" y="3501825"/>
            <a:chExt cx="1129625" cy="1115550"/>
          </a:xfrm>
        </p:grpSpPr>
        <p:sp>
          <p:nvSpPr>
            <p:cNvPr id="9691" name="Google Shape;9691;p381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381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381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381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381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381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381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381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381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381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381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2" name="Google Shape;9702;p381"/>
          <p:cNvGrpSpPr/>
          <p:nvPr/>
        </p:nvGrpSpPr>
        <p:grpSpPr>
          <a:xfrm flipH="1" rot="5400000">
            <a:off x="108167" y="-93596"/>
            <a:ext cx="1373725" cy="1575500"/>
            <a:chOff x="3306050" y="1157725"/>
            <a:chExt cx="1373725" cy="1575500"/>
          </a:xfrm>
        </p:grpSpPr>
        <p:sp>
          <p:nvSpPr>
            <p:cNvPr id="9703" name="Google Shape;9703;p381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381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381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381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381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381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381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381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1" name="Google Shape;9711;p381"/>
          <p:cNvGrpSpPr/>
          <p:nvPr/>
        </p:nvGrpSpPr>
        <p:grpSpPr>
          <a:xfrm flipH="1">
            <a:off x="7364750" y="3698050"/>
            <a:ext cx="1746675" cy="1445450"/>
            <a:chOff x="763475" y="1235400"/>
            <a:chExt cx="1746675" cy="1445450"/>
          </a:xfrm>
        </p:grpSpPr>
        <p:sp>
          <p:nvSpPr>
            <p:cNvPr id="9712" name="Google Shape;9712;p381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381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381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381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381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381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18" name="Google Shape;9718;p381"/>
          <p:cNvSpPr/>
          <p:nvPr/>
        </p:nvSpPr>
        <p:spPr>
          <a:xfrm flipH="1" rot="10800000">
            <a:off x="264281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19" name="Google Shape;9719;p381"/>
          <p:cNvSpPr/>
          <p:nvPr/>
        </p:nvSpPr>
        <p:spPr>
          <a:xfrm flipH="1" rot="9039692">
            <a:off x="472060" y="39791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0" name="Google Shape;9720;p381"/>
          <p:cNvSpPr/>
          <p:nvPr/>
        </p:nvSpPr>
        <p:spPr>
          <a:xfrm flipH="1" rot="-9620968">
            <a:off x="800871" y="422675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1" name="Google Shape;9721;p381"/>
          <p:cNvSpPr txBox="1"/>
          <p:nvPr>
            <p:ph type="title"/>
          </p:nvPr>
        </p:nvSpPr>
        <p:spPr>
          <a:xfrm>
            <a:off x="1901900" y="2573068"/>
            <a:ext cx="5405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9722" name="Google Shape;9722;p381"/>
          <p:cNvSpPr txBox="1"/>
          <p:nvPr>
            <p:ph hasCustomPrompt="1" idx="2" type="title"/>
          </p:nvPr>
        </p:nvSpPr>
        <p:spPr>
          <a:xfrm>
            <a:off x="3917600" y="15297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9723" name="Google Shape;9723;p381"/>
          <p:cNvSpPr txBox="1"/>
          <p:nvPr>
            <p:ph idx="1" type="subTitle"/>
          </p:nvPr>
        </p:nvSpPr>
        <p:spPr>
          <a:xfrm>
            <a:off x="1901900" y="3128958"/>
            <a:ext cx="54054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1">
    <p:spTree>
      <p:nvGrpSpPr>
        <p:cNvPr id="9724" name="Shape 9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5" name="Google Shape;9725;p382"/>
          <p:cNvSpPr/>
          <p:nvPr/>
        </p:nvSpPr>
        <p:spPr>
          <a:xfrm flipH="1">
            <a:off x="6288692" y="-7292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6" name="Google Shape;9726;p382"/>
          <p:cNvSpPr/>
          <p:nvPr/>
        </p:nvSpPr>
        <p:spPr>
          <a:xfrm flipH="1" rot="10800000">
            <a:off x="6853096" y="14619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7" name="Google Shape;9727;p382"/>
          <p:cNvSpPr/>
          <p:nvPr/>
        </p:nvSpPr>
        <p:spPr>
          <a:xfrm rot="-5400000">
            <a:off x="7111350" y="3138850"/>
            <a:ext cx="1650300" cy="2415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8" name="Google Shape;9728;p382"/>
          <p:cNvSpPr/>
          <p:nvPr/>
        </p:nvSpPr>
        <p:spPr>
          <a:xfrm rot="-5400000">
            <a:off x="-899989" y="8614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9" name="Google Shape;9729;p382"/>
          <p:cNvGrpSpPr/>
          <p:nvPr/>
        </p:nvGrpSpPr>
        <p:grpSpPr>
          <a:xfrm>
            <a:off x="158725" y="154258"/>
            <a:ext cx="985850" cy="708025"/>
            <a:chOff x="158725" y="154258"/>
            <a:chExt cx="985850" cy="708025"/>
          </a:xfrm>
        </p:grpSpPr>
        <p:sp>
          <p:nvSpPr>
            <p:cNvPr id="9730" name="Google Shape;9730;p382"/>
            <p:cNvSpPr/>
            <p:nvPr/>
          </p:nvSpPr>
          <p:spPr>
            <a:xfrm flipH="1" rot="10800000">
              <a:off x="747775" y="490833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382"/>
            <p:cNvSpPr/>
            <p:nvPr/>
          </p:nvSpPr>
          <p:spPr>
            <a:xfrm flipH="1" rot="10800000">
              <a:off x="957050" y="280983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382"/>
            <p:cNvSpPr/>
            <p:nvPr/>
          </p:nvSpPr>
          <p:spPr>
            <a:xfrm flipH="1" rot="10800000">
              <a:off x="628425" y="154258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382"/>
            <p:cNvSpPr/>
            <p:nvPr/>
          </p:nvSpPr>
          <p:spPr>
            <a:xfrm flipH="1" rot="10800000">
              <a:off x="482275" y="47218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382"/>
            <p:cNvSpPr/>
            <p:nvPr/>
          </p:nvSpPr>
          <p:spPr>
            <a:xfrm flipH="1" rot="10800000">
              <a:off x="158725" y="681908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382"/>
            <p:cNvSpPr/>
            <p:nvPr/>
          </p:nvSpPr>
          <p:spPr>
            <a:xfrm flipH="1" rot="10800000">
              <a:off x="260225" y="311933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6" name="Google Shape;9736;p382"/>
          <p:cNvGrpSpPr/>
          <p:nvPr/>
        </p:nvGrpSpPr>
        <p:grpSpPr>
          <a:xfrm flipH="1" rot="-1787720">
            <a:off x="6772464" y="629542"/>
            <a:ext cx="1736238" cy="814119"/>
            <a:chOff x="503325" y="3713675"/>
            <a:chExt cx="1736250" cy="814125"/>
          </a:xfrm>
        </p:grpSpPr>
        <p:sp>
          <p:nvSpPr>
            <p:cNvPr id="9737" name="Google Shape;9737;p382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382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9" name="Google Shape;9739;p382"/>
          <p:cNvGrpSpPr/>
          <p:nvPr/>
        </p:nvGrpSpPr>
        <p:grpSpPr>
          <a:xfrm rot="10800000">
            <a:off x="-20619" y="3982492"/>
            <a:ext cx="1863224" cy="1189018"/>
            <a:chOff x="4946725" y="3223150"/>
            <a:chExt cx="2101775" cy="1341250"/>
          </a:xfrm>
        </p:grpSpPr>
        <p:sp>
          <p:nvSpPr>
            <p:cNvPr id="9740" name="Google Shape;9740;p382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382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382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382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382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382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382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382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382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382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382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382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382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382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382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382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382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382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382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382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382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1" name="Google Shape;9761;p382"/>
          <p:cNvGrpSpPr/>
          <p:nvPr/>
        </p:nvGrpSpPr>
        <p:grpSpPr>
          <a:xfrm flipH="1">
            <a:off x="7390025" y="3698050"/>
            <a:ext cx="1746675" cy="1445450"/>
            <a:chOff x="763475" y="1235400"/>
            <a:chExt cx="1746675" cy="1445450"/>
          </a:xfrm>
        </p:grpSpPr>
        <p:sp>
          <p:nvSpPr>
            <p:cNvPr id="9762" name="Google Shape;9762;p382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382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382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382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382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382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68" name="Google Shape;9768;p382"/>
          <p:cNvSpPr txBox="1"/>
          <p:nvPr>
            <p:ph type="title"/>
          </p:nvPr>
        </p:nvSpPr>
        <p:spPr>
          <a:xfrm>
            <a:off x="1075750" y="2785850"/>
            <a:ext cx="4596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9769" name="Google Shape;9769;p382"/>
          <p:cNvSpPr txBox="1"/>
          <p:nvPr>
            <p:ph hasCustomPrompt="1" idx="2" type="title"/>
          </p:nvPr>
        </p:nvSpPr>
        <p:spPr>
          <a:xfrm>
            <a:off x="1075750" y="16339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9770" name="Google Shape;9770;p382"/>
          <p:cNvSpPr txBox="1"/>
          <p:nvPr>
            <p:ph idx="1" type="subTitle"/>
          </p:nvPr>
        </p:nvSpPr>
        <p:spPr>
          <a:xfrm>
            <a:off x="1075750" y="3308352"/>
            <a:ext cx="45969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1_1_1_1">
    <p:spTree>
      <p:nvGrpSpPr>
        <p:cNvPr id="9771" name="Shape 9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72" name="Google Shape;9772;p383"/>
          <p:cNvSpPr txBox="1"/>
          <p:nvPr>
            <p:ph type="title"/>
          </p:nvPr>
        </p:nvSpPr>
        <p:spPr>
          <a:xfrm flipH="1">
            <a:off x="2853950" y="2785849"/>
            <a:ext cx="4608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9773" name="Google Shape;9773;p383"/>
          <p:cNvSpPr txBox="1"/>
          <p:nvPr>
            <p:ph hasCustomPrompt="1" idx="2" type="title"/>
          </p:nvPr>
        </p:nvSpPr>
        <p:spPr>
          <a:xfrm flipH="1">
            <a:off x="6087950" y="164660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9774" name="Google Shape;9774;p383"/>
          <p:cNvSpPr txBox="1"/>
          <p:nvPr>
            <p:ph idx="1" type="subTitle"/>
          </p:nvPr>
        </p:nvSpPr>
        <p:spPr>
          <a:xfrm flipH="1">
            <a:off x="2853950" y="3308350"/>
            <a:ext cx="4608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775" name="Google Shape;9775;p383"/>
          <p:cNvSpPr/>
          <p:nvPr/>
        </p:nvSpPr>
        <p:spPr>
          <a:xfrm flipH="1">
            <a:off x="1669" y="3114600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76" name="Google Shape;9776;p383"/>
          <p:cNvSpPr/>
          <p:nvPr/>
        </p:nvSpPr>
        <p:spPr>
          <a:xfrm flipH="1" rot="5400000">
            <a:off x="-947152" y="2082059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77" name="Google Shape;9777;p383"/>
          <p:cNvGrpSpPr/>
          <p:nvPr/>
        </p:nvGrpSpPr>
        <p:grpSpPr>
          <a:xfrm flipH="1" rot="-8838117">
            <a:off x="269836" y="1685531"/>
            <a:ext cx="1004345" cy="991737"/>
            <a:chOff x="623875" y="3501825"/>
            <a:chExt cx="1129625" cy="1115550"/>
          </a:xfrm>
        </p:grpSpPr>
        <p:sp>
          <p:nvSpPr>
            <p:cNvPr id="9778" name="Google Shape;9778;p383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383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383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383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383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383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383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383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383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383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383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9" name="Google Shape;9789;p383"/>
          <p:cNvSpPr/>
          <p:nvPr/>
        </p:nvSpPr>
        <p:spPr>
          <a:xfrm rot="10800000">
            <a:off x="5386950" y="-14584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90" name="Google Shape;9790;p383"/>
          <p:cNvGrpSpPr/>
          <p:nvPr/>
        </p:nvGrpSpPr>
        <p:grpSpPr>
          <a:xfrm>
            <a:off x="7770275" y="3553404"/>
            <a:ext cx="1373725" cy="1575500"/>
            <a:chOff x="3306050" y="1157725"/>
            <a:chExt cx="1373725" cy="1575500"/>
          </a:xfrm>
        </p:grpSpPr>
        <p:sp>
          <p:nvSpPr>
            <p:cNvPr id="9791" name="Google Shape;9791;p383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383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383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383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383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383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383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383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9" name="Google Shape;9799;p383"/>
          <p:cNvGrpSpPr/>
          <p:nvPr/>
        </p:nvGrpSpPr>
        <p:grpSpPr>
          <a:xfrm flipH="1" rot="10800000">
            <a:off x="1211325" y="0"/>
            <a:ext cx="1746675" cy="1445450"/>
            <a:chOff x="763475" y="1235400"/>
            <a:chExt cx="1746675" cy="1445450"/>
          </a:xfrm>
        </p:grpSpPr>
        <p:sp>
          <p:nvSpPr>
            <p:cNvPr id="9800" name="Google Shape;9800;p383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383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383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383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383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383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9806" name="Shape 9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7" name="Google Shape;9807;p384"/>
          <p:cNvSpPr/>
          <p:nvPr/>
        </p:nvSpPr>
        <p:spPr>
          <a:xfrm flipH="1" rot="10800000">
            <a:off x="7784875" y="167751"/>
            <a:ext cx="1274661" cy="74322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8" name="Google Shape;9808;p38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809" name="Google Shape;9809;p384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0" name="Google Shape;9810;p384"/>
          <p:cNvSpPr/>
          <p:nvPr/>
        </p:nvSpPr>
        <p:spPr>
          <a:xfrm rot="10800000">
            <a:off x="-11987" y="-7292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11" name="Google Shape;9811;p384"/>
          <p:cNvGrpSpPr/>
          <p:nvPr/>
        </p:nvGrpSpPr>
        <p:grpSpPr>
          <a:xfrm>
            <a:off x="72608" y="4329917"/>
            <a:ext cx="751864" cy="747525"/>
            <a:chOff x="72608" y="4329917"/>
            <a:chExt cx="751864" cy="747525"/>
          </a:xfrm>
        </p:grpSpPr>
        <p:sp>
          <p:nvSpPr>
            <p:cNvPr id="9812" name="Google Shape;9812;p384"/>
            <p:cNvSpPr/>
            <p:nvPr/>
          </p:nvSpPr>
          <p:spPr>
            <a:xfrm flipH="1" rot="-5937786">
              <a:off x="465448" y="4877564"/>
              <a:ext cx="187527" cy="185602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384"/>
            <p:cNvSpPr/>
            <p:nvPr/>
          </p:nvSpPr>
          <p:spPr>
            <a:xfrm flipH="1" rot="-5937786">
              <a:off x="576837" y="4593255"/>
              <a:ext cx="230403" cy="23180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384"/>
            <p:cNvSpPr/>
            <p:nvPr/>
          </p:nvSpPr>
          <p:spPr>
            <a:xfrm flipH="1" rot="-5937786">
              <a:off x="102447" y="4873239"/>
              <a:ext cx="156602" cy="194252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384"/>
            <p:cNvSpPr/>
            <p:nvPr/>
          </p:nvSpPr>
          <p:spPr>
            <a:xfrm flipH="1" rot="-5937786">
              <a:off x="139490" y="4344966"/>
              <a:ext cx="184627" cy="180377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384"/>
            <p:cNvSpPr/>
            <p:nvPr/>
          </p:nvSpPr>
          <p:spPr>
            <a:xfrm flipH="1" rot="-5937786">
              <a:off x="247650" y="4628888"/>
              <a:ext cx="158227" cy="160527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17" name="Google Shape;9817;p384"/>
          <p:cNvSpPr/>
          <p:nvPr/>
        </p:nvSpPr>
        <p:spPr>
          <a:xfrm flipH="1" rot="10800000">
            <a:off x="3934675" y="4770891"/>
            <a:ext cx="1274661" cy="114050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spTree>
      <p:nvGrpSpPr>
        <p:cNvPr id="9818" name="Shape 9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9" name="Google Shape;9819;p385"/>
          <p:cNvSpPr/>
          <p:nvPr/>
        </p:nvSpPr>
        <p:spPr>
          <a:xfrm>
            <a:off x="0" y="4819921"/>
            <a:ext cx="3757050" cy="33009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0" name="Google Shape;9820;p385"/>
          <p:cNvSpPr/>
          <p:nvPr/>
        </p:nvSpPr>
        <p:spPr>
          <a:xfrm flipH="1" rot="-5400000">
            <a:off x="7756200" y="-250200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1" name="Google Shape;9821;p385"/>
          <p:cNvSpPr/>
          <p:nvPr/>
        </p:nvSpPr>
        <p:spPr>
          <a:xfrm>
            <a:off x="6250493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22" name="Google Shape;9822;p385"/>
          <p:cNvGrpSpPr/>
          <p:nvPr/>
        </p:nvGrpSpPr>
        <p:grpSpPr>
          <a:xfrm>
            <a:off x="219713" y="133350"/>
            <a:ext cx="1004350" cy="797900"/>
            <a:chOff x="219713" y="133350"/>
            <a:chExt cx="1004350" cy="797900"/>
          </a:xfrm>
        </p:grpSpPr>
        <p:sp>
          <p:nvSpPr>
            <p:cNvPr id="9823" name="Google Shape;9823;p385"/>
            <p:cNvSpPr/>
            <p:nvPr/>
          </p:nvSpPr>
          <p:spPr>
            <a:xfrm>
              <a:off x="1026988" y="4319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385"/>
            <p:cNvSpPr/>
            <p:nvPr/>
          </p:nvSpPr>
          <p:spPr>
            <a:xfrm>
              <a:off x="842413" y="1333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385"/>
            <p:cNvSpPr/>
            <p:nvPr/>
          </p:nvSpPr>
          <p:spPr>
            <a:xfrm>
              <a:off x="712588" y="57647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385"/>
            <p:cNvSpPr/>
            <p:nvPr/>
          </p:nvSpPr>
          <p:spPr>
            <a:xfrm>
              <a:off x="478550" y="347300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385"/>
            <p:cNvSpPr/>
            <p:nvPr/>
          </p:nvSpPr>
          <p:spPr>
            <a:xfrm>
              <a:off x="307613" y="133350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385"/>
            <p:cNvSpPr/>
            <p:nvPr/>
          </p:nvSpPr>
          <p:spPr>
            <a:xfrm>
              <a:off x="219713" y="46430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385"/>
            <p:cNvSpPr/>
            <p:nvPr/>
          </p:nvSpPr>
          <p:spPr>
            <a:xfrm>
              <a:off x="487113" y="77072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0" name="Google Shape;9830;p385"/>
          <p:cNvGrpSpPr/>
          <p:nvPr/>
        </p:nvGrpSpPr>
        <p:grpSpPr>
          <a:xfrm>
            <a:off x="8032088" y="4143953"/>
            <a:ext cx="1110575" cy="975450"/>
            <a:chOff x="3575725" y="3248450"/>
            <a:chExt cx="1110575" cy="975450"/>
          </a:xfrm>
        </p:grpSpPr>
        <p:sp>
          <p:nvSpPr>
            <p:cNvPr id="9831" name="Google Shape;9831;p385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385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33" name="Google Shape;9833;p38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spTree>
      <p:nvGrpSpPr>
        <p:cNvPr id="9834" name="Shape 9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5" name="Google Shape;9835;p386"/>
          <p:cNvSpPr/>
          <p:nvPr/>
        </p:nvSpPr>
        <p:spPr>
          <a:xfrm rot="10800000">
            <a:off x="-27300" y="-14708"/>
            <a:ext cx="721800" cy="1378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36" name="Google Shape;9836;p386"/>
          <p:cNvSpPr/>
          <p:nvPr/>
        </p:nvSpPr>
        <p:spPr>
          <a:xfrm rot="5400000">
            <a:off x="-795691" y="902580"/>
            <a:ext cx="2089671" cy="55291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37" name="Google Shape;9837;p386"/>
          <p:cNvSpPr/>
          <p:nvPr/>
        </p:nvSpPr>
        <p:spPr>
          <a:xfrm flipH="1" rot="-5400000">
            <a:off x="7686188" y="3674339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38" name="Google Shape;9838;p386"/>
          <p:cNvSpPr/>
          <p:nvPr/>
        </p:nvSpPr>
        <p:spPr>
          <a:xfrm flipH="1" rot="10800000">
            <a:off x="8079656" y="4128373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39" name="Google Shape;9839;p386"/>
          <p:cNvSpPr/>
          <p:nvPr/>
        </p:nvSpPr>
        <p:spPr>
          <a:xfrm flipH="1" rot="9039692">
            <a:off x="8267460" y="380980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0" name="Google Shape;9840;p386"/>
          <p:cNvSpPr/>
          <p:nvPr/>
        </p:nvSpPr>
        <p:spPr>
          <a:xfrm flipH="1" rot="-9620968">
            <a:off x="8655321" y="405740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41" name="Google Shape;9841;p386"/>
          <p:cNvGrpSpPr/>
          <p:nvPr/>
        </p:nvGrpSpPr>
        <p:grpSpPr>
          <a:xfrm rot="-5400000">
            <a:off x="7669375" y="-85537"/>
            <a:ext cx="1373725" cy="1575500"/>
            <a:chOff x="3306050" y="1157725"/>
            <a:chExt cx="1373725" cy="1575500"/>
          </a:xfrm>
        </p:grpSpPr>
        <p:sp>
          <p:nvSpPr>
            <p:cNvPr id="9842" name="Google Shape;9842;p386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386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386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386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386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386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386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386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50" name="Google Shape;9850;p386"/>
          <p:cNvSpPr/>
          <p:nvPr/>
        </p:nvSpPr>
        <p:spPr>
          <a:xfrm flipH="1" rot="10800000">
            <a:off x="249202" y="4186256"/>
            <a:ext cx="423824" cy="37921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1" name="Google Shape;9851;p386"/>
          <p:cNvSpPr/>
          <p:nvPr/>
        </p:nvSpPr>
        <p:spPr>
          <a:xfrm flipH="1" rot="9039692">
            <a:off x="94410" y="4654740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2" name="Google Shape;9852;p386"/>
          <p:cNvSpPr/>
          <p:nvPr/>
        </p:nvSpPr>
        <p:spPr>
          <a:xfrm flipH="1" rot="-9620968">
            <a:off x="413096" y="484026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3" name="Google Shape;9853;p38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spTree>
      <p:nvGrpSpPr>
        <p:cNvPr id="9854" name="Shape 9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55" name="Google Shape;9855;p387"/>
          <p:cNvSpPr/>
          <p:nvPr/>
        </p:nvSpPr>
        <p:spPr>
          <a:xfrm rot="5400000">
            <a:off x="364950" y="3979338"/>
            <a:ext cx="15888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6" name="Google Shape;9856;p387"/>
          <p:cNvSpPr/>
          <p:nvPr/>
        </p:nvSpPr>
        <p:spPr>
          <a:xfrm flipH="1">
            <a:off x="7706574" y="-7292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7" name="Google Shape;9857;p387"/>
          <p:cNvSpPr/>
          <p:nvPr/>
        </p:nvSpPr>
        <p:spPr>
          <a:xfrm rot="10800000">
            <a:off x="-6513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58" name="Google Shape;9858;p387"/>
          <p:cNvGrpSpPr/>
          <p:nvPr/>
        </p:nvGrpSpPr>
        <p:grpSpPr>
          <a:xfrm rot="-5400000">
            <a:off x="8030570" y="-24593"/>
            <a:ext cx="783251" cy="1016811"/>
            <a:chOff x="8159226" y="4035013"/>
            <a:chExt cx="783251" cy="1016811"/>
          </a:xfrm>
        </p:grpSpPr>
        <p:sp>
          <p:nvSpPr>
            <p:cNvPr id="9859" name="Google Shape;9859;p387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387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387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387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387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387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387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387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7" name="Google Shape;9867;p387"/>
          <p:cNvGrpSpPr/>
          <p:nvPr/>
        </p:nvGrpSpPr>
        <p:grpSpPr>
          <a:xfrm>
            <a:off x="8034550" y="4168050"/>
            <a:ext cx="1110575" cy="975450"/>
            <a:chOff x="3575725" y="3248450"/>
            <a:chExt cx="1110575" cy="975450"/>
          </a:xfrm>
        </p:grpSpPr>
        <p:sp>
          <p:nvSpPr>
            <p:cNvPr id="9868" name="Google Shape;9868;p387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387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0" name="Google Shape;9870;p387"/>
          <p:cNvSpPr/>
          <p:nvPr/>
        </p:nvSpPr>
        <p:spPr>
          <a:xfrm>
            <a:off x="58725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1" name="Google Shape;9871;p387"/>
          <p:cNvGrpSpPr/>
          <p:nvPr/>
        </p:nvGrpSpPr>
        <p:grpSpPr>
          <a:xfrm flipH="1" rot="10800000">
            <a:off x="-52614" y="431999"/>
            <a:ext cx="1655900" cy="875425"/>
            <a:chOff x="1680550" y="2806125"/>
            <a:chExt cx="1655900" cy="875425"/>
          </a:xfrm>
        </p:grpSpPr>
        <p:sp>
          <p:nvSpPr>
            <p:cNvPr id="9872" name="Google Shape;9872;p387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387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4" name="Google Shape;9874;p38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TITLE_ONLY_1_1_1_1_1">
    <p:spTree>
      <p:nvGrpSpPr>
        <p:cNvPr id="9875" name="Shape 9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6" name="Google Shape;9876;p388"/>
          <p:cNvSpPr/>
          <p:nvPr/>
        </p:nvSpPr>
        <p:spPr>
          <a:xfrm flipH="1" rot="10800000">
            <a:off x="6" y="-10"/>
            <a:ext cx="1110600" cy="1219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77" name="Google Shape;9877;p388"/>
          <p:cNvSpPr/>
          <p:nvPr/>
        </p:nvSpPr>
        <p:spPr>
          <a:xfrm flipH="1">
            <a:off x="-7248" y="-5923"/>
            <a:ext cx="1285600" cy="1379416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78" name="Google Shape;9878;p388"/>
          <p:cNvSpPr/>
          <p:nvPr/>
        </p:nvSpPr>
        <p:spPr>
          <a:xfrm flipH="1">
            <a:off x="7390017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9" name="Google Shape;9879;p388"/>
          <p:cNvGrpSpPr/>
          <p:nvPr/>
        </p:nvGrpSpPr>
        <p:grpSpPr>
          <a:xfrm flipH="1" rot="-3438117">
            <a:off x="7761196" y="439439"/>
            <a:ext cx="1004345" cy="991737"/>
            <a:chOff x="623875" y="3501825"/>
            <a:chExt cx="1129625" cy="1115550"/>
          </a:xfrm>
        </p:grpSpPr>
        <p:sp>
          <p:nvSpPr>
            <p:cNvPr id="9880" name="Google Shape;9880;p388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388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388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388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388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388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388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388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388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388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388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91" name="Google Shape;9891;p388"/>
          <p:cNvSpPr/>
          <p:nvPr/>
        </p:nvSpPr>
        <p:spPr>
          <a:xfrm flipH="1" rot="10800000">
            <a:off x="90373" y="4704245"/>
            <a:ext cx="368035" cy="32938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92" name="Google Shape;9892;p388"/>
          <p:cNvSpPr/>
          <p:nvPr/>
        </p:nvSpPr>
        <p:spPr>
          <a:xfrm flipH="1" rot="9039692">
            <a:off x="212885" y="42573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93" name="Google Shape;9893;p388"/>
          <p:cNvSpPr/>
          <p:nvPr/>
        </p:nvSpPr>
        <p:spPr>
          <a:xfrm flipH="1" rot="-9620968">
            <a:off x="516821" y="46533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94" name="Google Shape;9894;p38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895" name="Google Shape;9895;p388"/>
          <p:cNvSpPr/>
          <p:nvPr/>
        </p:nvSpPr>
        <p:spPr>
          <a:xfrm flipH="1" rot="10800000">
            <a:off x="8625698" y="4741724"/>
            <a:ext cx="326237" cy="29190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96" name="Google Shape;9896;p388"/>
          <p:cNvSpPr/>
          <p:nvPr/>
        </p:nvSpPr>
        <p:spPr>
          <a:xfrm flipH="1" rot="9039692">
            <a:off x="8606510" y="43295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97" name="Google Shape;9897;p388"/>
          <p:cNvSpPr/>
          <p:nvPr/>
        </p:nvSpPr>
        <p:spPr>
          <a:xfrm flipH="1" rot="-9620968">
            <a:off x="8365771" y="45811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TITLE_ONLY_1_1_1_1_1_1">
    <p:spTree>
      <p:nvGrpSpPr>
        <p:cNvPr id="9898" name="Shape 9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9" name="Google Shape;9899;p389"/>
          <p:cNvSpPr/>
          <p:nvPr/>
        </p:nvSpPr>
        <p:spPr>
          <a:xfrm flipH="1" rot="5400000">
            <a:off x="-39199" y="15358"/>
            <a:ext cx="1137600" cy="10923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00" name="Google Shape;9900;p389"/>
          <p:cNvSpPr/>
          <p:nvPr/>
        </p:nvSpPr>
        <p:spPr>
          <a:xfrm>
            <a:off x="7780650" y="-50"/>
            <a:ext cx="1363352" cy="1462841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01" name="Google Shape;9901;p389"/>
          <p:cNvSpPr/>
          <p:nvPr/>
        </p:nvSpPr>
        <p:spPr>
          <a:xfrm>
            <a:off x="3021650" y="4918525"/>
            <a:ext cx="3100693" cy="22497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02" name="Google Shape;9902;p389"/>
          <p:cNvGrpSpPr/>
          <p:nvPr/>
        </p:nvGrpSpPr>
        <p:grpSpPr>
          <a:xfrm>
            <a:off x="0" y="8650"/>
            <a:ext cx="1746675" cy="1445450"/>
            <a:chOff x="763475" y="1235400"/>
            <a:chExt cx="1746675" cy="1445450"/>
          </a:xfrm>
        </p:grpSpPr>
        <p:sp>
          <p:nvSpPr>
            <p:cNvPr id="9903" name="Google Shape;9903;p389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389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389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389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389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389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09" name="Google Shape;9909;p389"/>
          <p:cNvSpPr/>
          <p:nvPr/>
        </p:nvSpPr>
        <p:spPr>
          <a:xfrm>
            <a:off x="8344718" y="323138"/>
            <a:ext cx="640076" cy="57271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10" name="Google Shape;9910;p389"/>
          <p:cNvSpPr txBox="1"/>
          <p:nvPr>
            <p:ph type="title"/>
          </p:nvPr>
        </p:nvSpPr>
        <p:spPr>
          <a:xfrm>
            <a:off x="720000" y="45460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9911" name="Shape 9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12" name="Google Shape;9912;p390"/>
          <p:cNvSpPr txBox="1"/>
          <p:nvPr>
            <p:ph type="title"/>
          </p:nvPr>
        </p:nvSpPr>
        <p:spPr>
          <a:xfrm>
            <a:off x="1458150" y="2966790"/>
            <a:ext cx="6227700" cy="495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9913" name="Google Shape;9913;p390"/>
          <p:cNvSpPr txBox="1"/>
          <p:nvPr>
            <p:ph idx="1" type="subTitle"/>
          </p:nvPr>
        </p:nvSpPr>
        <p:spPr>
          <a:xfrm>
            <a:off x="1458150" y="1699591"/>
            <a:ext cx="6227700" cy="1267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914" name="Google Shape;9914;p390"/>
          <p:cNvSpPr/>
          <p:nvPr/>
        </p:nvSpPr>
        <p:spPr>
          <a:xfrm flipH="1" rot="-5400000">
            <a:off x="7156350" y="-359550"/>
            <a:ext cx="1628100" cy="23472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15" name="Google Shape;9915;p390"/>
          <p:cNvSpPr/>
          <p:nvPr/>
        </p:nvSpPr>
        <p:spPr>
          <a:xfrm flipH="1">
            <a:off x="-174" y="2523775"/>
            <a:ext cx="1491600" cy="2621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16" name="Google Shape;9916;p390"/>
          <p:cNvSpPr/>
          <p:nvPr/>
        </p:nvSpPr>
        <p:spPr>
          <a:xfrm flipH="1" rot="5400000">
            <a:off x="-954801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17" name="Google Shape;9917;p390"/>
          <p:cNvGrpSpPr/>
          <p:nvPr/>
        </p:nvGrpSpPr>
        <p:grpSpPr>
          <a:xfrm flipH="1" rot="-8838117">
            <a:off x="354292" y="1339356"/>
            <a:ext cx="1004345" cy="991737"/>
            <a:chOff x="623875" y="3501825"/>
            <a:chExt cx="1129625" cy="1115550"/>
          </a:xfrm>
        </p:grpSpPr>
        <p:sp>
          <p:nvSpPr>
            <p:cNvPr id="9918" name="Google Shape;9918;p390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390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390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390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390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390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390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390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390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390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390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29" name="Google Shape;9929;p390"/>
          <p:cNvSpPr/>
          <p:nvPr/>
        </p:nvSpPr>
        <p:spPr>
          <a:xfrm rot="-5400000">
            <a:off x="7686188" y="-732270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30" name="Google Shape;9930;p390"/>
          <p:cNvGrpSpPr/>
          <p:nvPr/>
        </p:nvGrpSpPr>
        <p:grpSpPr>
          <a:xfrm rot="-2573076">
            <a:off x="381" y="4372147"/>
            <a:ext cx="1655842" cy="875394"/>
            <a:chOff x="1680550" y="2806125"/>
            <a:chExt cx="1655900" cy="875425"/>
          </a:xfrm>
        </p:grpSpPr>
        <p:sp>
          <p:nvSpPr>
            <p:cNvPr id="9931" name="Google Shape;9931;p390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390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3" name="Google Shape;9933;p390"/>
          <p:cNvGrpSpPr/>
          <p:nvPr/>
        </p:nvGrpSpPr>
        <p:grpSpPr>
          <a:xfrm flipH="1">
            <a:off x="7397337" y="3690200"/>
            <a:ext cx="1746675" cy="1445450"/>
            <a:chOff x="763475" y="1235400"/>
            <a:chExt cx="1746675" cy="1445450"/>
          </a:xfrm>
        </p:grpSpPr>
        <p:sp>
          <p:nvSpPr>
            <p:cNvPr id="9934" name="Google Shape;9934;p390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390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390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390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390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390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40" name="Google Shape;9940;p390"/>
          <p:cNvSpPr/>
          <p:nvPr/>
        </p:nvSpPr>
        <p:spPr>
          <a:xfrm>
            <a:off x="7994056" y="481214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41" name="Google Shape;9941;p390"/>
          <p:cNvSpPr/>
          <p:nvPr/>
        </p:nvSpPr>
        <p:spPr>
          <a:xfrm rot="1760308">
            <a:off x="7683385" y="814361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42" name="Google Shape;9942;p390"/>
          <p:cNvSpPr/>
          <p:nvPr/>
        </p:nvSpPr>
        <p:spPr>
          <a:xfrm rot="-1179032">
            <a:off x="8003046" y="109485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">
    <p:spTree>
      <p:nvGrpSpPr>
        <p:cNvPr id="772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" name="Google Shape;773;p40"/>
          <p:cNvSpPr/>
          <p:nvPr>
            <p:ph idx="2" type="pic"/>
          </p:nvPr>
        </p:nvSpPr>
        <p:spPr>
          <a:xfrm>
            <a:off x="1184637" y="1323300"/>
            <a:ext cx="2143800" cy="24969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74" name="Google Shape;774;p40"/>
          <p:cNvSpPr txBox="1"/>
          <p:nvPr>
            <p:ph idx="1" type="subTitle"/>
          </p:nvPr>
        </p:nvSpPr>
        <p:spPr>
          <a:xfrm>
            <a:off x="3804692" y="2662854"/>
            <a:ext cx="4633800" cy="8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75" name="Google Shape;775;p40"/>
          <p:cNvSpPr txBox="1"/>
          <p:nvPr>
            <p:ph type="title"/>
          </p:nvPr>
        </p:nvSpPr>
        <p:spPr>
          <a:xfrm>
            <a:off x="3802792" y="1636446"/>
            <a:ext cx="4633800" cy="105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776" name="Google Shape;776;p40"/>
          <p:cNvSpPr/>
          <p:nvPr/>
        </p:nvSpPr>
        <p:spPr>
          <a:xfrm flipH="1" rot="-5400000">
            <a:off x="7576200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" name="Google Shape;777;p40"/>
          <p:cNvSpPr/>
          <p:nvPr/>
        </p:nvSpPr>
        <p:spPr>
          <a:xfrm>
            <a:off x="-6500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" name="Google Shape;778;p40"/>
          <p:cNvSpPr/>
          <p:nvPr/>
        </p:nvSpPr>
        <p:spPr>
          <a:xfrm flipH="1" rot="10800000">
            <a:off x="7599375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" name="Google Shape;779;p40"/>
          <p:cNvGrpSpPr/>
          <p:nvPr/>
        </p:nvGrpSpPr>
        <p:grpSpPr>
          <a:xfrm flipH="1" rot="5400000">
            <a:off x="324792" y="-24593"/>
            <a:ext cx="783251" cy="1016811"/>
            <a:chOff x="8159226" y="4035013"/>
            <a:chExt cx="783251" cy="1016811"/>
          </a:xfrm>
        </p:grpSpPr>
        <p:sp>
          <p:nvSpPr>
            <p:cNvPr id="780" name="Google Shape;780;p40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0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0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0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0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0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0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0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" name="Google Shape;788;p40"/>
          <p:cNvGrpSpPr/>
          <p:nvPr/>
        </p:nvGrpSpPr>
        <p:grpSpPr>
          <a:xfrm flipH="1">
            <a:off x="-21097" y="4175342"/>
            <a:ext cx="1110575" cy="975450"/>
            <a:chOff x="3575725" y="3248450"/>
            <a:chExt cx="1110575" cy="975450"/>
          </a:xfrm>
        </p:grpSpPr>
        <p:sp>
          <p:nvSpPr>
            <p:cNvPr id="789" name="Google Shape;789;p40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0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" name="Google Shape;791;p40"/>
          <p:cNvSpPr/>
          <p:nvPr/>
        </p:nvSpPr>
        <p:spPr>
          <a:xfrm flipH="1">
            <a:off x="8194337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" name="Google Shape;792;p40"/>
          <p:cNvGrpSpPr/>
          <p:nvPr/>
        </p:nvGrpSpPr>
        <p:grpSpPr>
          <a:xfrm rot="10800000">
            <a:off x="7531315" y="431999"/>
            <a:ext cx="1655900" cy="875425"/>
            <a:chOff x="1680550" y="2806125"/>
            <a:chExt cx="1655900" cy="875425"/>
          </a:xfrm>
        </p:grpSpPr>
        <p:sp>
          <p:nvSpPr>
            <p:cNvPr id="793" name="Google Shape;793;p40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0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">
    <p:spTree>
      <p:nvGrpSpPr>
        <p:cNvPr id="9943" name="Shape 9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4" name="Google Shape;9944;p391"/>
          <p:cNvSpPr/>
          <p:nvPr>
            <p:ph idx="2" type="pic"/>
          </p:nvPr>
        </p:nvSpPr>
        <p:spPr>
          <a:xfrm>
            <a:off x="1184637" y="1323300"/>
            <a:ext cx="2143800" cy="24969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945" name="Google Shape;9945;p391"/>
          <p:cNvSpPr txBox="1"/>
          <p:nvPr>
            <p:ph idx="1" type="subTitle"/>
          </p:nvPr>
        </p:nvSpPr>
        <p:spPr>
          <a:xfrm>
            <a:off x="3804692" y="2662854"/>
            <a:ext cx="4633800" cy="8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946" name="Google Shape;9946;p391"/>
          <p:cNvSpPr txBox="1"/>
          <p:nvPr>
            <p:ph type="title"/>
          </p:nvPr>
        </p:nvSpPr>
        <p:spPr>
          <a:xfrm>
            <a:off x="3802792" y="1636446"/>
            <a:ext cx="4633800" cy="105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947" name="Google Shape;9947;p391"/>
          <p:cNvSpPr/>
          <p:nvPr/>
        </p:nvSpPr>
        <p:spPr>
          <a:xfrm flipH="1" rot="-5400000">
            <a:off x="7576200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48" name="Google Shape;9948;p391"/>
          <p:cNvSpPr/>
          <p:nvPr/>
        </p:nvSpPr>
        <p:spPr>
          <a:xfrm>
            <a:off x="-6500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49" name="Google Shape;9949;p391"/>
          <p:cNvSpPr/>
          <p:nvPr/>
        </p:nvSpPr>
        <p:spPr>
          <a:xfrm flipH="1" rot="10800000">
            <a:off x="7599375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50" name="Google Shape;9950;p391"/>
          <p:cNvGrpSpPr/>
          <p:nvPr/>
        </p:nvGrpSpPr>
        <p:grpSpPr>
          <a:xfrm flipH="1" rot="5400000">
            <a:off x="324792" y="-24593"/>
            <a:ext cx="783251" cy="1016811"/>
            <a:chOff x="8159226" y="4035013"/>
            <a:chExt cx="783251" cy="1016811"/>
          </a:xfrm>
        </p:grpSpPr>
        <p:sp>
          <p:nvSpPr>
            <p:cNvPr id="9951" name="Google Shape;9951;p391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391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391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391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391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391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391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391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9" name="Google Shape;9959;p391"/>
          <p:cNvGrpSpPr/>
          <p:nvPr/>
        </p:nvGrpSpPr>
        <p:grpSpPr>
          <a:xfrm flipH="1">
            <a:off x="-21097" y="4175342"/>
            <a:ext cx="1110575" cy="975450"/>
            <a:chOff x="3575725" y="3248450"/>
            <a:chExt cx="1110575" cy="975450"/>
          </a:xfrm>
        </p:grpSpPr>
        <p:sp>
          <p:nvSpPr>
            <p:cNvPr id="9960" name="Google Shape;9960;p391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391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62" name="Google Shape;9962;p391"/>
          <p:cNvSpPr/>
          <p:nvPr/>
        </p:nvSpPr>
        <p:spPr>
          <a:xfrm flipH="1">
            <a:off x="8194337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63" name="Google Shape;9963;p391"/>
          <p:cNvGrpSpPr/>
          <p:nvPr/>
        </p:nvGrpSpPr>
        <p:grpSpPr>
          <a:xfrm rot="10800000">
            <a:off x="7531315" y="431999"/>
            <a:ext cx="1655900" cy="875425"/>
            <a:chOff x="1680550" y="2806125"/>
            <a:chExt cx="1655900" cy="875425"/>
          </a:xfrm>
        </p:grpSpPr>
        <p:sp>
          <p:nvSpPr>
            <p:cNvPr id="9964" name="Google Shape;9964;p391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391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 1">
  <p:cSld name="CUSTOM_1_1">
    <p:spTree>
      <p:nvGrpSpPr>
        <p:cNvPr id="9966" name="Shape 9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7" name="Google Shape;9967;p392"/>
          <p:cNvSpPr txBox="1"/>
          <p:nvPr>
            <p:ph idx="1" type="subTitle"/>
          </p:nvPr>
        </p:nvSpPr>
        <p:spPr>
          <a:xfrm>
            <a:off x="850275" y="2216300"/>
            <a:ext cx="3246300" cy="14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968" name="Google Shape;9968;p392"/>
          <p:cNvSpPr/>
          <p:nvPr/>
        </p:nvSpPr>
        <p:spPr>
          <a:xfrm rot="5400000">
            <a:off x="783819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69" name="Google Shape;9969;p392"/>
          <p:cNvSpPr/>
          <p:nvPr/>
        </p:nvSpPr>
        <p:spPr>
          <a:xfrm flipH="1">
            <a:off x="7726788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70" name="Google Shape;9970;p392"/>
          <p:cNvSpPr/>
          <p:nvPr/>
        </p:nvSpPr>
        <p:spPr>
          <a:xfrm rot="10800000">
            <a:off x="20994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71" name="Google Shape;9971;p392"/>
          <p:cNvGrpSpPr/>
          <p:nvPr/>
        </p:nvGrpSpPr>
        <p:grpSpPr>
          <a:xfrm rot="-5400000">
            <a:off x="8058077" y="-24593"/>
            <a:ext cx="783251" cy="1016811"/>
            <a:chOff x="8159226" y="4035013"/>
            <a:chExt cx="783251" cy="1016811"/>
          </a:xfrm>
        </p:grpSpPr>
        <p:sp>
          <p:nvSpPr>
            <p:cNvPr id="9972" name="Google Shape;9972;p392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392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392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392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392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392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392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392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0" name="Google Shape;9980;p392"/>
          <p:cNvGrpSpPr/>
          <p:nvPr/>
        </p:nvGrpSpPr>
        <p:grpSpPr>
          <a:xfrm>
            <a:off x="8076640" y="4175342"/>
            <a:ext cx="1110575" cy="975450"/>
            <a:chOff x="3575725" y="3248450"/>
            <a:chExt cx="1110575" cy="975450"/>
          </a:xfrm>
        </p:grpSpPr>
        <p:sp>
          <p:nvSpPr>
            <p:cNvPr id="9981" name="Google Shape;9981;p392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392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83" name="Google Shape;9983;p392"/>
          <p:cNvSpPr/>
          <p:nvPr/>
        </p:nvSpPr>
        <p:spPr>
          <a:xfrm>
            <a:off x="86232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84" name="Google Shape;9984;p392"/>
          <p:cNvGrpSpPr/>
          <p:nvPr/>
        </p:nvGrpSpPr>
        <p:grpSpPr>
          <a:xfrm flipH="1" rot="10800000">
            <a:off x="-21097" y="431999"/>
            <a:ext cx="1655900" cy="875425"/>
            <a:chOff x="1680550" y="2806125"/>
            <a:chExt cx="1655900" cy="875425"/>
          </a:xfrm>
        </p:grpSpPr>
        <p:sp>
          <p:nvSpPr>
            <p:cNvPr id="9985" name="Google Shape;9985;p392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392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87" name="Google Shape;9987;p39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9988" name="Shape 9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9" name="Google Shape;9989;p393"/>
          <p:cNvSpPr/>
          <p:nvPr/>
        </p:nvSpPr>
        <p:spPr>
          <a:xfrm flipH="1" rot="10800000">
            <a:off x="3176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90" name="Google Shape;9990;p393"/>
          <p:cNvSpPr/>
          <p:nvPr/>
        </p:nvSpPr>
        <p:spPr>
          <a:xfrm flipH="1">
            <a:off x="807445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91" name="Google Shape;9991;p393"/>
          <p:cNvSpPr/>
          <p:nvPr/>
        </p:nvSpPr>
        <p:spPr>
          <a:xfrm flipH="1">
            <a:off x="-24458" y="-145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92" name="Google Shape;9992;p393"/>
          <p:cNvSpPr/>
          <p:nvPr/>
        </p:nvSpPr>
        <p:spPr>
          <a:xfrm flipH="1">
            <a:off x="8074450" y="1361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93" name="Google Shape;9993;p393"/>
          <p:cNvSpPr/>
          <p:nvPr/>
        </p:nvSpPr>
        <p:spPr>
          <a:xfrm rot="5400000">
            <a:off x="7549142" y="354963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94" name="Google Shape;9994;p393"/>
          <p:cNvGrpSpPr/>
          <p:nvPr/>
        </p:nvGrpSpPr>
        <p:grpSpPr>
          <a:xfrm flipH="1">
            <a:off x="235525" y="4082125"/>
            <a:ext cx="972750" cy="956100"/>
            <a:chOff x="8099625" y="4181100"/>
            <a:chExt cx="972750" cy="956100"/>
          </a:xfrm>
        </p:grpSpPr>
        <p:sp>
          <p:nvSpPr>
            <p:cNvPr id="9995" name="Google Shape;9995;p393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393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393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393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393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393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393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393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3" name="Google Shape;10003;p393"/>
          <p:cNvGrpSpPr/>
          <p:nvPr/>
        </p:nvGrpSpPr>
        <p:grpSpPr>
          <a:xfrm flipH="1" rot="10800000">
            <a:off x="8033425" y="7675"/>
            <a:ext cx="1110575" cy="975450"/>
            <a:chOff x="3575725" y="3248450"/>
            <a:chExt cx="1110575" cy="975450"/>
          </a:xfrm>
        </p:grpSpPr>
        <p:sp>
          <p:nvSpPr>
            <p:cNvPr id="10004" name="Google Shape;10004;p393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393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06" name="Google Shape;10006;p393"/>
          <p:cNvSpPr txBox="1"/>
          <p:nvPr>
            <p:ph idx="1" type="subTitle"/>
          </p:nvPr>
        </p:nvSpPr>
        <p:spPr>
          <a:xfrm>
            <a:off x="5068389" y="3226090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007" name="Google Shape;10007;p393"/>
          <p:cNvSpPr txBox="1"/>
          <p:nvPr>
            <p:ph idx="2" type="subTitle"/>
          </p:nvPr>
        </p:nvSpPr>
        <p:spPr>
          <a:xfrm>
            <a:off x="1209372" y="3226112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008" name="Google Shape;10008;p393"/>
          <p:cNvSpPr txBox="1"/>
          <p:nvPr>
            <p:ph idx="3" type="subTitle"/>
          </p:nvPr>
        </p:nvSpPr>
        <p:spPr>
          <a:xfrm>
            <a:off x="5068397" y="3590100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009" name="Google Shape;10009;p393"/>
          <p:cNvSpPr txBox="1"/>
          <p:nvPr>
            <p:ph idx="4" type="subTitle"/>
          </p:nvPr>
        </p:nvSpPr>
        <p:spPr>
          <a:xfrm>
            <a:off x="1209375" y="3593284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010" name="Google Shape;10010;p393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10011" name="Shape 10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2" name="Google Shape;10012;p394"/>
          <p:cNvSpPr/>
          <p:nvPr/>
        </p:nvSpPr>
        <p:spPr>
          <a:xfrm flipH="1">
            <a:off x="7397309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3" name="Google Shape;10013;p394"/>
          <p:cNvSpPr/>
          <p:nvPr/>
        </p:nvSpPr>
        <p:spPr>
          <a:xfrm flipH="1">
            <a:off x="3143166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4" name="Google Shape;10014;p394"/>
          <p:cNvSpPr/>
          <p:nvPr/>
        </p:nvSpPr>
        <p:spPr>
          <a:xfrm flipH="1">
            <a:off x="-14584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15" name="Google Shape;10015;p394"/>
          <p:cNvGrpSpPr/>
          <p:nvPr/>
        </p:nvGrpSpPr>
        <p:grpSpPr>
          <a:xfrm flipH="1" rot="10800000">
            <a:off x="11" y="-5"/>
            <a:ext cx="1339874" cy="1108805"/>
            <a:chOff x="763475" y="1235400"/>
            <a:chExt cx="1746675" cy="1445450"/>
          </a:xfrm>
        </p:grpSpPr>
        <p:sp>
          <p:nvSpPr>
            <p:cNvPr id="10016" name="Google Shape;10016;p39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39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39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39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39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39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22" name="Google Shape;10022;p394"/>
          <p:cNvSpPr/>
          <p:nvPr/>
        </p:nvSpPr>
        <p:spPr>
          <a:xfrm flipH="1">
            <a:off x="8740339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3" name="Google Shape;10023;p394"/>
          <p:cNvSpPr/>
          <p:nvPr/>
        </p:nvSpPr>
        <p:spPr>
          <a:xfrm flipH="1">
            <a:off x="8646030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4" name="Google Shape;10024;p394"/>
          <p:cNvSpPr/>
          <p:nvPr/>
        </p:nvSpPr>
        <p:spPr>
          <a:xfrm flipH="1">
            <a:off x="8344595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5" name="Google Shape;10025;p394"/>
          <p:cNvSpPr/>
          <p:nvPr/>
        </p:nvSpPr>
        <p:spPr>
          <a:xfrm flipH="1">
            <a:off x="7971436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6" name="Google Shape;10026;p394"/>
          <p:cNvSpPr txBox="1"/>
          <p:nvPr>
            <p:ph idx="1" type="subTitle"/>
          </p:nvPr>
        </p:nvSpPr>
        <p:spPr>
          <a:xfrm>
            <a:off x="45720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0027" name="Google Shape;10027;p394"/>
          <p:cNvSpPr txBox="1"/>
          <p:nvPr>
            <p:ph idx="2" type="subTitle"/>
          </p:nvPr>
        </p:nvSpPr>
        <p:spPr>
          <a:xfrm>
            <a:off x="7219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0028" name="Google Shape;10028;p394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BLANK_1_1_1_2">
    <p:spTree>
      <p:nvGrpSpPr>
        <p:cNvPr id="10029" name="Shape 10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0" name="Google Shape;10030;p395"/>
          <p:cNvSpPr txBox="1"/>
          <p:nvPr>
            <p:ph type="title"/>
          </p:nvPr>
        </p:nvSpPr>
        <p:spPr>
          <a:xfrm>
            <a:off x="992625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031" name="Google Shape;10031;p395"/>
          <p:cNvSpPr txBox="1"/>
          <p:nvPr>
            <p:ph idx="1" type="subTitle"/>
          </p:nvPr>
        </p:nvSpPr>
        <p:spPr>
          <a:xfrm>
            <a:off x="992625" y="2943777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032" name="Google Shape;10032;p395"/>
          <p:cNvSpPr txBox="1"/>
          <p:nvPr>
            <p:ph idx="2" type="title"/>
          </p:nvPr>
        </p:nvSpPr>
        <p:spPr>
          <a:xfrm>
            <a:off x="4835300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033" name="Google Shape;10033;p395"/>
          <p:cNvSpPr txBox="1"/>
          <p:nvPr>
            <p:ph idx="3" type="subTitle"/>
          </p:nvPr>
        </p:nvSpPr>
        <p:spPr>
          <a:xfrm>
            <a:off x="4835300" y="2943779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034" name="Google Shape;10034;p395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35" name="Google Shape;10035;p395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36" name="Google Shape;10036;p395"/>
          <p:cNvSpPr/>
          <p:nvPr/>
        </p:nvSpPr>
        <p:spPr>
          <a:xfrm rot="10800000">
            <a:off x="-7292" y="3492242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37" name="Google Shape;10037;p395"/>
          <p:cNvGrpSpPr/>
          <p:nvPr/>
        </p:nvGrpSpPr>
        <p:grpSpPr>
          <a:xfrm flipH="1" rot="10800000">
            <a:off x="-31100" y="0"/>
            <a:ext cx="1746675" cy="1445450"/>
            <a:chOff x="763475" y="1235400"/>
            <a:chExt cx="1746675" cy="1445450"/>
          </a:xfrm>
        </p:grpSpPr>
        <p:sp>
          <p:nvSpPr>
            <p:cNvPr id="10038" name="Google Shape;10038;p395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395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395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395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395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395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4" name="Google Shape;10044;p395"/>
          <p:cNvGrpSpPr/>
          <p:nvPr/>
        </p:nvGrpSpPr>
        <p:grpSpPr>
          <a:xfrm>
            <a:off x="8033425" y="4168050"/>
            <a:ext cx="1110575" cy="975450"/>
            <a:chOff x="3575725" y="3248450"/>
            <a:chExt cx="1110575" cy="975450"/>
          </a:xfrm>
        </p:grpSpPr>
        <p:sp>
          <p:nvSpPr>
            <p:cNvPr id="10045" name="Google Shape;10045;p395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395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47" name="Google Shape;10047;p395"/>
          <p:cNvSpPr/>
          <p:nvPr/>
        </p:nvSpPr>
        <p:spPr>
          <a:xfrm rot="2541252">
            <a:off x="4371160" y="274498"/>
            <a:ext cx="239882" cy="297553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48" name="Google Shape;10048;p395"/>
          <p:cNvSpPr/>
          <p:nvPr/>
        </p:nvSpPr>
        <p:spPr>
          <a:xfrm>
            <a:off x="3866649" y="-153477"/>
            <a:ext cx="611422" cy="451131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49" name="Google Shape;10049;p395"/>
          <p:cNvSpPr/>
          <p:nvPr/>
        </p:nvSpPr>
        <p:spPr>
          <a:xfrm rot="-1277784">
            <a:off x="4020081" y="360252"/>
            <a:ext cx="208517" cy="229466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spTree>
      <p:nvGrpSpPr>
        <p:cNvPr id="10050" name="Shape 10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1" name="Google Shape;10051;p396"/>
          <p:cNvSpPr txBox="1"/>
          <p:nvPr>
            <p:ph hasCustomPrompt="1" type="title"/>
          </p:nvPr>
        </p:nvSpPr>
        <p:spPr>
          <a:xfrm flipH="1">
            <a:off x="136017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10052" name="Google Shape;10052;p396"/>
          <p:cNvSpPr txBox="1"/>
          <p:nvPr>
            <p:ph hasCustomPrompt="1" idx="2" type="title"/>
          </p:nvPr>
        </p:nvSpPr>
        <p:spPr>
          <a:xfrm flipH="1">
            <a:off x="4046850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10053" name="Google Shape;10053;p396"/>
          <p:cNvSpPr txBox="1"/>
          <p:nvPr>
            <p:ph hasCustomPrompt="1" idx="3" type="title"/>
          </p:nvPr>
        </p:nvSpPr>
        <p:spPr>
          <a:xfrm flipH="1">
            <a:off x="673802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10054" name="Google Shape;10054;p396"/>
          <p:cNvSpPr/>
          <p:nvPr/>
        </p:nvSpPr>
        <p:spPr>
          <a:xfrm rot="10800000">
            <a:off x="78240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5" name="Google Shape;10055;p396"/>
          <p:cNvSpPr/>
          <p:nvPr/>
        </p:nvSpPr>
        <p:spPr>
          <a:xfrm>
            <a:off x="6730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6" name="Google Shape;10056;p396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7" name="Google Shape;10057;p396"/>
          <p:cNvSpPr/>
          <p:nvPr/>
        </p:nvSpPr>
        <p:spPr>
          <a:xfrm>
            <a:off x="279125" y="174188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8" name="Google Shape;10058;p396"/>
          <p:cNvSpPr/>
          <p:nvPr/>
        </p:nvSpPr>
        <p:spPr>
          <a:xfrm flipH="1" rot="-5400000">
            <a:off x="24650" y="35350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59" name="Google Shape;10059;p396"/>
          <p:cNvGrpSpPr/>
          <p:nvPr/>
        </p:nvGrpSpPr>
        <p:grpSpPr>
          <a:xfrm>
            <a:off x="-29167" y="57700"/>
            <a:ext cx="1655900" cy="875425"/>
            <a:chOff x="1680550" y="2806125"/>
            <a:chExt cx="1655900" cy="875425"/>
          </a:xfrm>
        </p:grpSpPr>
        <p:sp>
          <p:nvSpPr>
            <p:cNvPr id="10060" name="Google Shape;10060;p396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396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2" name="Google Shape;10062;p396"/>
          <p:cNvGrpSpPr/>
          <p:nvPr/>
        </p:nvGrpSpPr>
        <p:grpSpPr>
          <a:xfrm>
            <a:off x="7935825" y="4140450"/>
            <a:ext cx="972750" cy="956100"/>
            <a:chOff x="8099625" y="4181100"/>
            <a:chExt cx="972750" cy="956100"/>
          </a:xfrm>
        </p:grpSpPr>
        <p:sp>
          <p:nvSpPr>
            <p:cNvPr id="10063" name="Google Shape;10063;p396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396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396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396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396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396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396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396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71" name="Google Shape;10071;p396"/>
          <p:cNvSpPr txBox="1"/>
          <p:nvPr>
            <p:ph idx="4" type="title"/>
          </p:nvPr>
        </p:nvSpPr>
        <p:spPr>
          <a:xfrm>
            <a:off x="714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072" name="Google Shape;10072;p396"/>
          <p:cNvSpPr txBox="1"/>
          <p:nvPr>
            <p:ph idx="1" type="subTitle"/>
          </p:nvPr>
        </p:nvSpPr>
        <p:spPr>
          <a:xfrm>
            <a:off x="714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0073" name="Google Shape;10073;p396"/>
          <p:cNvSpPr txBox="1"/>
          <p:nvPr>
            <p:ph idx="5" type="title"/>
          </p:nvPr>
        </p:nvSpPr>
        <p:spPr>
          <a:xfrm>
            <a:off x="3403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074" name="Google Shape;10074;p396"/>
          <p:cNvSpPr txBox="1"/>
          <p:nvPr>
            <p:ph idx="6" type="subTitle"/>
          </p:nvPr>
        </p:nvSpPr>
        <p:spPr>
          <a:xfrm>
            <a:off x="3403799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0075" name="Google Shape;10075;p396"/>
          <p:cNvSpPr txBox="1"/>
          <p:nvPr>
            <p:ph idx="7" type="title"/>
          </p:nvPr>
        </p:nvSpPr>
        <p:spPr>
          <a:xfrm>
            <a:off x="6092803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076" name="Google Shape;10076;p396"/>
          <p:cNvSpPr txBox="1"/>
          <p:nvPr>
            <p:ph idx="8" type="subTitle"/>
          </p:nvPr>
        </p:nvSpPr>
        <p:spPr>
          <a:xfrm>
            <a:off x="6092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0077" name="Google Shape;10077;p396"/>
          <p:cNvSpPr txBox="1"/>
          <p:nvPr>
            <p:ph idx="9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2_1_2">
    <p:spTree>
      <p:nvGrpSpPr>
        <p:cNvPr id="10078" name="Shape 10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9" name="Google Shape;10079;p397"/>
          <p:cNvSpPr/>
          <p:nvPr/>
        </p:nvSpPr>
        <p:spPr>
          <a:xfrm flipH="1" rot="10800000">
            <a:off x="6244018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0" name="Google Shape;10080;p397"/>
          <p:cNvSpPr/>
          <p:nvPr/>
        </p:nvSpPr>
        <p:spPr>
          <a:xfrm rot="10800000">
            <a:off x="-12991" y="-6842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1" name="Google Shape;10081;p397"/>
          <p:cNvSpPr/>
          <p:nvPr/>
        </p:nvSpPr>
        <p:spPr>
          <a:xfrm rot="5400000">
            <a:off x="-948270" y="935268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82" name="Google Shape;10082;p397"/>
          <p:cNvGrpSpPr/>
          <p:nvPr/>
        </p:nvGrpSpPr>
        <p:grpSpPr>
          <a:xfrm rot="3438117">
            <a:off x="230630" y="316289"/>
            <a:ext cx="1004345" cy="991737"/>
            <a:chOff x="623875" y="3501825"/>
            <a:chExt cx="1129625" cy="1115550"/>
          </a:xfrm>
        </p:grpSpPr>
        <p:sp>
          <p:nvSpPr>
            <p:cNvPr id="10083" name="Google Shape;10083;p397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397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397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397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397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397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397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397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397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397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397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4" name="Google Shape;10094;p397"/>
          <p:cNvGrpSpPr/>
          <p:nvPr/>
        </p:nvGrpSpPr>
        <p:grpSpPr>
          <a:xfrm rot="-5400000">
            <a:off x="7682386" y="-97287"/>
            <a:ext cx="1373725" cy="1575500"/>
            <a:chOff x="3306050" y="1157725"/>
            <a:chExt cx="1373725" cy="1575500"/>
          </a:xfrm>
        </p:grpSpPr>
        <p:sp>
          <p:nvSpPr>
            <p:cNvPr id="10095" name="Google Shape;10095;p397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397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397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397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397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397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397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397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03" name="Google Shape;10103;p397"/>
          <p:cNvSpPr/>
          <p:nvPr/>
        </p:nvSpPr>
        <p:spPr>
          <a:xfrm flipH="1" rot="10800000">
            <a:off x="168206" y="451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4" name="Google Shape;10104;p397"/>
          <p:cNvSpPr/>
          <p:nvPr/>
        </p:nvSpPr>
        <p:spPr>
          <a:xfrm flipH="1" rot="9039692">
            <a:off x="368885" y="4175927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5" name="Google Shape;10105;p397"/>
          <p:cNvSpPr/>
          <p:nvPr/>
        </p:nvSpPr>
        <p:spPr>
          <a:xfrm flipH="1" rot="-9620968">
            <a:off x="736771" y="44564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6" name="Google Shape;10106;p397"/>
          <p:cNvSpPr txBox="1"/>
          <p:nvPr>
            <p:ph type="title"/>
          </p:nvPr>
        </p:nvSpPr>
        <p:spPr>
          <a:xfrm>
            <a:off x="714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07" name="Google Shape;10107;p397"/>
          <p:cNvSpPr txBox="1"/>
          <p:nvPr>
            <p:ph idx="1" type="subTitle"/>
          </p:nvPr>
        </p:nvSpPr>
        <p:spPr>
          <a:xfrm>
            <a:off x="714800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0108" name="Google Shape;10108;p397"/>
          <p:cNvSpPr txBox="1"/>
          <p:nvPr>
            <p:ph idx="2" type="title"/>
          </p:nvPr>
        </p:nvSpPr>
        <p:spPr>
          <a:xfrm>
            <a:off x="3403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09" name="Google Shape;10109;p397"/>
          <p:cNvSpPr txBox="1"/>
          <p:nvPr>
            <p:ph idx="3" type="subTitle"/>
          </p:nvPr>
        </p:nvSpPr>
        <p:spPr>
          <a:xfrm>
            <a:off x="3403799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0110" name="Google Shape;10110;p397"/>
          <p:cNvSpPr txBox="1"/>
          <p:nvPr>
            <p:ph idx="4" type="title"/>
          </p:nvPr>
        </p:nvSpPr>
        <p:spPr>
          <a:xfrm>
            <a:off x="6092803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11" name="Google Shape;10111;p397"/>
          <p:cNvSpPr txBox="1"/>
          <p:nvPr>
            <p:ph idx="5" type="subTitle"/>
          </p:nvPr>
        </p:nvSpPr>
        <p:spPr>
          <a:xfrm>
            <a:off x="6092801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0112" name="Google Shape;10112;p397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113" name="Google Shape;10113;p397"/>
          <p:cNvSpPr txBox="1"/>
          <p:nvPr>
            <p:ph hasCustomPrompt="1" idx="7" type="title"/>
          </p:nvPr>
        </p:nvSpPr>
        <p:spPr>
          <a:xfrm>
            <a:off x="714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10114" name="Google Shape;10114;p397"/>
          <p:cNvSpPr txBox="1"/>
          <p:nvPr>
            <p:ph hasCustomPrompt="1" idx="8" type="title"/>
          </p:nvPr>
        </p:nvSpPr>
        <p:spPr>
          <a:xfrm>
            <a:off x="3403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10115" name="Google Shape;10115;p397"/>
          <p:cNvSpPr txBox="1"/>
          <p:nvPr>
            <p:ph hasCustomPrompt="1" idx="9" type="title"/>
          </p:nvPr>
        </p:nvSpPr>
        <p:spPr>
          <a:xfrm>
            <a:off x="6092803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2_1_1">
    <p:spTree>
      <p:nvGrpSpPr>
        <p:cNvPr id="10116" name="Shape 10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7" name="Google Shape;10117;p398"/>
          <p:cNvSpPr txBox="1"/>
          <p:nvPr>
            <p:ph type="title"/>
          </p:nvPr>
        </p:nvSpPr>
        <p:spPr>
          <a:xfrm>
            <a:off x="5893562" y="14667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18" name="Google Shape;10118;p398"/>
          <p:cNvSpPr txBox="1"/>
          <p:nvPr>
            <p:ph idx="1" type="subTitle"/>
          </p:nvPr>
        </p:nvSpPr>
        <p:spPr>
          <a:xfrm>
            <a:off x="5893562" y="1913670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119" name="Google Shape;10119;p398"/>
          <p:cNvSpPr txBox="1"/>
          <p:nvPr>
            <p:ph idx="2" type="title"/>
          </p:nvPr>
        </p:nvSpPr>
        <p:spPr>
          <a:xfrm>
            <a:off x="1767336" y="32903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20" name="Google Shape;10120;p398"/>
          <p:cNvSpPr txBox="1"/>
          <p:nvPr>
            <p:ph idx="3" type="subTitle"/>
          </p:nvPr>
        </p:nvSpPr>
        <p:spPr>
          <a:xfrm>
            <a:off x="1767336" y="373224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121" name="Google Shape;10121;p398"/>
          <p:cNvSpPr txBox="1"/>
          <p:nvPr>
            <p:ph idx="4" type="title"/>
          </p:nvPr>
        </p:nvSpPr>
        <p:spPr>
          <a:xfrm>
            <a:off x="5898211" y="3290276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22" name="Google Shape;10122;p398"/>
          <p:cNvSpPr txBox="1"/>
          <p:nvPr>
            <p:ph idx="5" type="subTitle"/>
          </p:nvPr>
        </p:nvSpPr>
        <p:spPr>
          <a:xfrm>
            <a:off x="5898211" y="373202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123" name="Google Shape;10123;p398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124" name="Google Shape;10124;p398"/>
          <p:cNvSpPr txBox="1"/>
          <p:nvPr>
            <p:ph idx="7" type="title"/>
          </p:nvPr>
        </p:nvSpPr>
        <p:spPr>
          <a:xfrm>
            <a:off x="1767344" y="1475775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25" name="Google Shape;10125;p398"/>
          <p:cNvSpPr txBox="1"/>
          <p:nvPr>
            <p:ph idx="8" type="subTitle"/>
          </p:nvPr>
        </p:nvSpPr>
        <p:spPr>
          <a:xfrm>
            <a:off x="1767344" y="1922747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126" name="Google Shape;10126;p398"/>
          <p:cNvSpPr/>
          <p:nvPr/>
        </p:nvSpPr>
        <p:spPr>
          <a:xfrm flipH="1">
            <a:off x="7390034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27" name="Google Shape;10127;p398"/>
          <p:cNvGrpSpPr/>
          <p:nvPr/>
        </p:nvGrpSpPr>
        <p:grpSpPr>
          <a:xfrm flipH="1" rot="-8838117">
            <a:off x="7956998" y="4029631"/>
            <a:ext cx="1004345" cy="991737"/>
            <a:chOff x="623875" y="3501825"/>
            <a:chExt cx="1129625" cy="1115550"/>
          </a:xfrm>
        </p:grpSpPr>
        <p:sp>
          <p:nvSpPr>
            <p:cNvPr id="10128" name="Google Shape;10128;p398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398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398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398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398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398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398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398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398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398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398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9" name="Google Shape;10139;p398"/>
          <p:cNvGrpSpPr/>
          <p:nvPr/>
        </p:nvGrpSpPr>
        <p:grpSpPr>
          <a:xfrm flipH="1" rot="5400000">
            <a:off x="107869" y="-61934"/>
            <a:ext cx="1204070" cy="1380926"/>
            <a:chOff x="3306050" y="1157725"/>
            <a:chExt cx="1373725" cy="1575500"/>
          </a:xfrm>
        </p:grpSpPr>
        <p:sp>
          <p:nvSpPr>
            <p:cNvPr id="10140" name="Google Shape;10140;p398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398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398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398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398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398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398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398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48" name="Google Shape;10148;p398"/>
          <p:cNvSpPr/>
          <p:nvPr/>
        </p:nvSpPr>
        <p:spPr>
          <a:xfrm flipH="1">
            <a:off x="8018566" y="404250"/>
            <a:ext cx="436310" cy="39023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9" name="Google Shape;10149;p398"/>
          <p:cNvSpPr/>
          <p:nvPr/>
        </p:nvSpPr>
        <p:spPr>
          <a:xfrm flipH="1">
            <a:off x="8422121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0" name="Google Shape;10150;p398"/>
          <p:cNvSpPr/>
          <p:nvPr/>
        </p:nvSpPr>
        <p:spPr>
          <a:xfrm rot="10800000">
            <a:off x="-2424" y="348546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BLANK_1_1_1_2_1_1_2">
    <p:spTree>
      <p:nvGrpSpPr>
        <p:cNvPr id="10151" name="Shape 10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52" name="Google Shape;10152;p399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3" name="Google Shape;10153;p399"/>
          <p:cNvSpPr/>
          <p:nvPr/>
        </p:nvSpPr>
        <p:spPr>
          <a:xfrm>
            <a:off x="0" y="4674100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4" name="Google Shape;10154;p399"/>
          <p:cNvSpPr/>
          <p:nvPr/>
        </p:nvSpPr>
        <p:spPr>
          <a:xfrm flipH="1" rot="10800000">
            <a:off x="7632501" y="111245"/>
            <a:ext cx="1026264" cy="9182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55" name="Google Shape;10155;p399"/>
          <p:cNvGrpSpPr/>
          <p:nvPr/>
        </p:nvGrpSpPr>
        <p:grpSpPr>
          <a:xfrm flipH="1" rot="5400000">
            <a:off x="100875" y="-95037"/>
            <a:ext cx="1373725" cy="1575500"/>
            <a:chOff x="3306050" y="1157725"/>
            <a:chExt cx="1373725" cy="1575500"/>
          </a:xfrm>
        </p:grpSpPr>
        <p:sp>
          <p:nvSpPr>
            <p:cNvPr id="10156" name="Google Shape;10156;p399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399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399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399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399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399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399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399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4" name="Google Shape;10164;p399"/>
          <p:cNvGrpSpPr/>
          <p:nvPr/>
        </p:nvGrpSpPr>
        <p:grpSpPr>
          <a:xfrm>
            <a:off x="8026075" y="4168050"/>
            <a:ext cx="1110575" cy="975450"/>
            <a:chOff x="3575725" y="3248450"/>
            <a:chExt cx="1110575" cy="975450"/>
          </a:xfrm>
        </p:grpSpPr>
        <p:sp>
          <p:nvSpPr>
            <p:cNvPr id="10165" name="Google Shape;10165;p399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399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67" name="Google Shape;10167;p399"/>
          <p:cNvSpPr txBox="1"/>
          <p:nvPr>
            <p:ph type="title"/>
          </p:nvPr>
        </p:nvSpPr>
        <p:spPr>
          <a:xfrm>
            <a:off x="4718833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68" name="Google Shape;10168;p399"/>
          <p:cNvSpPr txBox="1"/>
          <p:nvPr>
            <p:ph idx="1" type="subTitle"/>
          </p:nvPr>
        </p:nvSpPr>
        <p:spPr>
          <a:xfrm>
            <a:off x="4718838" y="3274979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169" name="Google Shape;10169;p399"/>
          <p:cNvSpPr txBox="1"/>
          <p:nvPr>
            <p:ph idx="2" type="title"/>
          </p:nvPr>
        </p:nvSpPr>
        <p:spPr>
          <a:xfrm>
            <a:off x="721900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70" name="Google Shape;10170;p399"/>
          <p:cNvSpPr txBox="1"/>
          <p:nvPr>
            <p:ph idx="3" type="subTitle"/>
          </p:nvPr>
        </p:nvSpPr>
        <p:spPr>
          <a:xfrm>
            <a:off x="721900" y="3275242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171" name="Google Shape;10171;p399"/>
          <p:cNvSpPr txBox="1"/>
          <p:nvPr>
            <p:ph idx="4" type="title"/>
          </p:nvPr>
        </p:nvSpPr>
        <p:spPr>
          <a:xfrm>
            <a:off x="6717299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72" name="Google Shape;10172;p399"/>
          <p:cNvSpPr txBox="1"/>
          <p:nvPr>
            <p:ph idx="5" type="subTitle"/>
          </p:nvPr>
        </p:nvSpPr>
        <p:spPr>
          <a:xfrm>
            <a:off x="6717300" y="3274976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173" name="Google Shape;10173;p399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174" name="Google Shape;10174;p399"/>
          <p:cNvSpPr txBox="1"/>
          <p:nvPr>
            <p:ph idx="7" type="title"/>
          </p:nvPr>
        </p:nvSpPr>
        <p:spPr>
          <a:xfrm>
            <a:off x="2720366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75" name="Google Shape;10175;p399"/>
          <p:cNvSpPr txBox="1"/>
          <p:nvPr>
            <p:ph idx="8" type="subTitle"/>
          </p:nvPr>
        </p:nvSpPr>
        <p:spPr>
          <a:xfrm>
            <a:off x="2720350" y="3275011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">
    <p:spTree>
      <p:nvGrpSpPr>
        <p:cNvPr id="10176" name="Shape 10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77" name="Google Shape;10177;p400"/>
          <p:cNvSpPr txBox="1"/>
          <p:nvPr>
            <p:ph type="title"/>
          </p:nvPr>
        </p:nvSpPr>
        <p:spPr>
          <a:xfrm>
            <a:off x="32959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78" name="Google Shape;10178;p400"/>
          <p:cNvSpPr txBox="1"/>
          <p:nvPr>
            <p:ph idx="1" type="subTitle"/>
          </p:nvPr>
        </p:nvSpPr>
        <p:spPr>
          <a:xfrm>
            <a:off x="32959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179" name="Google Shape;10179;p400"/>
          <p:cNvSpPr txBox="1"/>
          <p:nvPr>
            <p:ph idx="2" type="title"/>
          </p:nvPr>
        </p:nvSpPr>
        <p:spPr>
          <a:xfrm>
            <a:off x="7150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80" name="Google Shape;10180;p400"/>
          <p:cNvSpPr txBox="1"/>
          <p:nvPr>
            <p:ph idx="3" type="subTitle"/>
          </p:nvPr>
        </p:nvSpPr>
        <p:spPr>
          <a:xfrm>
            <a:off x="7150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181" name="Google Shape;10181;p400"/>
          <p:cNvSpPr txBox="1"/>
          <p:nvPr>
            <p:ph idx="4" type="title"/>
          </p:nvPr>
        </p:nvSpPr>
        <p:spPr>
          <a:xfrm>
            <a:off x="58768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82" name="Google Shape;10182;p400"/>
          <p:cNvSpPr txBox="1"/>
          <p:nvPr>
            <p:ph idx="5" type="subTitle"/>
          </p:nvPr>
        </p:nvSpPr>
        <p:spPr>
          <a:xfrm>
            <a:off x="58768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183" name="Google Shape;10183;p400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184" name="Google Shape;10184;p400"/>
          <p:cNvSpPr/>
          <p:nvPr/>
        </p:nvSpPr>
        <p:spPr>
          <a:xfrm rot="-5400000">
            <a:off x="7834375" y="-54000"/>
            <a:ext cx="1276500" cy="1384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5" name="Google Shape;10185;p400"/>
          <p:cNvSpPr/>
          <p:nvPr/>
        </p:nvSpPr>
        <p:spPr>
          <a:xfrm rot="10800000">
            <a:off x="6158160" y="-21874"/>
            <a:ext cx="2119728" cy="56087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6" name="Google Shape;10186;p400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7" name="Google Shape;10187;p400"/>
          <p:cNvSpPr/>
          <p:nvPr/>
        </p:nvSpPr>
        <p:spPr>
          <a:xfrm>
            <a:off x="2693475" y="4642675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88" name="Google Shape;10188;p400"/>
          <p:cNvGrpSpPr/>
          <p:nvPr/>
        </p:nvGrpSpPr>
        <p:grpSpPr>
          <a:xfrm rot="10800000">
            <a:off x="0" y="-12"/>
            <a:ext cx="1110575" cy="975450"/>
            <a:chOff x="3575725" y="3248450"/>
            <a:chExt cx="1110575" cy="975450"/>
          </a:xfrm>
        </p:grpSpPr>
        <p:sp>
          <p:nvSpPr>
            <p:cNvPr id="10189" name="Google Shape;10189;p400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400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1" name="Google Shape;10191;p400"/>
          <p:cNvGrpSpPr/>
          <p:nvPr/>
        </p:nvGrpSpPr>
        <p:grpSpPr>
          <a:xfrm rot="10800000">
            <a:off x="7488103" y="4236302"/>
            <a:ext cx="1655900" cy="875425"/>
            <a:chOff x="1680550" y="2806125"/>
            <a:chExt cx="1655900" cy="875425"/>
          </a:xfrm>
        </p:grpSpPr>
        <p:sp>
          <p:nvSpPr>
            <p:cNvPr id="10192" name="Google Shape;10192;p400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400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4" name="Google Shape;10194;p400"/>
          <p:cNvGrpSpPr/>
          <p:nvPr/>
        </p:nvGrpSpPr>
        <p:grpSpPr>
          <a:xfrm>
            <a:off x="180688" y="4112575"/>
            <a:ext cx="1001288" cy="927300"/>
            <a:chOff x="180688" y="4112575"/>
            <a:chExt cx="1001288" cy="927300"/>
          </a:xfrm>
        </p:grpSpPr>
        <p:sp>
          <p:nvSpPr>
            <p:cNvPr id="10195" name="Google Shape;10195;p400"/>
            <p:cNvSpPr/>
            <p:nvPr/>
          </p:nvSpPr>
          <p:spPr>
            <a:xfrm rot="1097291">
              <a:off x="627597" y="4443523"/>
              <a:ext cx="226252" cy="349954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400"/>
            <p:cNvSpPr/>
            <p:nvPr/>
          </p:nvSpPr>
          <p:spPr>
            <a:xfrm>
              <a:off x="984900" y="44168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400"/>
            <p:cNvSpPr/>
            <p:nvPr/>
          </p:nvSpPr>
          <p:spPr>
            <a:xfrm>
              <a:off x="671388" y="41125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400"/>
            <p:cNvSpPr/>
            <p:nvPr/>
          </p:nvSpPr>
          <p:spPr>
            <a:xfrm>
              <a:off x="903050" y="475302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400"/>
            <p:cNvSpPr/>
            <p:nvPr/>
          </p:nvSpPr>
          <p:spPr>
            <a:xfrm>
              <a:off x="397200" y="48080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400"/>
            <p:cNvSpPr/>
            <p:nvPr/>
          </p:nvSpPr>
          <p:spPr>
            <a:xfrm>
              <a:off x="180688" y="463691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400"/>
            <p:cNvSpPr/>
            <p:nvPr/>
          </p:nvSpPr>
          <p:spPr>
            <a:xfrm>
              <a:off x="267800" y="4260938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 1">
  <p:cSld name="CUSTOM_1_1">
    <p:spTree>
      <p:nvGrpSpPr>
        <p:cNvPr id="795" name="Shape 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" name="Google Shape;796;p41"/>
          <p:cNvSpPr txBox="1"/>
          <p:nvPr>
            <p:ph idx="1" type="subTitle"/>
          </p:nvPr>
        </p:nvSpPr>
        <p:spPr>
          <a:xfrm>
            <a:off x="850275" y="2216300"/>
            <a:ext cx="3246300" cy="14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97" name="Google Shape;797;p41"/>
          <p:cNvSpPr/>
          <p:nvPr/>
        </p:nvSpPr>
        <p:spPr>
          <a:xfrm rot="5400000">
            <a:off x="783819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" name="Google Shape;798;p41"/>
          <p:cNvSpPr/>
          <p:nvPr/>
        </p:nvSpPr>
        <p:spPr>
          <a:xfrm flipH="1">
            <a:off x="7726788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" name="Google Shape;799;p41"/>
          <p:cNvSpPr/>
          <p:nvPr/>
        </p:nvSpPr>
        <p:spPr>
          <a:xfrm rot="10800000">
            <a:off x="20994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" name="Google Shape;800;p41"/>
          <p:cNvGrpSpPr/>
          <p:nvPr/>
        </p:nvGrpSpPr>
        <p:grpSpPr>
          <a:xfrm rot="-5400000">
            <a:off x="8058077" y="-24593"/>
            <a:ext cx="783251" cy="1016811"/>
            <a:chOff x="8159226" y="4035013"/>
            <a:chExt cx="783251" cy="1016811"/>
          </a:xfrm>
        </p:grpSpPr>
        <p:sp>
          <p:nvSpPr>
            <p:cNvPr id="801" name="Google Shape;801;p41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1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1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1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1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1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1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1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" name="Google Shape;809;p41"/>
          <p:cNvGrpSpPr/>
          <p:nvPr/>
        </p:nvGrpSpPr>
        <p:grpSpPr>
          <a:xfrm>
            <a:off x="8076640" y="4175342"/>
            <a:ext cx="1110575" cy="975450"/>
            <a:chOff x="3575725" y="3248450"/>
            <a:chExt cx="1110575" cy="975450"/>
          </a:xfrm>
        </p:grpSpPr>
        <p:sp>
          <p:nvSpPr>
            <p:cNvPr id="810" name="Google Shape;810;p41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1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" name="Google Shape;812;p41"/>
          <p:cNvSpPr/>
          <p:nvPr/>
        </p:nvSpPr>
        <p:spPr>
          <a:xfrm>
            <a:off x="86232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" name="Google Shape;813;p41"/>
          <p:cNvGrpSpPr/>
          <p:nvPr/>
        </p:nvGrpSpPr>
        <p:grpSpPr>
          <a:xfrm flipH="1" rot="10800000">
            <a:off x="-21097" y="431999"/>
            <a:ext cx="1655900" cy="875425"/>
            <a:chOff x="1680550" y="2806125"/>
            <a:chExt cx="1655900" cy="875425"/>
          </a:xfrm>
        </p:grpSpPr>
        <p:sp>
          <p:nvSpPr>
            <p:cNvPr id="814" name="Google Shape;814;p41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1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" name="Google Shape;816;p4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_2">
    <p:spTree>
      <p:nvGrpSpPr>
        <p:cNvPr id="10202" name="Shape 10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3" name="Google Shape;10203;p401"/>
          <p:cNvSpPr txBox="1"/>
          <p:nvPr>
            <p:ph type="title"/>
          </p:nvPr>
        </p:nvSpPr>
        <p:spPr>
          <a:xfrm>
            <a:off x="3144388" y="2424151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204" name="Google Shape;10204;p401"/>
          <p:cNvSpPr txBox="1"/>
          <p:nvPr>
            <p:ph idx="1" type="subTitle"/>
          </p:nvPr>
        </p:nvSpPr>
        <p:spPr>
          <a:xfrm>
            <a:off x="3144388" y="2830294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05" name="Google Shape;10205;p401"/>
          <p:cNvSpPr txBox="1"/>
          <p:nvPr>
            <p:ph idx="2" type="title"/>
          </p:nvPr>
        </p:nvSpPr>
        <p:spPr>
          <a:xfrm>
            <a:off x="3144388" y="126040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206" name="Google Shape;10206;p401"/>
          <p:cNvSpPr txBox="1"/>
          <p:nvPr>
            <p:ph idx="3" type="subTitle"/>
          </p:nvPr>
        </p:nvSpPr>
        <p:spPr>
          <a:xfrm>
            <a:off x="3144388" y="1666548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07" name="Google Shape;10207;p401"/>
          <p:cNvSpPr txBox="1"/>
          <p:nvPr>
            <p:ph idx="4" type="title"/>
          </p:nvPr>
        </p:nvSpPr>
        <p:spPr>
          <a:xfrm>
            <a:off x="3144388" y="358789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208" name="Google Shape;10208;p401"/>
          <p:cNvSpPr txBox="1"/>
          <p:nvPr>
            <p:ph idx="5" type="subTitle"/>
          </p:nvPr>
        </p:nvSpPr>
        <p:spPr>
          <a:xfrm>
            <a:off x="3144388" y="3994040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09" name="Google Shape;10209;p401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210" name="Google Shape;10210;p401"/>
          <p:cNvSpPr/>
          <p:nvPr/>
        </p:nvSpPr>
        <p:spPr>
          <a:xfrm rot="5400000">
            <a:off x="7746306" y="85050"/>
            <a:ext cx="1502720" cy="1292662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1" name="Google Shape;10211;p401"/>
          <p:cNvSpPr/>
          <p:nvPr/>
        </p:nvSpPr>
        <p:spPr>
          <a:xfrm rot="5400000">
            <a:off x="-186307" y="-15446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2" name="Google Shape;10212;p401"/>
          <p:cNvSpPr/>
          <p:nvPr/>
        </p:nvSpPr>
        <p:spPr>
          <a:xfrm flipH="1" rot="-5400000">
            <a:off x="-750536" y="3419336"/>
            <a:ext cx="2474702" cy="97363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13" name="Google Shape;10213;p401"/>
          <p:cNvGrpSpPr/>
          <p:nvPr/>
        </p:nvGrpSpPr>
        <p:grpSpPr>
          <a:xfrm rot="10800000">
            <a:off x="11" y="134529"/>
            <a:ext cx="1292638" cy="606116"/>
            <a:chOff x="503325" y="3713675"/>
            <a:chExt cx="1736250" cy="814125"/>
          </a:xfrm>
        </p:grpSpPr>
        <p:sp>
          <p:nvSpPr>
            <p:cNvPr id="10214" name="Google Shape;10214;p401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401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16" name="Google Shape;10216;p401"/>
          <p:cNvSpPr/>
          <p:nvPr/>
        </p:nvSpPr>
        <p:spPr>
          <a:xfrm rot="5400000">
            <a:off x="8317943" y="4300204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10217" name="Shape 10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8" name="Google Shape;10218;p402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9" name="Google Shape;10219;p402"/>
          <p:cNvSpPr/>
          <p:nvPr/>
        </p:nvSpPr>
        <p:spPr>
          <a:xfrm>
            <a:off x="8473804" y="2561325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0" name="Google Shape;10220;p402"/>
          <p:cNvSpPr/>
          <p:nvPr/>
        </p:nvSpPr>
        <p:spPr>
          <a:xfrm>
            <a:off x="312725" y="36136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1" name="Google Shape;10221;p402"/>
          <p:cNvSpPr/>
          <p:nvPr/>
        </p:nvSpPr>
        <p:spPr>
          <a:xfrm>
            <a:off x="7699350" y="760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22" name="Google Shape;10222;p402"/>
          <p:cNvGrpSpPr/>
          <p:nvPr/>
        </p:nvGrpSpPr>
        <p:grpSpPr>
          <a:xfrm rot="5400000">
            <a:off x="7866850" y="-8925"/>
            <a:ext cx="1227250" cy="1314775"/>
            <a:chOff x="5368525" y="1294325"/>
            <a:chExt cx="1227250" cy="1314775"/>
          </a:xfrm>
        </p:grpSpPr>
        <p:sp>
          <p:nvSpPr>
            <p:cNvPr id="10223" name="Google Shape;10223;p402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402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402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6" name="Google Shape;10226;p402"/>
          <p:cNvGrpSpPr/>
          <p:nvPr/>
        </p:nvGrpSpPr>
        <p:grpSpPr>
          <a:xfrm>
            <a:off x="35839" y="4202049"/>
            <a:ext cx="985850" cy="885000"/>
            <a:chOff x="35839" y="4202049"/>
            <a:chExt cx="985850" cy="885000"/>
          </a:xfrm>
        </p:grpSpPr>
        <p:sp>
          <p:nvSpPr>
            <p:cNvPr id="10227" name="Google Shape;10227;p402"/>
            <p:cNvSpPr/>
            <p:nvPr/>
          </p:nvSpPr>
          <p:spPr>
            <a:xfrm>
              <a:off x="624889" y="4400524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402"/>
            <p:cNvSpPr/>
            <p:nvPr/>
          </p:nvSpPr>
          <p:spPr>
            <a:xfrm>
              <a:off x="834164" y="4774724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402"/>
            <p:cNvSpPr/>
            <p:nvPr/>
          </p:nvSpPr>
          <p:spPr>
            <a:xfrm>
              <a:off x="505539" y="4855249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402"/>
            <p:cNvSpPr/>
            <p:nvPr/>
          </p:nvSpPr>
          <p:spPr>
            <a:xfrm>
              <a:off x="359389" y="4574874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402"/>
            <p:cNvSpPr/>
            <p:nvPr/>
          </p:nvSpPr>
          <p:spPr>
            <a:xfrm>
              <a:off x="293314" y="4202049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402"/>
            <p:cNvSpPr/>
            <p:nvPr/>
          </p:nvSpPr>
          <p:spPr>
            <a:xfrm>
              <a:off x="35839" y="4379024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402"/>
            <p:cNvSpPr/>
            <p:nvPr/>
          </p:nvSpPr>
          <p:spPr>
            <a:xfrm>
              <a:off x="137339" y="4768849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34" name="Google Shape;10234;p402"/>
          <p:cNvSpPr txBox="1"/>
          <p:nvPr>
            <p:ph type="title"/>
          </p:nvPr>
        </p:nvSpPr>
        <p:spPr>
          <a:xfrm>
            <a:off x="1376667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235" name="Google Shape;10235;p402"/>
          <p:cNvSpPr txBox="1"/>
          <p:nvPr>
            <p:ph idx="1" type="subTitle"/>
          </p:nvPr>
        </p:nvSpPr>
        <p:spPr>
          <a:xfrm>
            <a:off x="1376674" y="1862290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36" name="Google Shape;10236;p402"/>
          <p:cNvSpPr txBox="1"/>
          <p:nvPr>
            <p:ph idx="2" type="title"/>
          </p:nvPr>
        </p:nvSpPr>
        <p:spPr>
          <a:xfrm>
            <a:off x="1393615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237" name="Google Shape;10237;p402"/>
          <p:cNvSpPr txBox="1"/>
          <p:nvPr>
            <p:ph idx="3" type="subTitle"/>
          </p:nvPr>
        </p:nvSpPr>
        <p:spPr>
          <a:xfrm>
            <a:off x="1393622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38" name="Google Shape;10238;p402"/>
          <p:cNvSpPr txBox="1"/>
          <p:nvPr>
            <p:ph idx="4" type="title"/>
          </p:nvPr>
        </p:nvSpPr>
        <p:spPr>
          <a:xfrm>
            <a:off x="4008684" y="147650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239" name="Google Shape;10239;p402"/>
          <p:cNvSpPr txBox="1"/>
          <p:nvPr>
            <p:ph idx="5" type="subTitle"/>
          </p:nvPr>
        </p:nvSpPr>
        <p:spPr>
          <a:xfrm>
            <a:off x="4008686" y="186227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40" name="Google Shape;10240;p402"/>
          <p:cNvSpPr txBox="1"/>
          <p:nvPr>
            <p:ph idx="6" type="title"/>
          </p:nvPr>
        </p:nvSpPr>
        <p:spPr>
          <a:xfrm>
            <a:off x="6640721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241" name="Google Shape;10241;p402"/>
          <p:cNvSpPr txBox="1"/>
          <p:nvPr>
            <p:ph idx="7" type="subTitle"/>
          </p:nvPr>
        </p:nvSpPr>
        <p:spPr>
          <a:xfrm>
            <a:off x="6640721" y="1862166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42" name="Google Shape;10242;p402"/>
          <p:cNvSpPr txBox="1"/>
          <p:nvPr>
            <p:ph idx="8" type="title"/>
          </p:nvPr>
        </p:nvSpPr>
        <p:spPr>
          <a:xfrm>
            <a:off x="4008692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243" name="Google Shape;10243;p402"/>
          <p:cNvSpPr txBox="1"/>
          <p:nvPr>
            <p:ph idx="9" type="subTitle"/>
          </p:nvPr>
        </p:nvSpPr>
        <p:spPr>
          <a:xfrm>
            <a:off x="4008694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44" name="Google Shape;10244;p402"/>
          <p:cNvSpPr txBox="1"/>
          <p:nvPr>
            <p:ph idx="13" type="title"/>
          </p:nvPr>
        </p:nvSpPr>
        <p:spPr>
          <a:xfrm>
            <a:off x="6623771" y="3245010"/>
            <a:ext cx="17928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245" name="Google Shape;10245;p402"/>
          <p:cNvSpPr txBox="1"/>
          <p:nvPr>
            <p:ph idx="14" type="subTitle"/>
          </p:nvPr>
        </p:nvSpPr>
        <p:spPr>
          <a:xfrm>
            <a:off x="6623768" y="3626267"/>
            <a:ext cx="17928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46" name="Google Shape;10246;p402"/>
          <p:cNvSpPr txBox="1"/>
          <p:nvPr>
            <p:ph idx="1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10247" name="Shape 10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8" name="Google Shape;10248;p403"/>
          <p:cNvSpPr/>
          <p:nvPr/>
        </p:nvSpPr>
        <p:spPr>
          <a:xfrm flipH="1" rot="-5400000">
            <a:off x="7408142" y="3405497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49" name="Google Shape;10249;p403"/>
          <p:cNvSpPr/>
          <p:nvPr/>
        </p:nvSpPr>
        <p:spPr>
          <a:xfrm rot="10800000">
            <a:off x="7388616" y="3479046"/>
            <a:ext cx="1762684" cy="1668704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50" name="Google Shape;10250;p403"/>
          <p:cNvSpPr/>
          <p:nvPr/>
        </p:nvSpPr>
        <p:spPr>
          <a:xfrm flipH="1" rot="10800000">
            <a:off x="-13951" y="0"/>
            <a:ext cx="14457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51" name="Google Shape;10251;p403"/>
          <p:cNvSpPr/>
          <p:nvPr/>
        </p:nvSpPr>
        <p:spPr>
          <a:xfrm flipH="1">
            <a:off x="-13950" y="-1458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52" name="Google Shape;10252;p403"/>
          <p:cNvGrpSpPr/>
          <p:nvPr/>
        </p:nvGrpSpPr>
        <p:grpSpPr>
          <a:xfrm flipH="1">
            <a:off x="302117" y="271500"/>
            <a:ext cx="1129625" cy="1115550"/>
            <a:chOff x="623875" y="3501825"/>
            <a:chExt cx="1129625" cy="1115550"/>
          </a:xfrm>
        </p:grpSpPr>
        <p:sp>
          <p:nvSpPr>
            <p:cNvPr id="10253" name="Google Shape;10253;p403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403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403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403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403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403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403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403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403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403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403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4" name="Google Shape;10264;p403"/>
          <p:cNvGrpSpPr/>
          <p:nvPr/>
        </p:nvGrpSpPr>
        <p:grpSpPr>
          <a:xfrm rot="5400000">
            <a:off x="7880275" y="-15300"/>
            <a:ext cx="1227250" cy="1314775"/>
            <a:chOff x="5368525" y="1294325"/>
            <a:chExt cx="1227250" cy="1314775"/>
          </a:xfrm>
        </p:grpSpPr>
        <p:sp>
          <p:nvSpPr>
            <p:cNvPr id="10265" name="Google Shape;10265;p403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403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403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8" name="Google Shape;10268;p403"/>
          <p:cNvGrpSpPr/>
          <p:nvPr/>
        </p:nvGrpSpPr>
        <p:grpSpPr>
          <a:xfrm>
            <a:off x="8700" y="3703200"/>
            <a:ext cx="1746675" cy="1445450"/>
            <a:chOff x="763475" y="1235400"/>
            <a:chExt cx="1746675" cy="1445450"/>
          </a:xfrm>
        </p:grpSpPr>
        <p:sp>
          <p:nvSpPr>
            <p:cNvPr id="10269" name="Google Shape;10269;p403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403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403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403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403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403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75" name="Google Shape;10275;p403"/>
          <p:cNvSpPr/>
          <p:nvPr/>
        </p:nvSpPr>
        <p:spPr>
          <a:xfrm>
            <a:off x="8053226" y="4075674"/>
            <a:ext cx="664211" cy="610240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6" name="Google Shape;10276;p403"/>
          <p:cNvSpPr txBox="1"/>
          <p:nvPr>
            <p:ph type="ctrTitle"/>
          </p:nvPr>
        </p:nvSpPr>
        <p:spPr>
          <a:xfrm>
            <a:off x="2425050" y="713451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277" name="Google Shape;10277;p403"/>
          <p:cNvSpPr txBox="1"/>
          <p:nvPr>
            <p:ph idx="1" type="subTitle"/>
          </p:nvPr>
        </p:nvSpPr>
        <p:spPr>
          <a:xfrm>
            <a:off x="2425050" y="1652925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0278" name="Google Shape;10278;p403"/>
          <p:cNvSpPr txBox="1"/>
          <p:nvPr/>
        </p:nvSpPr>
        <p:spPr>
          <a:xfrm>
            <a:off x="2425050" y="3719950"/>
            <a:ext cx="4293900" cy="5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CREDITS: This presentation template was created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, and includes icons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 and infographics &amp; images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lt2"/>
              </a:solidFill>
              <a:highlight>
                <a:srgbClr val="DFDEFC"/>
              </a:highlight>
              <a:latin typeface="Asap"/>
              <a:ea typeface="Asap"/>
              <a:cs typeface="Asap"/>
              <a:sym typeface="Asap"/>
            </a:endParaRPr>
          </a:p>
        </p:txBody>
      </p:sp>
    </p:spTree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10279" name="Shape 10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0" name="Google Shape;10280;p404"/>
          <p:cNvSpPr/>
          <p:nvPr/>
        </p:nvSpPr>
        <p:spPr>
          <a:xfrm>
            <a:off x="-7292" y="-7292"/>
            <a:ext cx="998650" cy="1400250"/>
          </a:xfrm>
          <a:custGeom>
            <a:rect b="b" l="l" r="r" t="t"/>
            <a:pathLst>
              <a:path extrusionOk="0" h="56010" w="39946">
                <a:moveTo>
                  <a:pt x="0" y="1"/>
                </a:moveTo>
                <a:lnTo>
                  <a:pt x="12" y="43911"/>
                </a:lnTo>
                <a:cubicBezTo>
                  <a:pt x="893" y="47745"/>
                  <a:pt x="3679" y="50972"/>
                  <a:pt x="7084" y="52960"/>
                </a:cubicBezTo>
                <a:cubicBezTo>
                  <a:pt x="10489" y="54948"/>
                  <a:pt x="14454" y="55782"/>
                  <a:pt x="18383" y="55984"/>
                </a:cubicBezTo>
                <a:cubicBezTo>
                  <a:pt x="18664" y="55999"/>
                  <a:pt x="18950" y="56009"/>
                  <a:pt x="19237" y="56009"/>
                </a:cubicBezTo>
                <a:cubicBezTo>
                  <a:pt x="20519" y="56009"/>
                  <a:pt x="21817" y="55809"/>
                  <a:pt x="22741" y="54972"/>
                </a:cubicBezTo>
                <a:cubicBezTo>
                  <a:pt x="24158" y="53686"/>
                  <a:pt x="24110" y="51353"/>
                  <a:pt x="23170" y="49686"/>
                </a:cubicBezTo>
                <a:cubicBezTo>
                  <a:pt x="22229" y="48019"/>
                  <a:pt x="20622" y="46864"/>
                  <a:pt x="19098" y="45733"/>
                </a:cubicBezTo>
                <a:cubicBezTo>
                  <a:pt x="17562" y="44590"/>
                  <a:pt x="16002" y="43340"/>
                  <a:pt x="15228" y="41601"/>
                </a:cubicBezTo>
                <a:cubicBezTo>
                  <a:pt x="14740" y="40506"/>
                  <a:pt x="14716" y="38994"/>
                  <a:pt x="15728" y="38351"/>
                </a:cubicBezTo>
                <a:cubicBezTo>
                  <a:pt x="16085" y="38129"/>
                  <a:pt x="16506" y="38055"/>
                  <a:pt x="16934" y="38055"/>
                </a:cubicBezTo>
                <a:cubicBezTo>
                  <a:pt x="17148" y="38055"/>
                  <a:pt x="17363" y="38073"/>
                  <a:pt x="17574" y="38101"/>
                </a:cubicBezTo>
                <a:cubicBezTo>
                  <a:pt x="21786" y="38617"/>
                  <a:pt x="25629" y="41692"/>
                  <a:pt x="29752" y="41692"/>
                </a:cubicBezTo>
                <a:cubicBezTo>
                  <a:pt x="30197" y="41692"/>
                  <a:pt x="30646" y="41656"/>
                  <a:pt x="31099" y="41578"/>
                </a:cubicBezTo>
                <a:cubicBezTo>
                  <a:pt x="31861" y="41447"/>
                  <a:pt x="32623" y="41173"/>
                  <a:pt x="33242" y="40696"/>
                </a:cubicBezTo>
                <a:cubicBezTo>
                  <a:pt x="35028" y="39315"/>
                  <a:pt x="35123" y="36553"/>
                  <a:pt x="34171" y="34505"/>
                </a:cubicBezTo>
                <a:cubicBezTo>
                  <a:pt x="33230" y="32469"/>
                  <a:pt x="31504" y="30910"/>
                  <a:pt x="29992" y="29231"/>
                </a:cubicBezTo>
                <a:cubicBezTo>
                  <a:pt x="28480" y="27564"/>
                  <a:pt x="27099" y="25540"/>
                  <a:pt x="27134" y="23290"/>
                </a:cubicBezTo>
                <a:cubicBezTo>
                  <a:pt x="27146" y="22575"/>
                  <a:pt x="27301" y="21873"/>
                  <a:pt x="27646" y="21254"/>
                </a:cubicBezTo>
                <a:cubicBezTo>
                  <a:pt x="27992" y="20646"/>
                  <a:pt x="28515" y="20146"/>
                  <a:pt x="29087" y="19741"/>
                </a:cubicBezTo>
                <a:cubicBezTo>
                  <a:pt x="31087" y="18372"/>
                  <a:pt x="33695" y="18158"/>
                  <a:pt x="35754" y="16860"/>
                </a:cubicBezTo>
                <a:cubicBezTo>
                  <a:pt x="38279" y="15277"/>
                  <a:pt x="39636" y="12229"/>
                  <a:pt x="39779" y="9252"/>
                </a:cubicBezTo>
                <a:cubicBezTo>
                  <a:pt x="39945" y="5883"/>
                  <a:pt x="38707" y="2477"/>
                  <a:pt x="364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1" name="Google Shape;10281;p404"/>
          <p:cNvSpPr/>
          <p:nvPr/>
        </p:nvSpPr>
        <p:spPr>
          <a:xfrm>
            <a:off x="7377242" y="3747350"/>
            <a:ext cx="1774050" cy="1397525"/>
          </a:xfrm>
          <a:custGeom>
            <a:rect b="b" l="l" r="r" t="t"/>
            <a:pathLst>
              <a:path extrusionOk="0" h="55901" w="70962">
                <a:moveTo>
                  <a:pt x="70962" y="0"/>
                </a:moveTo>
                <a:lnTo>
                  <a:pt x="70962" y="0"/>
                </a:lnTo>
                <a:cubicBezTo>
                  <a:pt x="67485" y="417"/>
                  <a:pt x="64008" y="893"/>
                  <a:pt x="60544" y="1453"/>
                </a:cubicBezTo>
                <a:cubicBezTo>
                  <a:pt x="55150" y="2310"/>
                  <a:pt x="49471" y="3477"/>
                  <a:pt x="45458" y="7192"/>
                </a:cubicBezTo>
                <a:cubicBezTo>
                  <a:pt x="41756" y="10621"/>
                  <a:pt x="40053" y="15693"/>
                  <a:pt x="36898" y="19646"/>
                </a:cubicBezTo>
                <a:cubicBezTo>
                  <a:pt x="34243" y="22967"/>
                  <a:pt x="30576" y="25420"/>
                  <a:pt x="26599" y="26944"/>
                </a:cubicBezTo>
                <a:cubicBezTo>
                  <a:pt x="22622" y="28468"/>
                  <a:pt x="18336" y="29099"/>
                  <a:pt x="14443" y="30837"/>
                </a:cubicBezTo>
                <a:cubicBezTo>
                  <a:pt x="5727" y="34731"/>
                  <a:pt x="0" y="44458"/>
                  <a:pt x="822" y="53971"/>
                </a:cubicBezTo>
                <a:cubicBezTo>
                  <a:pt x="858" y="54447"/>
                  <a:pt x="1120" y="55531"/>
                  <a:pt x="1048" y="55900"/>
                </a:cubicBezTo>
                <a:lnTo>
                  <a:pt x="70783" y="55900"/>
                </a:lnTo>
                <a:lnTo>
                  <a:pt x="7096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2" name="Google Shape;10282;p404"/>
          <p:cNvSpPr/>
          <p:nvPr/>
        </p:nvSpPr>
        <p:spPr>
          <a:xfrm>
            <a:off x="-7292" y="4443075"/>
            <a:ext cx="1181997" cy="700425"/>
          </a:xfrm>
          <a:custGeom>
            <a:rect b="b" l="l" r="r" t="t"/>
            <a:pathLst>
              <a:path extrusionOk="0" h="28017" w="92488">
                <a:moveTo>
                  <a:pt x="29866" y="0"/>
                </a:moveTo>
                <a:cubicBezTo>
                  <a:pt x="24956" y="0"/>
                  <a:pt x="19987" y="945"/>
                  <a:pt x="15061" y="1321"/>
                </a:cubicBezTo>
                <a:cubicBezTo>
                  <a:pt x="13439" y="1446"/>
                  <a:pt x="11811" y="1508"/>
                  <a:pt x="10183" y="1508"/>
                </a:cubicBezTo>
                <a:cubicBezTo>
                  <a:pt x="6843" y="1508"/>
                  <a:pt x="3505" y="1246"/>
                  <a:pt x="214" y="726"/>
                </a:cubicBezTo>
                <a:lnTo>
                  <a:pt x="0" y="27062"/>
                </a:lnTo>
                <a:cubicBezTo>
                  <a:pt x="1610" y="27189"/>
                  <a:pt x="3225" y="27253"/>
                  <a:pt x="4840" y="27253"/>
                </a:cubicBezTo>
                <a:cubicBezTo>
                  <a:pt x="8217" y="27253"/>
                  <a:pt x="11592" y="26975"/>
                  <a:pt x="14919" y="26419"/>
                </a:cubicBezTo>
                <a:cubicBezTo>
                  <a:pt x="18229" y="25872"/>
                  <a:pt x="21503" y="25050"/>
                  <a:pt x="24848" y="24883"/>
                </a:cubicBezTo>
                <a:cubicBezTo>
                  <a:pt x="25306" y="24860"/>
                  <a:pt x="25764" y="24849"/>
                  <a:pt x="26220" y="24849"/>
                </a:cubicBezTo>
                <a:cubicBezTo>
                  <a:pt x="30680" y="24849"/>
                  <a:pt x="35088" y="25888"/>
                  <a:pt x="39505" y="26634"/>
                </a:cubicBezTo>
                <a:cubicBezTo>
                  <a:pt x="45011" y="27556"/>
                  <a:pt x="50592" y="28016"/>
                  <a:pt x="56173" y="28016"/>
                </a:cubicBezTo>
                <a:cubicBezTo>
                  <a:pt x="62915" y="28016"/>
                  <a:pt x="69655" y="27344"/>
                  <a:pt x="76260" y="26003"/>
                </a:cubicBezTo>
                <a:cubicBezTo>
                  <a:pt x="80082" y="25217"/>
                  <a:pt x="83951" y="24169"/>
                  <a:pt x="87082" y="21859"/>
                </a:cubicBezTo>
                <a:cubicBezTo>
                  <a:pt x="90226" y="19537"/>
                  <a:pt x="92488" y="15692"/>
                  <a:pt x="91940" y="11834"/>
                </a:cubicBezTo>
                <a:cubicBezTo>
                  <a:pt x="91297" y="7345"/>
                  <a:pt x="87047" y="4083"/>
                  <a:pt x="82618" y="3071"/>
                </a:cubicBezTo>
                <a:cubicBezTo>
                  <a:pt x="81099" y="2727"/>
                  <a:pt x="79558" y="2593"/>
                  <a:pt x="78008" y="2593"/>
                </a:cubicBezTo>
                <a:cubicBezTo>
                  <a:pt x="75048" y="2593"/>
                  <a:pt x="72054" y="3082"/>
                  <a:pt x="69116" y="3536"/>
                </a:cubicBezTo>
                <a:cubicBezTo>
                  <a:pt x="64691" y="4207"/>
                  <a:pt x="60181" y="4783"/>
                  <a:pt x="55716" y="4783"/>
                </a:cubicBezTo>
                <a:cubicBezTo>
                  <a:pt x="52348" y="4783"/>
                  <a:pt x="49005" y="4455"/>
                  <a:pt x="45744" y="3595"/>
                </a:cubicBezTo>
                <a:cubicBezTo>
                  <a:pt x="42339" y="2702"/>
                  <a:pt x="39088" y="1238"/>
                  <a:pt x="35647" y="535"/>
                </a:cubicBezTo>
                <a:cubicBezTo>
                  <a:pt x="33734" y="148"/>
                  <a:pt x="31804" y="0"/>
                  <a:pt x="2986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3" name="Google Shape;10283;p404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4" name="Google Shape;10284;p404"/>
          <p:cNvSpPr/>
          <p:nvPr/>
        </p:nvSpPr>
        <p:spPr>
          <a:xfrm flipH="1" rot="10800000">
            <a:off x="158864" y="3942990"/>
            <a:ext cx="849685" cy="7602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5" name="Google Shape;10285;p404"/>
          <p:cNvSpPr/>
          <p:nvPr/>
        </p:nvSpPr>
        <p:spPr>
          <a:xfrm flipH="1" rot="10800000">
            <a:off x="7869801" y="253390"/>
            <a:ext cx="865891" cy="7747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10286" name="Shape 10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7" name="Google Shape;10287;p405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8" name="Google Shape;10288;p405"/>
          <p:cNvSpPr/>
          <p:nvPr/>
        </p:nvSpPr>
        <p:spPr>
          <a:xfrm flipH="1" rot="10800000">
            <a:off x="8660925" y="532302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9" name="Google Shape;10289;p405"/>
          <p:cNvSpPr/>
          <p:nvPr/>
        </p:nvSpPr>
        <p:spPr>
          <a:xfrm flipH="1">
            <a:off x="1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0" name="Google Shape;10290;p405"/>
          <p:cNvSpPr/>
          <p:nvPr/>
        </p:nvSpPr>
        <p:spPr>
          <a:xfrm rot="10800000">
            <a:off x="379014" y="642621"/>
            <a:ext cx="258758" cy="23152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1" name="Google Shape;10291;p405"/>
          <p:cNvSpPr/>
          <p:nvPr/>
        </p:nvSpPr>
        <p:spPr>
          <a:xfrm rot="10800000">
            <a:off x="721897" y="46121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2" name="Google Shape;10292;p405"/>
          <p:cNvSpPr/>
          <p:nvPr/>
        </p:nvSpPr>
        <p:spPr>
          <a:xfrm rot="10800000">
            <a:off x="8211147" y="62076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3" name="Google Shape;10293;p405"/>
          <p:cNvSpPr/>
          <p:nvPr/>
        </p:nvSpPr>
        <p:spPr>
          <a:xfrm rot="10800000">
            <a:off x="1" y="423978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4" name="Google Shape;10294;p405"/>
          <p:cNvSpPr/>
          <p:nvPr/>
        </p:nvSpPr>
        <p:spPr>
          <a:xfrm flipH="1" rot="10800000">
            <a:off x="450625" y="4229974"/>
            <a:ext cx="234759" cy="21005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5" name="Google Shape;10295;p405"/>
          <p:cNvSpPr/>
          <p:nvPr/>
        </p:nvSpPr>
        <p:spPr>
          <a:xfrm flipH="1" rot="10800000">
            <a:off x="8127200" y="424321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6" name="Google Shape;10296;p405"/>
          <p:cNvSpPr/>
          <p:nvPr/>
        </p:nvSpPr>
        <p:spPr>
          <a:xfrm flipH="1" rot="10800000">
            <a:off x="8127198" y="4323608"/>
            <a:ext cx="384417" cy="344038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7" name="Google Shape;10297;p405"/>
          <p:cNvSpPr/>
          <p:nvPr/>
        </p:nvSpPr>
        <p:spPr>
          <a:xfrm rot="10800000">
            <a:off x="8693866" y="4493334"/>
            <a:ext cx="194910" cy="17431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8" name="Google Shape;10298;p405"/>
          <p:cNvSpPr/>
          <p:nvPr/>
        </p:nvSpPr>
        <p:spPr>
          <a:xfrm flipH="1" rot="10800000">
            <a:off x="8565800" y="832165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9" name="Google Shape;10299;p405"/>
          <p:cNvSpPr/>
          <p:nvPr/>
        </p:nvSpPr>
        <p:spPr>
          <a:xfrm flipH="1" rot="10800000">
            <a:off x="353249" y="4622561"/>
            <a:ext cx="310297" cy="27763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2" name="Google Shape;22;p5"/>
          <p:cNvSpPr txBox="1"/>
          <p:nvPr>
            <p:ph idx="1" type="body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3" name="Google Shape;23;p5"/>
          <p:cNvSpPr txBox="1"/>
          <p:nvPr>
            <p:ph idx="2" type="body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4" name="Google Shape;24;p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817" name="Shape 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" name="Google Shape;818;p42"/>
          <p:cNvSpPr/>
          <p:nvPr/>
        </p:nvSpPr>
        <p:spPr>
          <a:xfrm flipH="1" rot="10800000">
            <a:off x="3176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" name="Google Shape;819;p42"/>
          <p:cNvSpPr/>
          <p:nvPr/>
        </p:nvSpPr>
        <p:spPr>
          <a:xfrm flipH="1">
            <a:off x="807445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" name="Google Shape;820;p42"/>
          <p:cNvSpPr/>
          <p:nvPr/>
        </p:nvSpPr>
        <p:spPr>
          <a:xfrm flipH="1">
            <a:off x="-24458" y="-145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" name="Google Shape;821;p42"/>
          <p:cNvSpPr/>
          <p:nvPr/>
        </p:nvSpPr>
        <p:spPr>
          <a:xfrm flipH="1">
            <a:off x="8074450" y="1361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" name="Google Shape;822;p42"/>
          <p:cNvSpPr/>
          <p:nvPr/>
        </p:nvSpPr>
        <p:spPr>
          <a:xfrm rot="5400000">
            <a:off x="7549142" y="354963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" name="Google Shape;823;p42"/>
          <p:cNvGrpSpPr/>
          <p:nvPr/>
        </p:nvGrpSpPr>
        <p:grpSpPr>
          <a:xfrm flipH="1">
            <a:off x="235525" y="4082125"/>
            <a:ext cx="972750" cy="956100"/>
            <a:chOff x="8099625" y="4181100"/>
            <a:chExt cx="972750" cy="956100"/>
          </a:xfrm>
        </p:grpSpPr>
        <p:sp>
          <p:nvSpPr>
            <p:cNvPr id="824" name="Google Shape;824;p42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2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2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2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2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2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2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2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" name="Google Shape;832;p42"/>
          <p:cNvGrpSpPr/>
          <p:nvPr/>
        </p:nvGrpSpPr>
        <p:grpSpPr>
          <a:xfrm flipH="1" rot="10800000">
            <a:off x="8033425" y="7675"/>
            <a:ext cx="1110575" cy="975450"/>
            <a:chOff x="3575725" y="3248450"/>
            <a:chExt cx="1110575" cy="975450"/>
          </a:xfrm>
        </p:grpSpPr>
        <p:sp>
          <p:nvSpPr>
            <p:cNvPr id="833" name="Google Shape;833;p42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2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" name="Google Shape;835;p42"/>
          <p:cNvSpPr txBox="1"/>
          <p:nvPr>
            <p:ph idx="1" type="subTitle"/>
          </p:nvPr>
        </p:nvSpPr>
        <p:spPr>
          <a:xfrm>
            <a:off x="5068389" y="3226090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36" name="Google Shape;836;p42"/>
          <p:cNvSpPr txBox="1"/>
          <p:nvPr>
            <p:ph idx="2" type="subTitle"/>
          </p:nvPr>
        </p:nvSpPr>
        <p:spPr>
          <a:xfrm>
            <a:off x="1209372" y="3226112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37" name="Google Shape;837;p42"/>
          <p:cNvSpPr txBox="1"/>
          <p:nvPr>
            <p:ph idx="3" type="subTitle"/>
          </p:nvPr>
        </p:nvSpPr>
        <p:spPr>
          <a:xfrm>
            <a:off x="5068397" y="3590100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38" name="Google Shape;838;p42"/>
          <p:cNvSpPr txBox="1"/>
          <p:nvPr>
            <p:ph idx="4" type="subTitle"/>
          </p:nvPr>
        </p:nvSpPr>
        <p:spPr>
          <a:xfrm>
            <a:off x="1209375" y="3593284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39" name="Google Shape;839;p42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840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p43"/>
          <p:cNvSpPr/>
          <p:nvPr/>
        </p:nvSpPr>
        <p:spPr>
          <a:xfrm flipH="1">
            <a:off x="7397309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" name="Google Shape;842;p43"/>
          <p:cNvSpPr/>
          <p:nvPr/>
        </p:nvSpPr>
        <p:spPr>
          <a:xfrm flipH="1">
            <a:off x="3143166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3" name="Google Shape;843;p43"/>
          <p:cNvSpPr/>
          <p:nvPr/>
        </p:nvSpPr>
        <p:spPr>
          <a:xfrm flipH="1">
            <a:off x="-14584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" name="Google Shape;844;p43"/>
          <p:cNvGrpSpPr/>
          <p:nvPr/>
        </p:nvGrpSpPr>
        <p:grpSpPr>
          <a:xfrm flipH="1" rot="10800000">
            <a:off x="11" y="-5"/>
            <a:ext cx="1339874" cy="1108805"/>
            <a:chOff x="763475" y="1235400"/>
            <a:chExt cx="1746675" cy="1445450"/>
          </a:xfrm>
        </p:grpSpPr>
        <p:sp>
          <p:nvSpPr>
            <p:cNvPr id="845" name="Google Shape;845;p43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3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3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3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3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43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" name="Google Shape;851;p43"/>
          <p:cNvSpPr/>
          <p:nvPr/>
        </p:nvSpPr>
        <p:spPr>
          <a:xfrm flipH="1">
            <a:off x="8740339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" name="Google Shape;852;p43"/>
          <p:cNvSpPr/>
          <p:nvPr/>
        </p:nvSpPr>
        <p:spPr>
          <a:xfrm flipH="1">
            <a:off x="8646030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" name="Google Shape;853;p43"/>
          <p:cNvSpPr/>
          <p:nvPr/>
        </p:nvSpPr>
        <p:spPr>
          <a:xfrm flipH="1">
            <a:off x="8344595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" name="Google Shape;854;p43"/>
          <p:cNvSpPr/>
          <p:nvPr/>
        </p:nvSpPr>
        <p:spPr>
          <a:xfrm flipH="1">
            <a:off x="7971436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" name="Google Shape;855;p43"/>
          <p:cNvSpPr txBox="1"/>
          <p:nvPr>
            <p:ph idx="1" type="subTitle"/>
          </p:nvPr>
        </p:nvSpPr>
        <p:spPr>
          <a:xfrm>
            <a:off x="45720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856" name="Google Shape;856;p43"/>
          <p:cNvSpPr txBox="1"/>
          <p:nvPr>
            <p:ph idx="2" type="subTitle"/>
          </p:nvPr>
        </p:nvSpPr>
        <p:spPr>
          <a:xfrm>
            <a:off x="7219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857" name="Google Shape;857;p43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BLANK_1_1_1_2">
    <p:spTree>
      <p:nvGrpSpPr>
        <p:cNvPr id="858" name="Shape 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" name="Google Shape;859;p44"/>
          <p:cNvSpPr txBox="1"/>
          <p:nvPr>
            <p:ph type="title"/>
          </p:nvPr>
        </p:nvSpPr>
        <p:spPr>
          <a:xfrm>
            <a:off x="992625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60" name="Google Shape;860;p44"/>
          <p:cNvSpPr txBox="1"/>
          <p:nvPr>
            <p:ph idx="1" type="subTitle"/>
          </p:nvPr>
        </p:nvSpPr>
        <p:spPr>
          <a:xfrm>
            <a:off x="992625" y="2943777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61" name="Google Shape;861;p44"/>
          <p:cNvSpPr txBox="1"/>
          <p:nvPr>
            <p:ph idx="2" type="title"/>
          </p:nvPr>
        </p:nvSpPr>
        <p:spPr>
          <a:xfrm>
            <a:off x="4835300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862" name="Google Shape;862;p44"/>
          <p:cNvSpPr txBox="1"/>
          <p:nvPr>
            <p:ph idx="3" type="subTitle"/>
          </p:nvPr>
        </p:nvSpPr>
        <p:spPr>
          <a:xfrm>
            <a:off x="4835300" y="2943779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63" name="Google Shape;863;p44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" name="Google Shape;864;p44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" name="Google Shape;865;p44"/>
          <p:cNvSpPr/>
          <p:nvPr/>
        </p:nvSpPr>
        <p:spPr>
          <a:xfrm rot="10800000">
            <a:off x="-7292" y="3492242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" name="Google Shape;866;p44"/>
          <p:cNvGrpSpPr/>
          <p:nvPr/>
        </p:nvGrpSpPr>
        <p:grpSpPr>
          <a:xfrm flipH="1" rot="10800000">
            <a:off x="-31100" y="0"/>
            <a:ext cx="1746675" cy="1445450"/>
            <a:chOff x="763475" y="1235400"/>
            <a:chExt cx="1746675" cy="1445450"/>
          </a:xfrm>
        </p:grpSpPr>
        <p:sp>
          <p:nvSpPr>
            <p:cNvPr id="867" name="Google Shape;867;p44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44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44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44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44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44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" name="Google Shape;873;p44"/>
          <p:cNvGrpSpPr/>
          <p:nvPr/>
        </p:nvGrpSpPr>
        <p:grpSpPr>
          <a:xfrm>
            <a:off x="8033425" y="4168050"/>
            <a:ext cx="1110575" cy="975450"/>
            <a:chOff x="3575725" y="3248450"/>
            <a:chExt cx="1110575" cy="975450"/>
          </a:xfrm>
        </p:grpSpPr>
        <p:sp>
          <p:nvSpPr>
            <p:cNvPr id="874" name="Google Shape;874;p44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4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" name="Google Shape;876;p44"/>
          <p:cNvSpPr/>
          <p:nvPr/>
        </p:nvSpPr>
        <p:spPr>
          <a:xfrm rot="2541252">
            <a:off x="4371160" y="274498"/>
            <a:ext cx="239882" cy="297553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44"/>
          <p:cNvSpPr/>
          <p:nvPr/>
        </p:nvSpPr>
        <p:spPr>
          <a:xfrm>
            <a:off x="3866649" y="-153477"/>
            <a:ext cx="611422" cy="451131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" name="Google Shape;878;p44"/>
          <p:cNvSpPr/>
          <p:nvPr/>
        </p:nvSpPr>
        <p:spPr>
          <a:xfrm rot="-1277784">
            <a:off x="4020081" y="360252"/>
            <a:ext cx="208517" cy="229466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spTree>
      <p:nvGrpSpPr>
        <p:cNvPr id="879" name="Shape 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" name="Google Shape;880;p45"/>
          <p:cNvSpPr txBox="1"/>
          <p:nvPr>
            <p:ph hasCustomPrompt="1" type="title"/>
          </p:nvPr>
        </p:nvSpPr>
        <p:spPr>
          <a:xfrm flipH="1">
            <a:off x="136017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881" name="Google Shape;881;p45"/>
          <p:cNvSpPr txBox="1"/>
          <p:nvPr>
            <p:ph hasCustomPrompt="1" idx="2" type="title"/>
          </p:nvPr>
        </p:nvSpPr>
        <p:spPr>
          <a:xfrm flipH="1">
            <a:off x="4046850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882" name="Google Shape;882;p45"/>
          <p:cNvSpPr txBox="1"/>
          <p:nvPr>
            <p:ph hasCustomPrompt="1" idx="3" type="title"/>
          </p:nvPr>
        </p:nvSpPr>
        <p:spPr>
          <a:xfrm flipH="1">
            <a:off x="673802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883" name="Google Shape;883;p45"/>
          <p:cNvSpPr/>
          <p:nvPr/>
        </p:nvSpPr>
        <p:spPr>
          <a:xfrm rot="10800000">
            <a:off x="78240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" name="Google Shape;884;p45"/>
          <p:cNvSpPr/>
          <p:nvPr/>
        </p:nvSpPr>
        <p:spPr>
          <a:xfrm>
            <a:off x="6730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" name="Google Shape;885;p45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" name="Google Shape;886;p45"/>
          <p:cNvSpPr/>
          <p:nvPr/>
        </p:nvSpPr>
        <p:spPr>
          <a:xfrm>
            <a:off x="279125" y="174188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" name="Google Shape;887;p45"/>
          <p:cNvSpPr/>
          <p:nvPr/>
        </p:nvSpPr>
        <p:spPr>
          <a:xfrm flipH="1" rot="-5400000">
            <a:off x="24650" y="35350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" name="Google Shape;888;p45"/>
          <p:cNvGrpSpPr/>
          <p:nvPr/>
        </p:nvGrpSpPr>
        <p:grpSpPr>
          <a:xfrm>
            <a:off x="-29167" y="57700"/>
            <a:ext cx="1655900" cy="875425"/>
            <a:chOff x="1680550" y="2806125"/>
            <a:chExt cx="1655900" cy="875425"/>
          </a:xfrm>
        </p:grpSpPr>
        <p:sp>
          <p:nvSpPr>
            <p:cNvPr id="889" name="Google Shape;889;p45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5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" name="Google Shape;891;p45"/>
          <p:cNvGrpSpPr/>
          <p:nvPr/>
        </p:nvGrpSpPr>
        <p:grpSpPr>
          <a:xfrm>
            <a:off x="7935825" y="4140450"/>
            <a:ext cx="972750" cy="956100"/>
            <a:chOff x="8099625" y="4181100"/>
            <a:chExt cx="972750" cy="956100"/>
          </a:xfrm>
        </p:grpSpPr>
        <p:sp>
          <p:nvSpPr>
            <p:cNvPr id="892" name="Google Shape;892;p45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5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5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5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5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5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5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5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0" name="Google Shape;900;p45"/>
          <p:cNvSpPr txBox="1"/>
          <p:nvPr>
            <p:ph idx="4" type="title"/>
          </p:nvPr>
        </p:nvSpPr>
        <p:spPr>
          <a:xfrm>
            <a:off x="714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01" name="Google Shape;901;p45"/>
          <p:cNvSpPr txBox="1"/>
          <p:nvPr>
            <p:ph idx="1" type="subTitle"/>
          </p:nvPr>
        </p:nvSpPr>
        <p:spPr>
          <a:xfrm>
            <a:off x="714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02" name="Google Shape;902;p45"/>
          <p:cNvSpPr txBox="1"/>
          <p:nvPr>
            <p:ph idx="5" type="title"/>
          </p:nvPr>
        </p:nvSpPr>
        <p:spPr>
          <a:xfrm>
            <a:off x="3403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03" name="Google Shape;903;p45"/>
          <p:cNvSpPr txBox="1"/>
          <p:nvPr>
            <p:ph idx="6" type="subTitle"/>
          </p:nvPr>
        </p:nvSpPr>
        <p:spPr>
          <a:xfrm>
            <a:off x="3403799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04" name="Google Shape;904;p45"/>
          <p:cNvSpPr txBox="1"/>
          <p:nvPr>
            <p:ph idx="7" type="title"/>
          </p:nvPr>
        </p:nvSpPr>
        <p:spPr>
          <a:xfrm>
            <a:off x="6092803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05" name="Google Shape;905;p45"/>
          <p:cNvSpPr txBox="1"/>
          <p:nvPr>
            <p:ph idx="8" type="subTitle"/>
          </p:nvPr>
        </p:nvSpPr>
        <p:spPr>
          <a:xfrm>
            <a:off x="6092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06" name="Google Shape;906;p45"/>
          <p:cNvSpPr txBox="1"/>
          <p:nvPr>
            <p:ph idx="9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2_1_2">
    <p:spTree>
      <p:nvGrpSpPr>
        <p:cNvPr id="907" name="Shape 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8" name="Google Shape;908;p46"/>
          <p:cNvSpPr/>
          <p:nvPr/>
        </p:nvSpPr>
        <p:spPr>
          <a:xfrm flipH="1" rot="10800000">
            <a:off x="6244018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" name="Google Shape;909;p46"/>
          <p:cNvSpPr/>
          <p:nvPr/>
        </p:nvSpPr>
        <p:spPr>
          <a:xfrm rot="10800000">
            <a:off x="-12991" y="-6842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" name="Google Shape;910;p46"/>
          <p:cNvSpPr/>
          <p:nvPr/>
        </p:nvSpPr>
        <p:spPr>
          <a:xfrm rot="5400000">
            <a:off x="-948270" y="935268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" name="Google Shape;911;p46"/>
          <p:cNvGrpSpPr/>
          <p:nvPr/>
        </p:nvGrpSpPr>
        <p:grpSpPr>
          <a:xfrm rot="3438117">
            <a:off x="230630" y="316289"/>
            <a:ext cx="1004345" cy="991737"/>
            <a:chOff x="623875" y="3501825"/>
            <a:chExt cx="1129625" cy="1115550"/>
          </a:xfrm>
        </p:grpSpPr>
        <p:sp>
          <p:nvSpPr>
            <p:cNvPr id="912" name="Google Shape;912;p46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6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6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6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6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6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6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6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6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6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6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" name="Google Shape;923;p46"/>
          <p:cNvGrpSpPr/>
          <p:nvPr/>
        </p:nvGrpSpPr>
        <p:grpSpPr>
          <a:xfrm rot="-5400000">
            <a:off x="7682386" y="-97287"/>
            <a:ext cx="1373725" cy="1575500"/>
            <a:chOff x="3306050" y="1157725"/>
            <a:chExt cx="1373725" cy="1575500"/>
          </a:xfrm>
        </p:grpSpPr>
        <p:sp>
          <p:nvSpPr>
            <p:cNvPr id="924" name="Google Shape;924;p46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6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6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6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6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6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6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6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2" name="Google Shape;932;p46"/>
          <p:cNvSpPr/>
          <p:nvPr/>
        </p:nvSpPr>
        <p:spPr>
          <a:xfrm flipH="1" rot="10800000">
            <a:off x="168206" y="451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" name="Google Shape;933;p46"/>
          <p:cNvSpPr/>
          <p:nvPr/>
        </p:nvSpPr>
        <p:spPr>
          <a:xfrm flipH="1" rot="9039692">
            <a:off x="368885" y="4175927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" name="Google Shape;934;p46"/>
          <p:cNvSpPr/>
          <p:nvPr/>
        </p:nvSpPr>
        <p:spPr>
          <a:xfrm flipH="1" rot="-9620968">
            <a:off x="736771" y="44564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" name="Google Shape;935;p46"/>
          <p:cNvSpPr txBox="1"/>
          <p:nvPr>
            <p:ph type="title"/>
          </p:nvPr>
        </p:nvSpPr>
        <p:spPr>
          <a:xfrm>
            <a:off x="714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36" name="Google Shape;936;p46"/>
          <p:cNvSpPr txBox="1"/>
          <p:nvPr>
            <p:ph idx="1" type="subTitle"/>
          </p:nvPr>
        </p:nvSpPr>
        <p:spPr>
          <a:xfrm>
            <a:off x="714800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37" name="Google Shape;937;p46"/>
          <p:cNvSpPr txBox="1"/>
          <p:nvPr>
            <p:ph idx="2" type="title"/>
          </p:nvPr>
        </p:nvSpPr>
        <p:spPr>
          <a:xfrm>
            <a:off x="3403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38" name="Google Shape;938;p46"/>
          <p:cNvSpPr txBox="1"/>
          <p:nvPr>
            <p:ph idx="3" type="subTitle"/>
          </p:nvPr>
        </p:nvSpPr>
        <p:spPr>
          <a:xfrm>
            <a:off x="3403799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39" name="Google Shape;939;p46"/>
          <p:cNvSpPr txBox="1"/>
          <p:nvPr>
            <p:ph idx="4" type="title"/>
          </p:nvPr>
        </p:nvSpPr>
        <p:spPr>
          <a:xfrm>
            <a:off x="6092803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40" name="Google Shape;940;p46"/>
          <p:cNvSpPr txBox="1"/>
          <p:nvPr>
            <p:ph idx="5" type="subTitle"/>
          </p:nvPr>
        </p:nvSpPr>
        <p:spPr>
          <a:xfrm>
            <a:off x="6092801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41" name="Google Shape;941;p46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42" name="Google Shape;942;p46"/>
          <p:cNvSpPr txBox="1"/>
          <p:nvPr>
            <p:ph hasCustomPrompt="1" idx="7" type="title"/>
          </p:nvPr>
        </p:nvSpPr>
        <p:spPr>
          <a:xfrm>
            <a:off x="714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943" name="Google Shape;943;p46"/>
          <p:cNvSpPr txBox="1"/>
          <p:nvPr>
            <p:ph hasCustomPrompt="1" idx="8" type="title"/>
          </p:nvPr>
        </p:nvSpPr>
        <p:spPr>
          <a:xfrm>
            <a:off x="3403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944" name="Google Shape;944;p46"/>
          <p:cNvSpPr txBox="1"/>
          <p:nvPr>
            <p:ph hasCustomPrompt="1" idx="9" type="title"/>
          </p:nvPr>
        </p:nvSpPr>
        <p:spPr>
          <a:xfrm>
            <a:off x="6092803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2_1_1">
    <p:spTree>
      <p:nvGrpSpPr>
        <p:cNvPr id="945" name="Shape 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" name="Google Shape;946;p47"/>
          <p:cNvSpPr txBox="1"/>
          <p:nvPr>
            <p:ph type="title"/>
          </p:nvPr>
        </p:nvSpPr>
        <p:spPr>
          <a:xfrm>
            <a:off x="5893562" y="14667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47" name="Google Shape;947;p47"/>
          <p:cNvSpPr txBox="1"/>
          <p:nvPr>
            <p:ph idx="1" type="subTitle"/>
          </p:nvPr>
        </p:nvSpPr>
        <p:spPr>
          <a:xfrm>
            <a:off x="5893562" y="1913670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48" name="Google Shape;948;p47"/>
          <p:cNvSpPr txBox="1"/>
          <p:nvPr>
            <p:ph idx="2" type="title"/>
          </p:nvPr>
        </p:nvSpPr>
        <p:spPr>
          <a:xfrm>
            <a:off x="1767336" y="32903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49" name="Google Shape;949;p47"/>
          <p:cNvSpPr txBox="1"/>
          <p:nvPr>
            <p:ph idx="3" type="subTitle"/>
          </p:nvPr>
        </p:nvSpPr>
        <p:spPr>
          <a:xfrm>
            <a:off x="1767336" y="373224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50" name="Google Shape;950;p47"/>
          <p:cNvSpPr txBox="1"/>
          <p:nvPr>
            <p:ph idx="4" type="title"/>
          </p:nvPr>
        </p:nvSpPr>
        <p:spPr>
          <a:xfrm>
            <a:off x="5898211" y="3290276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51" name="Google Shape;951;p47"/>
          <p:cNvSpPr txBox="1"/>
          <p:nvPr>
            <p:ph idx="5" type="subTitle"/>
          </p:nvPr>
        </p:nvSpPr>
        <p:spPr>
          <a:xfrm>
            <a:off x="5898211" y="373202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52" name="Google Shape;952;p47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53" name="Google Shape;953;p47"/>
          <p:cNvSpPr txBox="1"/>
          <p:nvPr>
            <p:ph idx="7" type="title"/>
          </p:nvPr>
        </p:nvSpPr>
        <p:spPr>
          <a:xfrm>
            <a:off x="1767344" y="1475775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54" name="Google Shape;954;p47"/>
          <p:cNvSpPr txBox="1"/>
          <p:nvPr>
            <p:ph idx="8" type="subTitle"/>
          </p:nvPr>
        </p:nvSpPr>
        <p:spPr>
          <a:xfrm>
            <a:off x="1767344" y="1922747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55" name="Google Shape;955;p47"/>
          <p:cNvSpPr/>
          <p:nvPr/>
        </p:nvSpPr>
        <p:spPr>
          <a:xfrm flipH="1">
            <a:off x="7390034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" name="Google Shape;956;p47"/>
          <p:cNvGrpSpPr/>
          <p:nvPr/>
        </p:nvGrpSpPr>
        <p:grpSpPr>
          <a:xfrm flipH="1" rot="-8838117">
            <a:off x="7956998" y="4029631"/>
            <a:ext cx="1004345" cy="991737"/>
            <a:chOff x="623875" y="3501825"/>
            <a:chExt cx="1129625" cy="1115550"/>
          </a:xfrm>
        </p:grpSpPr>
        <p:sp>
          <p:nvSpPr>
            <p:cNvPr id="957" name="Google Shape;957;p47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7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7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7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7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7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7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7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7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7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7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" name="Google Shape;968;p47"/>
          <p:cNvGrpSpPr/>
          <p:nvPr/>
        </p:nvGrpSpPr>
        <p:grpSpPr>
          <a:xfrm flipH="1" rot="5400000">
            <a:off x="107869" y="-61934"/>
            <a:ext cx="1204070" cy="1380926"/>
            <a:chOff x="3306050" y="1157725"/>
            <a:chExt cx="1373725" cy="1575500"/>
          </a:xfrm>
        </p:grpSpPr>
        <p:sp>
          <p:nvSpPr>
            <p:cNvPr id="969" name="Google Shape;969;p47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7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7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7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7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7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7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7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7" name="Google Shape;977;p47"/>
          <p:cNvSpPr/>
          <p:nvPr/>
        </p:nvSpPr>
        <p:spPr>
          <a:xfrm flipH="1">
            <a:off x="8018566" y="404250"/>
            <a:ext cx="436310" cy="39023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8" name="Google Shape;978;p47"/>
          <p:cNvSpPr/>
          <p:nvPr/>
        </p:nvSpPr>
        <p:spPr>
          <a:xfrm flipH="1">
            <a:off x="8422121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" name="Google Shape;979;p47"/>
          <p:cNvSpPr/>
          <p:nvPr/>
        </p:nvSpPr>
        <p:spPr>
          <a:xfrm rot="10800000">
            <a:off x="-2424" y="348546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BLANK_1_1_1_2_1_1_2">
    <p:spTree>
      <p:nvGrpSpPr>
        <p:cNvPr id="980" name="Shape 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" name="Google Shape;981;p48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" name="Google Shape;982;p48"/>
          <p:cNvSpPr/>
          <p:nvPr/>
        </p:nvSpPr>
        <p:spPr>
          <a:xfrm>
            <a:off x="0" y="4674100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3" name="Google Shape;983;p48"/>
          <p:cNvSpPr/>
          <p:nvPr/>
        </p:nvSpPr>
        <p:spPr>
          <a:xfrm flipH="1" rot="10800000">
            <a:off x="7632501" y="111245"/>
            <a:ext cx="1026264" cy="9182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4" name="Google Shape;984;p48"/>
          <p:cNvGrpSpPr/>
          <p:nvPr/>
        </p:nvGrpSpPr>
        <p:grpSpPr>
          <a:xfrm flipH="1" rot="5400000">
            <a:off x="100875" y="-95037"/>
            <a:ext cx="1373725" cy="1575500"/>
            <a:chOff x="3306050" y="1157725"/>
            <a:chExt cx="1373725" cy="1575500"/>
          </a:xfrm>
        </p:grpSpPr>
        <p:sp>
          <p:nvSpPr>
            <p:cNvPr id="985" name="Google Shape;985;p48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8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8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8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8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8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8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8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" name="Google Shape;993;p48"/>
          <p:cNvGrpSpPr/>
          <p:nvPr/>
        </p:nvGrpSpPr>
        <p:grpSpPr>
          <a:xfrm>
            <a:off x="8026075" y="4168050"/>
            <a:ext cx="1110575" cy="975450"/>
            <a:chOff x="3575725" y="3248450"/>
            <a:chExt cx="1110575" cy="975450"/>
          </a:xfrm>
        </p:grpSpPr>
        <p:sp>
          <p:nvSpPr>
            <p:cNvPr id="994" name="Google Shape;994;p48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8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6" name="Google Shape;996;p48"/>
          <p:cNvSpPr txBox="1"/>
          <p:nvPr>
            <p:ph type="title"/>
          </p:nvPr>
        </p:nvSpPr>
        <p:spPr>
          <a:xfrm>
            <a:off x="4718833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97" name="Google Shape;997;p48"/>
          <p:cNvSpPr txBox="1"/>
          <p:nvPr>
            <p:ph idx="1" type="subTitle"/>
          </p:nvPr>
        </p:nvSpPr>
        <p:spPr>
          <a:xfrm>
            <a:off x="4718838" y="3274979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98" name="Google Shape;998;p48"/>
          <p:cNvSpPr txBox="1"/>
          <p:nvPr>
            <p:ph idx="2" type="title"/>
          </p:nvPr>
        </p:nvSpPr>
        <p:spPr>
          <a:xfrm>
            <a:off x="721900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999" name="Google Shape;999;p48"/>
          <p:cNvSpPr txBox="1"/>
          <p:nvPr>
            <p:ph idx="3" type="subTitle"/>
          </p:nvPr>
        </p:nvSpPr>
        <p:spPr>
          <a:xfrm>
            <a:off x="721900" y="3275242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00" name="Google Shape;1000;p48"/>
          <p:cNvSpPr txBox="1"/>
          <p:nvPr>
            <p:ph idx="4" type="title"/>
          </p:nvPr>
        </p:nvSpPr>
        <p:spPr>
          <a:xfrm>
            <a:off x="6717299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01" name="Google Shape;1001;p48"/>
          <p:cNvSpPr txBox="1"/>
          <p:nvPr>
            <p:ph idx="5" type="subTitle"/>
          </p:nvPr>
        </p:nvSpPr>
        <p:spPr>
          <a:xfrm>
            <a:off x="6717300" y="3274976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02" name="Google Shape;1002;p48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03" name="Google Shape;1003;p48"/>
          <p:cNvSpPr txBox="1"/>
          <p:nvPr>
            <p:ph idx="7" type="title"/>
          </p:nvPr>
        </p:nvSpPr>
        <p:spPr>
          <a:xfrm>
            <a:off x="2720366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04" name="Google Shape;1004;p48"/>
          <p:cNvSpPr txBox="1"/>
          <p:nvPr>
            <p:ph idx="8" type="subTitle"/>
          </p:nvPr>
        </p:nvSpPr>
        <p:spPr>
          <a:xfrm>
            <a:off x="2720350" y="3275011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">
    <p:spTree>
      <p:nvGrpSpPr>
        <p:cNvPr id="1005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" name="Google Shape;1006;p49"/>
          <p:cNvSpPr txBox="1"/>
          <p:nvPr>
            <p:ph type="title"/>
          </p:nvPr>
        </p:nvSpPr>
        <p:spPr>
          <a:xfrm>
            <a:off x="32959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07" name="Google Shape;1007;p49"/>
          <p:cNvSpPr txBox="1"/>
          <p:nvPr>
            <p:ph idx="1" type="subTitle"/>
          </p:nvPr>
        </p:nvSpPr>
        <p:spPr>
          <a:xfrm>
            <a:off x="32959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08" name="Google Shape;1008;p49"/>
          <p:cNvSpPr txBox="1"/>
          <p:nvPr>
            <p:ph idx="2" type="title"/>
          </p:nvPr>
        </p:nvSpPr>
        <p:spPr>
          <a:xfrm>
            <a:off x="7150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09" name="Google Shape;1009;p49"/>
          <p:cNvSpPr txBox="1"/>
          <p:nvPr>
            <p:ph idx="3" type="subTitle"/>
          </p:nvPr>
        </p:nvSpPr>
        <p:spPr>
          <a:xfrm>
            <a:off x="7150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10" name="Google Shape;1010;p49"/>
          <p:cNvSpPr txBox="1"/>
          <p:nvPr>
            <p:ph idx="4" type="title"/>
          </p:nvPr>
        </p:nvSpPr>
        <p:spPr>
          <a:xfrm>
            <a:off x="58768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11" name="Google Shape;1011;p49"/>
          <p:cNvSpPr txBox="1"/>
          <p:nvPr>
            <p:ph idx="5" type="subTitle"/>
          </p:nvPr>
        </p:nvSpPr>
        <p:spPr>
          <a:xfrm>
            <a:off x="58768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12" name="Google Shape;1012;p49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13" name="Google Shape;1013;p49"/>
          <p:cNvSpPr/>
          <p:nvPr/>
        </p:nvSpPr>
        <p:spPr>
          <a:xfrm rot="-5400000">
            <a:off x="7834375" y="-54000"/>
            <a:ext cx="1276500" cy="1384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" name="Google Shape;1014;p49"/>
          <p:cNvSpPr/>
          <p:nvPr/>
        </p:nvSpPr>
        <p:spPr>
          <a:xfrm rot="10800000">
            <a:off x="6158160" y="-21874"/>
            <a:ext cx="2119728" cy="56087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" name="Google Shape;1015;p49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" name="Google Shape;1016;p49"/>
          <p:cNvSpPr/>
          <p:nvPr/>
        </p:nvSpPr>
        <p:spPr>
          <a:xfrm>
            <a:off x="2693475" y="4642675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7" name="Google Shape;1017;p49"/>
          <p:cNvGrpSpPr/>
          <p:nvPr/>
        </p:nvGrpSpPr>
        <p:grpSpPr>
          <a:xfrm rot="10800000">
            <a:off x="0" y="-12"/>
            <a:ext cx="1110575" cy="975450"/>
            <a:chOff x="3575725" y="3248450"/>
            <a:chExt cx="1110575" cy="975450"/>
          </a:xfrm>
        </p:grpSpPr>
        <p:sp>
          <p:nvSpPr>
            <p:cNvPr id="1018" name="Google Shape;1018;p49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9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" name="Google Shape;1020;p49"/>
          <p:cNvGrpSpPr/>
          <p:nvPr/>
        </p:nvGrpSpPr>
        <p:grpSpPr>
          <a:xfrm rot="10800000">
            <a:off x="7488103" y="4236302"/>
            <a:ext cx="1655900" cy="875425"/>
            <a:chOff x="1680550" y="2806125"/>
            <a:chExt cx="1655900" cy="875425"/>
          </a:xfrm>
        </p:grpSpPr>
        <p:sp>
          <p:nvSpPr>
            <p:cNvPr id="1021" name="Google Shape;1021;p49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9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" name="Google Shape;1023;p49"/>
          <p:cNvGrpSpPr/>
          <p:nvPr/>
        </p:nvGrpSpPr>
        <p:grpSpPr>
          <a:xfrm>
            <a:off x="180688" y="4112575"/>
            <a:ext cx="1001288" cy="927300"/>
            <a:chOff x="180688" y="4112575"/>
            <a:chExt cx="1001288" cy="927300"/>
          </a:xfrm>
        </p:grpSpPr>
        <p:sp>
          <p:nvSpPr>
            <p:cNvPr id="1024" name="Google Shape;1024;p49"/>
            <p:cNvSpPr/>
            <p:nvPr/>
          </p:nvSpPr>
          <p:spPr>
            <a:xfrm rot="1097291">
              <a:off x="627597" y="4443523"/>
              <a:ext cx="226252" cy="349954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9"/>
            <p:cNvSpPr/>
            <p:nvPr/>
          </p:nvSpPr>
          <p:spPr>
            <a:xfrm>
              <a:off x="984900" y="44168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9"/>
            <p:cNvSpPr/>
            <p:nvPr/>
          </p:nvSpPr>
          <p:spPr>
            <a:xfrm>
              <a:off x="671388" y="41125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9"/>
            <p:cNvSpPr/>
            <p:nvPr/>
          </p:nvSpPr>
          <p:spPr>
            <a:xfrm>
              <a:off x="903050" y="475302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9"/>
            <p:cNvSpPr/>
            <p:nvPr/>
          </p:nvSpPr>
          <p:spPr>
            <a:xfrm>
              <a:off x="397200" y="48080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9"/>
            <p:cNvSpPr/>
            <p:nvPr/>
          </p:nvSpPr>
          <p:spPr>
            <a:xfrm>
              <a:off x="180688" y="463691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9"/>
            <p:cNvSpPr/>
            <p:nvPr/>
          </p:nvSpPr>
          <p:spPr>
            <a:xfrm>
              <a:off x="267800" y="4260938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_2">
    <p:spTree>
      <p:nvGrpSpPr>
        <p:cNvPr id="1031" name="Shape 1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" name="Google Shape;1032;p50"/>
          <p:cNvSpPr txBox="1"/>
          <p:nvPr>
            <p:ph type="title"/>
          </p:nvPr>
        </p:nvSpPr>
        <p:spPr>
          <a:xfrm>
            <a:off x="3144388" y="2424151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33" name="Google Shape;1033;p50"/>
          <p:cNvSpPr txBox="1"/>
          <p:nvPr>
            <p:ph idx="1" type="subTitle"/>
          </p:nvPr>
        </p:nvSpPr>
        <p:spPr>
          <a:xfrm>
            <a:off x="3144388" y="2830294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34" name="Google Shape;1034;p50"/>
          <p:cNvSpPr txBox="1"/>
          <p:nvPr>
            <p:ph idx="2" type="title"/>
          </p:nvPr>
        </p:nvSpPr>
        <p:spPr>
          <a:xfrm>
            <a:off x="3144388" y="126040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35" name="Google Shape;1035;p50"/>
          <p:cNvSpPr txBox="1"/>
          <p:nvPr>
            <p:ph idx="3" type="subTitle"/>
          </p:nvPr>
        </p:nvSpPr>
        <p:spPr>
          <a:xfrm>
            <a:off x="3144388" y="1666548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36" name="Google Shape;1036;p50"/>
          <p:cNvSpPr txBox="1"/>
          <p:nvPr>
            <p:ph idx="4" type="title"/>
          </p:nvPr>
        </p:nvSpPr>
        <p:spPr>
          <a:xfrm>
            <a:off x="3144388" y="358789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37" name="Google Shape;1037;p50"/>
          <p:cNvSpPr txBox="1"/>
          <p:nvPr>
            <p:ph idx="5" type="subTitle"/>
          </p:nvPr>
        </p:nvSpPr>
        <p:spPr>
          <a:xfrm>
            <a:off x="3144388" y="3994040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38" name="Google Shape;1038;p50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39" name="Google Shape;1039;p50"/>
          <p:cNvSpPr/>
          <p:nvPr/>
        </p:nvSpPr>
        <p:spPr>
          <a:xfrm rot="5400000">
            <a:off x="7746306" y="85050"/>
            <a:ext cx="1502720" cy="1292662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" name="Google Shape;1040;p50"/>
          <p:cNvSpPr/>
          <p:nvPr/>
        </p:nvSpPr>
        <p:spPr>
          <a:xfrm rot="5400000">
            <a:off x="-186307" y="-15446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" name="Google Shape;1041;p50"/>
          <p:cNvSpPr/>
          <p:nvPr/>
        </p:nvSpPr>
        <p:spPr>
          <a:xfrm flipH="1" rot="-5400000">
            <a:off x="-750536" y="3419336"/>
            <a:ext cx="2474702" cy="97363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2" name="Google Shape;1042;p50"/>
          <p:cNvGrpSpPr/>
          <p:nvPr/>
        </p:nvGrpSpPr>
        <p:grpSpPr>
          <a:xfrm rot="10800000">
            <a:off x="11" y="134529"/>
            <a:ext cx="1292638" cy="606116"/>
            <a:chOff x="503325" y="3713675"/>
            <a:chExt cx="1736250" cy="814125"/>
          </a:xfrm>
        </p:grpSpPr>
        <p:sp>
          <p:nvSpPr>
            <p:cNvPr id="1043" name="Google Shape;1043;p50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0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" name="Google Shape;1045;p50"/>
          <p:cNvSpPr/>
          <p:nvPr/>
        </p:nvSpPr>
        <p:spPr>
          <a:xfrm rot="5400000">
            <a:off x="8317943" y="4300204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1046" name="Shape 1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7" name="Google Shape;1047;p51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" name="Google Shape;1048;p51"/>
          <p:cNvSpPr/>
          <p:nvPr/>
        </p:nvSpPr>
        <p:spPr>
          <a:xfrm>
            <a:off x="8473804" y="2561325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" name="Google Shape;1049;p51"/>
          <p:cNvSpPr/>
          <p:nvPr/>
        </p:nvSpPr>
        <p:spPr>
          <a:xfrm>
            <a:off x="312725" y="36136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51"/>
          <p:cNvSpPr/>
          <p:nvPr/>
        </p:nvSpPr>
        <p:spPr>
          <a:xfrm>
            <a:off x="7699350" y="760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1" name="Google Shape;1051;p51"/>
          <p:cNvGrpSpPr/>
          <p:nvPr/>
        </p:nvGrpSpPr>
        <p:grpSpPr>
          <a:xfrm rot="5400000">
            <a:off x="7866850" y="-8925"/>
            <a:ext cx="1227250" cy="1314775"/>
            <a:chOff x="5368525" y="1294325"/>
            <a:chExt cx="1227250" cy="1314775"/>
          </a:xfrm>
        </p:grpSpPr>
        <p:sp>
          <p:nvSpPr>
            <p:cNvPr id="1052" name="Google Shape;1052;p51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1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1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" name="Google Shape;1055;p51"/>
          <p:cNvGrpSpPr/>
          <p:nvPr/>
        </p:nvGrpSpPr>
        <p:grpSpPr>
          <a:xfrm>
            <a:off x="35839" y="4202049"/>
            <a:ext cx="985850" cy="885000"/>
            <a:chOff x="35839" y="4202049"/>
            <a:chExt cx="985850" cy="885000"/>
          </a:xfrm>
        </p:grpSpPr>
        <p:sp>
          <p:nvSpPr>
            <p:cNvPr id="1056" name="Google Shape;1056;p51"/>
            <p:cNvSpPr/>
            <p:nvPr/>
          </p:nvSpPr>
          <p:spPr>
            <a:xfrm>
              <a:off x="624889" y="4400524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1"/>
            <p:cNvSpPr/>
            <p:nvPr/>
          </p:nvSpPr>
          <p:spPr>
            <a:xfrm>
              <a:off x="834164" y="4774724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1"/>
            <p:cNvSpPr/>
            <p:nvPr/>
          </p:nvSpPr>
          <p:spPr>
            <a:xfrm>
              <a:off x="505539" y="4855249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1"/>
            <p:cNvSpPr/>
            <p:nvPr/>
          </p:nvSpPr>
          <p:spPr>
            <a:xfrm>
              <a:off x="359389" y="4574874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1"/>
            <p:cNvSpPr/>
            <p:nvPr/>
          </p:nvSpPr>
          <p:spPr>
            <a:xfrm>
              <a:off x="293314" y="4202049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1"/>
            <p:cNvSpPr/>
            <p:nvPr/>
          </p:nvSpPr>
          <p:spPr>
            <a:xfrm>
              <a:off x="35839" y="4379024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1"/>
            <p:cNvSpPr/>
            <p:nvPr/>
          </p:nvSpPr>
          <p:spPr>
            <a:xfrm>
              <a:off x="137339" y="4768849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3" name="Google Shape;1063;p51"/>
          <p:cNvSpPr txBox="1"/>
          <p:nvPr>
            <p:ph type="title"/>
          </p:nvPr>
        </p:nvSpPr>
        <p:spPr>
          <a:xfrm>
            <a:off x="1376667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64" name="Google Shape;1064;p51"/>
          <p:cNvSpPr txBox="1"/>
          <p:nvPr>
            <p:ph idx="1" type="subTitle"/>
          </p:nvPr>
        </p:nvSpPr>
        <p:spPr>
          <a:xfrm>
            <a:off x="1376674" y="1862290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65" name="Google Shape;1065;p51"/>
          <p:cNvSpPr txBox="1"/>
          <p:nvPr>
            <p:ph idx="2" type="title"/>
          </p:nvPr>
        </p:nvSpPr>
        <p:spPr>
          <a:xfrm>
            <a:off x="1393615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66" name="Google Shape;1066;p51"/>
          <p:cNvSpPr txBox="1"/>
          <p:nvPr>
            <p:ph idx="3" type="subTitle"/>
          </p:nvPr>
        </p:nvSpPr>
        <p:spPr>
          <a:xfrm>
            <a:off x="1393622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67" name="Google Shape;1067;p51"/>
          <p:cNvSpPr txBox="1"/>
          <p:nvPr>
            <p:ph idx="4" type="title"/>
          </p:nvPr>
        </p:nvSpPr>
        <p:spPr>
          <a:xfrm>
            <a:off x="4008684" y="147650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68" name="Google Shape;1068;p51"/>
          <p:cNvSpPr txBox="1"/>
          <p:nvPr>
            <p:ph idx="5" type="subTitle"/>
          </p:nvPr>
        </p:nvSpPr>
        <p:spPr>
          <a:xfrm>
            <a:off x="4008686" y="186227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69" name="Google Shape;1069;p51"/>
          <p:cNvSpPr txBox="1"/>
          <p:nvPr>
            <p:ph idx="6" type="title"/>
          </p:nvPr>
        </p:nvSpPr>
        <p:spPr>
          <a:xfrm>
            <a:off x="6640721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70" name="Google Shape;1070;p51"/>
          <p:cNvSpPr txBox="1"/>
          <p:nvPr>
            <p:ph idx="7" type="subTitle"/>
          </p:nvPr>
        </p:nvSpPr>
        <p:spPr>
          <a:xfrm>
            <a:off x="6640721" y="1862166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71" name="Google Shape;1071;p51"/>
          <p:cNvSpPr txBox="1"/>
          <p:nvPr>
            <p:ph idx="8" type="title"/>
          </p:nvPr>
        </p:nvSpPr>
        <p:spPr>
          <a:xfrm>
            <a:off x="4008692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72" name="Google Shape;1072;p51"/>
          <p:cNvSpPr txBox="1"/>
          <p:nvPr>
            <p:ph idx="9" type="subTitle"/>
          </p:nvPr>
        </p:nvSpPr>
        <p:spPr>
          <a:xfrm>
            <a:off x="4008694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73" name="Google Shape;1073;p51"/>
          <p:cNvSpPr txBox="1"/>
          <p:nvPr>
            <p:ph idx="13" type="title"/>
          </p:nvPr>
        </p:nvSpPr>
        <p:spPr>
          <a:xfrm>
            <a:off x="6623771" y="3245010"/>
            <a:ext cx="17928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074" name="Google Shape;1074;p51"/>
          <p:cNvSpPr txBox="1"/>
          <p:nvPr>
            <p:ph idx="14" type="subTitle"/>
          </p:nvPr>
        </p:nvSpPr>
        <p:spPr>
          <a:xfrm>
            <a:off x="6623768" y="3626267"/>
            <a:ext cx="17928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75" name="Google Shape;1075;p51"/>
          <p:cNvSpPr txBox="1"/>
          <p:nvPr>
            <p:ph idx="1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5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7" name="Google Shape;27;p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1076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52"/>
          <p:cNvSpPr/>
          <p:nvPr/>
        </p:nvSpPr>
        <p:spPr>
          <a:xfrm flipH="1" rot="-5400000">
            <a:off x="7408142" y="3405497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" name="Google Shape;1078;p52"/>
          <p:cNvSpPr/>
          <p:nvPr/>
        </p:nvSpPr>
        <p:spPr>
          <a:xfrm rot="10800000">
            <a:off x="7388616" y="3479046"/>
            <a:ext cx="1762684" cy="1668704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" name="Google Shape;1079;p52"/>
          <p:cNvSpPr/>
          <p:nvPr/>
        </p:nvSpPr>
        <p:spPr>
          <a:xfrm flipH="1" rot="10800000">
            <a:off x="-13951" y="0"/>
            <a:ext cx="14457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" name="Google Shape;1080;p52"/>
          <p:cNvSpPr/>
          <p:nvPr/>
        </p:nvSpPr>
        <p:spPr>
          <a:xfrm flipH="1">
            <a:off x="-13950" y="-1458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1" name="Google Shape;1081;p52"/>
          <p:cNvGrpSpPr/>
          <p:nvPr/>
        </p:nvGrpSpPr>
        <p:grpSpPr>
          <a:xfrm flipH="1">
            <a:off x="302117" y="271500"/>
            <a:ext cx="1129625" cy="1115550"/>
            <a:chOff x="623875" y="3501825"/>
            <a:chExt cx="1129625" cy="1115550"/>
          </a:xfrm>
        </p:grpSpPr>
        <p:sp>
          <p:nvSpPr>
            <p:cNvPr id="1082" name="Google Shape;1082;p52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2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2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2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2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2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2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2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2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2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2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" name="Google Shape;1093;p52"/>
          <p:cNvGrpSpPr/>
          <p:nvPr/>
        </p:nvGrpSpPr>
        <p:grpSpPr>
          <a:xfrm rot="5400000">
            <a:off x="7880275" y="-15300"/>
            <a:ext cx="1227250" cy="1314775"/>
            <a:chOff x="5368525" y="1294325"/>
            <a:chExt cx="1227250" cy="1314775"/>
          </a:xfrm>
        </p:grpSpPr>
        <p:sp>
          <p:nvSpPr>
            <p:cNvPr id="1094" name="Google Shape;1094;p52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2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2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" name="Google Shape;1097;p52"/>
          <p:cNvGrpSpPr/>
          <p:nvPr/>
        </p:nvGrpSpPr>
        <p:grpSpPr>
          <a:xfrm>
            <a:off x="8700" y="3703200"/>
            <a:ext cx="1746675" cy="1445450"/>
            <a:chOff x="763475" y="1235400"/>
            <a:chExt cx="1746675" cy="1445450"/>
          </a:xfrm>
        </p:grpSpPr>
        <p:sp>
          <p:nvSpPr>
            <p:cNvPr id="1098" name="Google Shape;1098;p52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2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2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2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2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2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4" name="Google Shape;1104;p52"/>
          <p:cNvSpPr/>
          <p:nvPr/>
        </p:nvSpPr>
        <p:spPr>
          <a:xfrm>
            <a:off x="8053226" y="4075674"/>
            <a:ext cx="664211" cy="610240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" name="Google Shape;1105;p52"/>
          <p:cNvSpPr txBox="1"/>
          <p:nvPr>
            <p:ph type="ctrTitle"/>
          </p:nvPr>
        </p:nvSpPr>
        <p:spPr>
          <a:xfrm>
            <a:off x="2425050" y="713451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06" name="Google Shape;1106;p52"/>
          <p:cNvSpPr txBox="1"/>
          <p:nvPr>
            <p:ph idx="1" type="subTitle"/>
          </p:nvPr>
        </p:nvSpPr>
        <p:spPr>
          <a:xfrm>
            <a:off x="2425050" y="1652925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07" name="Google Shape;1107;p52"/>
          <p:cNvSpPr txBox="1"/>
          <p:nvPr/>
        </p:nvSpPr>
        <p:spPr>
          <a:xfrm>
            <a:off x="2425050" y="3719950"/>
            <a:ext cx="4293900" cy="5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CREDITS: This presentation template was created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, and includes icons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 and infographics &amp; images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lt2"/>
              </a:solidFill>
              <a:highlight>
                <a:srgbClr val="DFDEFC"/>
              </a:highlight>
              <a:latin typeface="Asap"/>
              <a:ea typeface="Asap"/>
              <a:cs typeface="Asap"/>
              <a:sym typeface="Asap"/>
            </a:endParaRPr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1108" name="Shape 1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" name="Google Shape;1109;p53"/>
          <p:cNvSpPr/>
          <p:nvPr/>
        </p:nvSpPr>
        <p:spPr>
          <a:xfrm>
            <a:off x="-7292" y="-7292"/>
            <a:ext cx="998650" cy="1400250"/>
          </a:xfrm>
          <a:custGeom>
            <a:rect b="b" l="l" r="r" t="t"/>
            <a:pathLst>
              <a:path extrusionOk="0" h="56010" w="39946">
                <a:moveTo>
                  <a:pt x="0" y="1"/>
                </a:moveTo>
                <a:lnTo>
                  <a:pt x="12" y="43911"/>
                </a:lnTo>
                <a:cubicBezTo>
                  <a:pt x="893" y="47745"/>
                  <a:pt x="3679" y="50972"/>
                  <a:pt x="7084" y="52960"/>
                </a:cubicBezTo>
                <a:cubicBezTo>
                  <a:pt x="10489" y="54948"/>
                  <a:pt x="14454" y="55782"/>
                  <a:pt x="18383" y="55984"/>
                </a:cubicBezTo>
                <a:cubicBezTo>
                  <a:pt x="18664" y="55999"/>
                  <a:pt x="18950" y="56009"/>
                  <a:pt x="19237" y="56009"/>
                </a:cubicBezTo>
                <a:cubicBezTo>
                  <a:pt x="20519" y="56009"/>
                  <a:pt x="21817" y="55809"/>
                  <a:pt x="22741" y="54972"/>
                </a:cubicBezTo>
                <a:cubicBezTo>
                  <a:pt x="24158" y="53686"/>
                  <a:pt x="24110" y="51353"/>
                  <a:pt x="23170" y="49686"/>
                </a:cubicBezTo>
                <a:cubicBezTo>
                  <a:pt x="22229" y="48019"/>
                  <a:pt x="20622" y="46864"/>
                  <a:pt x="19098" y="45733"/>
                </a:cubicBezTo>
                <a:cubicBezTo>
                  <a:pt x="17562" y="44590"/>
                  <a:pt x="16002" y="43340"/>
                  <a:pt x="15228" y="41601"/>
                </a:cubicBezTo>
                <a:cubicBezTo>
                  <a:pt x="14740" y="40506"/>
                  <a:pt x="14716" y="38994"/>
                  <a:pt x="15728" y="38351"/>
                </a:cubicBezTo>
                <a:cubicBezTo>
                  <a:pt x="16085" y="38129"/>
                  <a:pt x="16506" y="38055"/>
                  <a:pt x="16934" y="38055"/>
                </a:cubicBezTo>
                <a:cubicBezTo>
                  <a:pt x="17148" y="38055"/>
                  <a:pt x="17363" y="38073"/>
                  <a:pt x="17574" y="38101"/>
                </a:cubicBezTo>
                <a:cubicBezTo>
                  <a:pt x="21786" y="38617"/>
                  <a:pt x="25629" y="41692"/>
                  <a:pt x="29752" y="41692"/>
                </a:cubicBezTo>
                <a:cubicBezTo>
                  <a:pt x="30197" y="41692"/>
                  <a:pt x="30646" y="41656"/>
                  <a:pt x="31099" y="41578"/>
                </a:cubicBezTo>
                <a:cubicBezTo>
                  <a:pt x="31861" y="41447"/>
                  <a:pt x="32623" y="41173"/>
                  <a:pt x="33242" y="40696"/>
                </a:cubicBezTo>
                <a:cubicBezTo>
                  <a:pt x="35028" y="39315"/>
                  <a:pt x="35123" y="36553"/>
                  <a:pt x="34171" y="34505"/>
                </a:cubicBezTo>
                <a:cubicBezTo>
                  <a:pt x="33230" y="32469"/>
                  <a:pt x="31504" y="30910"/>
                  <a:pt x="29992" y="29231"/>
                </a:cubicBezTo>
                <a:cubicBezTo>
                  <a:pt x="28480" y="27564"/>
                  <a:pt x="27099" y="25540"/>
                  <a:pt x="27134" y="23290"/>
                </a:cubicBezTo>
                <a:cubicBezTo>
                  <a:pt x="27146" y="22575"/>
                  <a:pt x="27301" y="21873"/>
                  <a:pt x="27646" y="21254"/>
                </a:cubicBezTo>
                <a:cubicBezTo>
                  <a:pt x="27992" y="20646"/>
                  <a:pt x="28515" y="20146"/>
                  <a:pt x="29087" y="19741"/>
                </a:cubicBezTo>
                <a:cubicBezTo>
                  <a:pt x="31087" y="18372"/>
                  <a:pt x="33695" y="18158"/>
                  <a:pt x="35754" y="16860"/>
                </a:cubicBezTo>
                <a:cubicBezTo>
                  <a:pt x="38279" y="15277"/>
                  <a:pt x="39636" y="12229"/>
                  <a:pt x="39779" y="9252"/>
                </a:cubicBezTo>
                <a:cubicBezTo>
                  <a:pt x="39945" y="5883"/>
                  <a:pt x="38707" y="2477"/>
                  <a:pt x="364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" name="Google Shape;1110;p53"/>
          <p:cNvSpPr/>
          <p:nvPr/>
        </p:nvSpPr>
        <p:spPr>
          <a:xfrm>
            <a:off x="7377242" y="3747350"/>
            <a:ext cx="1774050" cy="1397525"/>
          </a:xfrm>
          <a:custGeom>
            <a:rect b="b" l="l" r="r" t="t"/>
            <a:pathLst>
              <a:path extrusionOk="0" h="55901" w="70962">
                <a:moveTo>
                  <a:pt x="70962" y="0"/>
                </a:moveTo>
                <a:lnTo>
                  <a:pt x="70962" y="0"/>
                </a:lnTo>
                <a:cubicBezTo>
                  <a:pt x="67485" y="417"/>
                  <a:pt x="64008" y="893"/>
                  <a:pt x="60544" y="1453"/>
                </a:cubicBezTo>
                <a:cubicBezTo>
                  <a:pt x="55150" y="2310"/>
                  <a:pt x="49471" y="3477"/>
                  <a:pt x="45458" y="7192"/>
                </a:cubicBezTo>
                <a:cubicBezTo>
                  <a:pt x="41756" y="10621"/>
                  <a:pt x="40053" y="15693"/>
                  <a:pt x="36898" y="19646"/>
                </a:cubicBezTo>
                <a:cubicBezTo>
                  <a:pt x="34243" y="22967"/>
                  <a:pt x="30576" y="25420"/>
                  <a:pt x="26599" y="26944"/>
                </a:cubicBezTo>
                <a:cubicBezTo>
                  <a:pt x="22622" y="28468"/>
                  <a:pt x="18336" y="29099"/>
                  <a:pt x="14443" y="30837"/>
                </a:cubicBezTo>
                <a:cubicBezTo>
                  <a:pt x="5727" y="34731"/>
                  <a:pt x="0" y="44458"/>
                  <a:pt x="822" y="53971"/>
                </a:cubicBezTo>
                <a:cubicBezTo>
                  <a:pt x="858" y="54447"/>
                  <a:pt x="1120" y="55531"/>
                  <a:pt x="1048" y="55900"/>
                </a:cubicBezTo>
                <a:lnTo>
                  <a:pt x="70783" y="55900"/>
                </a:lnTo>
                <a:lnTo>
                  <a:pt x="7096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" name="Google Shape;1111;p53"/>
          <p:cNvSpPr/>
          <p:nvPr/>
        </p:nvSpPr>
        <p:spPr>
          <a:xfrm>
            <a:off x="-7292" y="4443075"/>
            <a:ext cx="1181997" cy="700425"/>
          </a:xfrm>
          <a:custGeom>
            <a:rect b="b" l="l" r="r" t="t"/>
            <a:pathLst>
              <a:path extrusionOk="0" h="28017" w="92488">
                <a:moveTo>
                  <a:pt x="29866" y="0"/>
                </a:moveTo>
                <a:cubicBezTo>
                  <a:pt x="24956" y="0"/>
                  <a:pt x="19987" y="945"/>
                  <a:pt x="15061" y="1321"/>
                </a:cubicBezTo>
                <a:cubicBezTo>
                  <a:pt x="13439" y="1446"/>
                  <a:pt x="11811" y="1508"/>
                  <a:pt x="10183" y="1508"/>
                </a:cubicBezTo>
                <a:cubicBezTo>
                  <a:pt x="6843" y="1508"/>
                  <a:pt x="3505" y="1246"/>
                  <a:pt x="214" y="726"/>
                </a:cubicBezTo>
                <a:lnTo>
                  <a:pt x="0" y="27062"/>
                </a:lnTo>
                <a:cubicBezTo>
                  <a:pt x="1610" y="27189"/>
                  <a:pt x="3225" y="27253"/>
                  <a:pt x="4840" y="27253"/>
                </a:cubicBezTo>
                <a:cubicBezTo>
                  <a:pt x="8217" y="27253"/>
                  <a:pt x="11592" y="26975"/>
                  <a:pt x="14919" y="26419"/>
                </a:cubicBezTo>
                <a:cubicBezTo>
                  <a:pt x="18229" y="25872"/>
                  <a:pt x="21503" y="25050"/>
                  <a:pt x="24848" y="24883"/>
                </a:cubicBezTo>
                <a:cubicBezTo>
                  <a:pt x="25306" y="24860"/>
                  <a:pt x="25764" y="24849"/>
                  <a:pt x="26220" y="24849"/>
                </a:cubicBezTo>
                <a:cubicBezTo>
                  <a:pt x="30680" y="24849"/>
                  <a:pt x="35088" y="25888"/>
                  <a:pt x="39505" y="26634"/>
                </a:cubicBezTo>
                <a:cubicBezTo>
                  <a:pt x="45011" y="27556"/>
                  <a:pt x="50592" y="28016"/>
                  <a:pt x="56173" y="28016"/>
                </a:cubicBezTo>
                <a:cubicBezTo>
                  <a:pt x="62915" y="28016"/>
                  <a:pt x="69655" y="27344"/>
                  <a:pt x="76260" y="26003"/>
                </a:cubicBezTo>
                <a:cubicBezTo>
                  <a:pt x="80082" y="25217"/>
                  <a:pt x="83951" y="24169"/>
                  <a:pt x="87082" y="21859"/>
                </a:cubicBezTo>
                <a:cubicBezTo>
                  <a:pt x="90226" y="19537"/>
                  <a:pt x="92488" y="15692"/>
                  <a:pt x="91940" y="11834"/>
                </a:cubicBezTo>
                <a:cubicBezTo>
                  <a:pt x="91297" y="7345"/>
                  <a:pt x="87047" y="4083"/>
                  <a:pt x="82618" y="3071"/>
                </a:cubicBezTo>
                <a:cubicBezTo>
                  <a:pt x="81099" y="2727"/>
                  <a:pt x="79558" y="2593"/>
                  <a:pt x="78008" y="2593"/>
                </a:cubicBezTo>
                <a:cubicBezTo>
                  <a:pt x="75048" y="2593"/>
                  <a:pt x="72054" y="3082"/>
                  <a:pt x="69116" y="3536"/>
                </a:cubicBezTo>
                <a:cubicBezTo>
                  <a:pt x="64691" y="4207"/>
                  <a:pt x="60181" y="4783"/>
                  <a:pt x="55716" y="4783"/>
                </a:cubicBezTo>
                <a:cubicBezTo>
                  <a:pt x="52348" y="4783"/>
                  <a:pt x="49005" y="4455"/>
                  <a:pt x="45744" y="3595"/>
                </a:cubicBezTo>
                <a:cubicBezTo>
                  <a:pt x="42339" y="2702"/>
                  <a:pt x="39088" y="1238"/>
                  <a:pt x="35647" y="535"/>
                </a:cubicBezTo>
                <a:cubicBezTo>
                  <a:pt x="33734" y="148"/>
                  <a:pt x="31804" y="0"/>
                  <a:pt x="2986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" name="Google Shape;1112;p53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" name="Google Shape;1113;p53"/>
          <p:cNvSpPr/>
          <p:nvPr/>
        </p:nvSpPr>
        <p:spPr>
          <a:xfrm flipH="1" rot="10800000">
            <a:off x="158864" y="3942990"/>
            <a:ext cx="849685" cy="7602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" name="Google Shape;1114;p53"/>
          <p:cNvSpPr/>
          <p:nvPr/>
        </p:nvSpPr>
        <p:spPr>
          <a:xfrm flipH="1" rot="10800000">
            <a:off x="7869801" y="253390"/>
            <a:ext cx="865891" cy="7747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1115" name="Shape 1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" name="Google Shape;1116;p54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" name="Google Shape;1117;p54"/>
          <p:cNvSpPr/>
          <p:nvPr/>
        </p:nvSpPr>
        <p:spPr>
          <a:xfrm flipH="1" rot="10800000">
            <a:off x="8660925" y="532302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" name="Google Shape;1118;p54"/>
          <p:cNvSpPr/>
          <p:nvPr/>
        </p:nvSpPr>
        <p:spPr>
          <a:xfrm flipH="1">
            <a:off x="1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" name="Google Shape;1119;p54"/>
          <p:cNvSpPr/>
          <p:nvPr/>
        </p:nvSpPr>
        <p:spPr>
          <a:xfrm rot="10800000">
            <a:off x="379014" y="642621"/>
            <a:ext cx="258758" cy="23152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" name="Google Shape;1120;p54"/>
          <p:cNvSpPr/>
          <p:nvPr/>
        </p:nvSpPr>
        <p:spPr>
          <a:xfrm rot="10800000">
            <a:off x="721897" y="46121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" name="Google Shape;1121;p54"/>
          <p:cNvSpPr/>
          <p:nvPr/>
        </p:nvSpPr>
        <p:spPr>
          <a:xfrm rot="10800000">
            <a:off x="8211147" y="62076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" name="Google Shape;1122;p54"/>
          <p:cNvSpPr/>
          <p:nvPr/>
        </p:nvSpPr>
        <p:spPr>
          <a:xfrm rot="10800000">
            <a:off x="1" y="423978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" name="Google Shape;1123;p54"/>
          <p:cNvSpPr/>
          <p:nvPr/>
        </p:nvSpPr>
        <p:spPr>
          <a:xfrm flipH="1" rot="10800000">
            <a:off x="450625" y="4229974"/>
            <a:ext cx="234759" cy="21005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" name="Google Shape;1124;p54"/>
          <p:cNvSpPr/>
          <p:nvPr/>
        </p:nvSpPr>
        <p:spPr>
          <a:xfrm flipH="1" rot="10800000">
            <a:off x="8127200" y="424321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" name="Google Shape;1125;p54"/>
          <p:cNvSpPr/>
          <p:nvPr/>
        </p:nvSpPr>
        <p:spPr>
          <a:xfrm flipH="1" rot="10800000">
            <a:off x="8127198" y="4323608"/>
            <a:ext cx="384417" cy="344038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" name="Google Shape;1126;p54"/>
          <p:cNvSpPr/>
          <p:nvPr/>
        </p:nvSpPr>
        <p:spPr>
          <a:xfrm rot="10800000">
            <a:off x="8693866" y="4493334"/>
            <a:ext cx="194910" cy="17431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" name="Google Shape;1127;p54"/>
          <p:cNvSpPr/>
          <p:nvPr/>
        </p:nvSpPr>
        <p:spPr>
          <a:xfrm flipH="1" rot="10800000">
            <a:off x="8565800" y="832165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" name="Google Shape;1128;p54"/>
          <p:cNvSpPr/>
          <p:nvPr/>
        </p:nvSpPr>
        <p:spPr>
          <a:xfrm flipH="1" rot="10800000">
            <a:off x="353249" y="4622561"/>
            <a:ext cx="310297" cy="27763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132" name="Shape 1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" name="Google Shape;1133;p56"/>
          <p:cNvSpPr/>
          <p:nvPr/>
        </p:nvSpPr>
        <p:spPr>
          <a:xfrm>
            <a:off x="-21242" y="-14584"/>
            <a:ext cx="2310969" cy="2187617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" name="Google Shape;1134;p56"/>
          <p:cNvSpPr txBox="1"/>
          <p:nvPr>
            <p:ph idx="1" type="subTitle"/>
          </p:nvPr>
        </p:nvSpPr>
        <p:spPr>
          <a:xfrm>
            <a:off x="1457700" y="3334057"/>
            <a:ext cx="62286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35" name="Google Shape;1135;p56"/>
          <p:cNvSpPr txBox="1"/>
          <p:nvPr>
            <p:ph type="title"/>
          </p:nvPr>
        </p:nvSpPr>
        <p:spPr>
          <a:xfrm>
            <a:off x="1457700" y="1427526"/>
            <a:ext cx="6228600" cy="17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Font typeface="Libre Bodoni"/>
              <a:buNone/>
              <a:defRPr sz="5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1136" name="Google Shape;1136;p56"/>
          <p:cNvSpPr/>
          <p:nvPr/>
        </p:nvSpPr>
        <p:spPr>
          <a:xfrm flipH="1" rot="10800000">
            <a:off x="6251817" y="40069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" name="Google Shape;1137;p56"/>
          <p:cNvSpPr/>
          <p:nvPr/>
        </p:nvSpPr>
        <p:spPr>
          <a:xfrm rot="10800000">
            <a:off x="7510800" y="0"/>
            <a:ext cx="16332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" name="Google Shape;1138;p56"/>
          <p:cNvSpPr/>
          <p:nvPr/>
        </p:nvSpPr>
        <p:spPr>
          <a:xfrm rot="5400000">
            <a:off x="193492" y="3410258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9" name="Google Shape;1139;p56"/>
          <p:cNvGrpSpPr/>
          <p:nvPr/>
        </p:nvGrpSpPr>
        <p:grpSpPr>
          <a:xfrm>
            <a:off x="7474675" y="3811675"/>
            <a:ext cx="1129625" cy="1115550"/>
            <a:chOff x="623875" y="3501825"/>
            <a:chExt cx="1129625" cy="1115550"/>
          </a:xfrm>
        </p:grpSpPr>
        <p:sp>
          <p:nvSpPr>
            <p:cNvPr id="1140" name="Google Shape;1140;p56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6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6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6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6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6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6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6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6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6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6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" name="Google Shape;1151;p56"/>
          <p:cNvGrpSpPr/>
          <p:nvPr/>
        </p:nvGrpSpPr>
        <p:grpSpPr>
          <a:xfrm>
            <a:off x="-6640" y="1126"/>
            <a:ext cx="991618" cy="1062338"/>
            <a:chOff x="5368525" y="1294325"/>
            <a:chExt cx="1227250" cy="1314775"/>
          </a:xfrm>
        </p:grpSpPr>
        <p:sp>
          <p:nvSpPr>
            <p:cNvPr id="1152" name="Google Shape;1152;p56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6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6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" name="Google Shape;1155;p56"/>
          <p:cNvGrpSpPr/>
          <p:nvPr/>
        </p:nvGrpSpPr>
        <p:grpSpPr>
          <a:xfrm>
            <a:off x="-6650" y="3715975"/>
            <a:ext cx="1746675" cy="1445450"/>
            <a:chOff x="763475" y="1235400"/>
            <a:chExt cx="1746675" cy="1445450"/>
          </a:xfrm>
        </p:grpSpPr>
        <p:sp>
          <p:nvSpPr>
            <p:cNvPr id="1156" name="Google Shape;1156;p56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6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6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6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6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6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2" name="Google Shape;1162;p56"/>
          <p:cNvSpPr/>
          <p:nvPr/>
        </p:nvSpPr>
        <p:spPr>
          <a:xfrm>
            <a:off x="577075" y="2803712"/>
            <a:ext cx="289655" cy="212480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" name="Google Shape;1163;p56"/>
          <p:cNvSpPr/>
          <p:nvPr/>
        </p:nvSpPr>
        <p:spPr>
          <a:xfrm rot="1765939">
            <a:off x="333689" y="3209417"/>
            <a:ext cx="424664" cy="420321"/>
          </a:xfrm>
          <a:custGeom>
            <a:rect b="b" l="l" r="r" t="t"/>
            <a:pathLst>
              <a:path extrusionOk="0" h="7424" w="7501">
                <a:moveTo>
                  <a:pt x="3361" y="0"/>
                </a:moveTo>
                <a:cubicBezTo>
                  <a:pt x="2676" y="0"/>
                  <a:pt x="2022" y="344"/>
                  <a:pt x="1500" y="801"/>
                </a:cubicBezTo>
                <a:cubicBezTo>
                  <a:pt x="595" y="1623"/>
                  <a:pt x="36" y="2825"/>
                  <a:pt x="12" y="4052"/>
                </a:cubicBezTo>
                <a:cubicBezTo>
                  <a:pt x="0" y="4421"/>
                  <a:pt x="48" y="4790"/>
                  <a:pt x="143" y="5147"/>
                </a:cubicBezTo>
                <a:cubicBezTo>
                  <a:pt x="534" y="6484"/>
                  <a:pt x="1907" y="7423"/>
                  <a:pt x="3303" y="7423"/>
                </a:cubicBezTo>
                <a:cubicBezTo>
                  <a:pt x="3436" y="7423"/>
                  <a:pt x="3570" y="7415"/>
                  <a:pt x="3703" y="7397"/>
                </a:cubicBezTo>
                <a:cubicBezTo>
                  <a:pt x="7501" y="6921"/>
                  <a:pt x="7477" y="2456"/>
                  <a:pt x="4834" y="551"/>
                </a:cubicBezTo>
                <a:cubicBezTo>
                  <a:pt x="4465" y="289"/>
                  <a:pt x="4048" y="75"/>
                  <a:pt x="3608" y="15"/>
                </a:cubicBezTo>
                <a:cubicBezTo>
                  <a:pt x="3525" y="5"/>
                  <a:pt x="3443" y="0"/>
                  <a:pt x="336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" name="Google Shape;1164;p56"/>
          <p:cNvSpPr/>
          <p:nvPr/>
        </p:nvSpPr>
        <p:spPr>
          <a:xfrm>
            <a:off x="257813" y="29716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" name="Google Shape;1165;p56"/>
          <p:cNvSpPr/>
          <p:nvPr/>
        </p:nvSpPr>
        <p:spPr>
          <a:xfrm>
            <a:off x="356138" y="25454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6" name="Google Shape;1166;p56"/>
          <p:cNvGrpSpPr/>
          <p:nvPr/>
        </p:nvGrpSpPr>
        <p:grpSpPr>
          <a:xfrm>
            <a:off x="7042225" y="0"/>
            <a:ext cx="2101775" cy="1341250"/>
            <a:chOff x="4946725" y="3223150"/>
            <a:chExt cx="2101775" cy="1341250"/>
          </a:xfrm>
        </p:grpSpPr>
        <p:sp>
          <p:nvSpPr>
            <p:cNvPr id="1167" name="Google Shape;1167;p56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6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6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56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56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56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56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6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6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6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6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6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6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6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56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56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6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6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6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6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6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188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p57"/>
          <p:cNvSpPr txBox="1"/>
          <p:nvPr>
            <p:ph hasCustomPrompt="1" type="title"/>
          </p:nvPr>
        </p:nvSpPr>
        <p:spPr>
          <a:xfrm>
            <a:off x="1490700" y="165795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190" name="Google Shape;1190;p57"/>
          <p:cNvSpPr txBox="1"/>
          <p:nvPr>
            <p:ph idx="1" type="subTitle"/>
          </p:nvPr>
        </p:nvSpPr>
        <p:spPr>
          <a:xfrm>
            <a:off x="1490700" y="3174549"/>
            <a:ext cx="4545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91" name="Google Shape;1191;p57"/>
          <p:cNvSpPr txBox="1"/>
          <p:nvPr>
            <p:ph idx="2" type="title"/>
          </p:nvPr>
        </p:nvSpPr>
        <p:spPr>
          <a:xfrm>
            <a:off x="1490700" y="2716350"/>
            <a:ext cx="4545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1192" name="Google Shape;1192;p57"/>
          <p:cNvSpPr/>
          <p:nvPr/>
        </p:nvSpPr>
        <p:spPr>
          <a:xfrm rot="10800000">
            <a:off x="6288692" y="2716349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3" name="Google Shape;1193;p57"/>
          <p:cNvSpPr/>
          <p:nvPr/>
        </p:nvSpPr>
        <p:spPr>
          <a:xfrm>
            <a:off x="6853096" y="3659460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4" name="Google Shape;1194;p57"/>
          <p:cNvSpPr/>
          <p:nvPr/>
        </p:nvSpPr>
        <p:spPr>
          <a:xfrm flipH="1" rot="-5400000">
            <a:off x="6820742" y="-353942"/>
            <a:ext cx="1983900" cy="26772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5" name="Google Shape;1195;p57"/>
          <p:cNvSpPr/>
          <p:nvPr/>
        </p:nvSpPr>
        <p:spPr>
          <a:xfrm flipH="1" rot="-5400000">
            <a:off x="-886654" y="3123375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6" name="Google Shape;1196;p57"/>
          <p:cNvGrpSpPr/>
          <p:nvPr/>
        </p:nvGrpSpPr>
        <p:grpSpPr>
          <a:xfrm>
            <a:off x="347825" y="3839275"/>
            <a:ext cx="1126350" cy="1080250"/>
            <a:chOff x="7297550" y="3091850"/>
            <a:chExt cx="1126350" cy="1080250"/>
          </a:xfrm>
        </p:grpSpPr>
        <p:sp>
          <p:nvSpPr>
            <p:cNvPr id="1197" name="Google Shape;1197;p57"/>
            <p:cNvSpPr/>
            <p:nvPr/>
          </p:nvSpPr>
          <p:spPr>
            <a:xfrm>
              <a:off x="7886600" y="34855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7"/>
            <p:cNvSpPr/>
            <p:nvPr/>
          </p:nvSpPr>
          <p:spPr>
            <a:xfrm>
              <a:off x="8175050" y="3307975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7"/>
            <p:cNvSpPr/>
            <p:nvPr/>
          </p:nvSpPr>
          <p:spPr>
            <a:xfrm>
              <a:off x="7879125" y="30918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7"/>
            <p:cNvSpPr/>
            <p:nvPr/>
          </p:nvSpPr>
          <p:spPr>
            <a:xfrm>
              <a:off x="8233425" y="3646100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7"/>
            <p:cNvSpPr/>
            <p:nvPr/>
          </p:nvSpPr>
          <p:spPr>
            <a:xfrm>
              <a:off x="8095875" y="38597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7"/>
            <p:cNvSpPr/>
            <p:nvPr/>
          </p:nvSpPr>
          <p:spPr>
            <a:xfrm>
              <a:off x="7767250" y="39403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57"/>
            <p:cNvSpPr/>
            <p:nvPr/>
          </p:nvSpPr>
          <p:spPr>
            <a:xfrm>
              <a:off x="7621100" y="365992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57"/>
            <p:cNvSpPr/>
            <p:nvPr/>
          </p:nvSpPr>
          <p:spPr>
            <a:xfrm>
              <a:off x="7558800" y="32007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7"/>
            <p:cNvSpPr/>
            <p:nvPr/>
          </p:nvSpPr>
          <p:spPr>
            <a:xfrm>
              <a:off x="7297550" y="3464075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7"/>
            <p:cNvSpPr/>
            <p:nvPr/>
          </p:nvSpPr>
          <p:spPr>
            <a:xfrm>
              <a:off x="7399050" y="385390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" name="Google Shape;1207;p57"/>
          <p:cNvGrpSpPr/>
          <p:nvPr/>
        </p:nvGrpSpPr>
        <p:grpSpPr>
          <a:xfrm rot="10800000">
            <a:off x="7564300" y="372500"/>
            <a:ext cx="1655900" cy="875425"/>
            <a:chOff x="1680550" y="2806125"/>
            <a:chExt cx="1655900" cy="875425"/>
          </a:xfrm>
        </p:grpSpPr>
        <p:sp>
          <p:nvSpPr>
            <p:cNvPr id="1208" name="Google Shape;1208;p57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7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" name="Google Shape;1210;p57"/>
          <p:cNvGrpSpPr/>
          <p:nvPr/>
        </p:nvGrpSpPr>
        <p:grpSpPr>
          <a:xfrm rot="5400000">
            <a:off x="6677763" y="3750100"/>
            <a:ext cx="1736250" cy="814125"/>
            <a:chOff x="503325" y="3713675"/>
            <a:chExt cx="1736250" cy="814125"/>
          </a:xfrm>
        </p:grpSpPr>
        <p:sp>
          <p:nvSpPr>
            <p:cNvPr id="1211" name="Google Shape;1211;p57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7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" name="Google Shape;1213;p57"/>
          <p:cNvGrpSpPr/>
          <p:nvPr/>
        </p:nvGrpSpPr>
        <p:grpSpPr>
          <a:xfrm flipH="1">
            <a:off x="-20619" y="-2"/>
            <a:ext cx="1863224" cy="1189018"/>
            <a:chOff x="4946725" y="3223150"/>
            <a:chExt cx="2101775" cy="1341250"/>
          </a:xfrm>
        </p:grpSpPr>
        <p:sp>
          <p:nvSpPr>
            <p:cNvPr id="1214" name="Google Shape;1214;p57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7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7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7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7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7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7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7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7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7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7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7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7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7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7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7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7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7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7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57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57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235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p58"/>
          <p:cNvSpPr txBox="1"/>
          <p:nvPr>
            <p:ph type="title"/>
          </p:nvPr>
        </p:nvSpPr>
        <p:spPr>
          <a:xfrm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237" name="Google Shape;1237;p58"/>
          <p:cNvSpPr/>
          <p:nvPr/>
        </p:nvSpPr>
        <p:spPr>
          <a:xfrm>
            <a:off x="-14584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" name="Google Shape;1238;p58"/>
          <p:cNvSpPr/>
          <p:nvPr/>
        </p:nvSpPr>
        <p:spPr>
          <a:xfrm>
            <a:off x="2229200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" name="Google Shape;1239;p58"/>
          <p:cNvSpPr/>
          <p:nvPr/>
        </p:nvSpPr>
        <p:spPr>
          <a:xfrm>
            <a:off x="8466525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0" name="Google Shape;1240;p58"/>
          <p:cNvGrpSpPr/>
          <p:nvPr/>
        </p:nvGrpSpPr>
        <p:grpSpPr>
          <a:xfrm rot="10800000">
            <a:off x="7397325" y="8650"/>
            <a:ext cx="1746675" cy="1445450"/>
            <a:chOff x="763475" y="1235400"/>
            <a:chExt cx="1746675" cy="1445450"/>
          </a:xfrm>
        </p:grpSpPr>
        <p:sp>
          <p:nvSpPr>
            <p:cNvPr id="1241" name="Google Shape;1241;p58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8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8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8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8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8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7" name="Google Shape;1247;p58"/>
          <p:cNvSpPr/>
          <p:nvPr/>
        </p:nvSpPr>
        <p:spPr>
          <a:xfrm>
            <a:off x="168487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" name="Google Shape;1248;p58"/>
          <p:cNvSpPr/>
          <p:nvPr/>
        </p:nvSpPr>
        <p:spPr>
          <a:xfrm>
            <a:off x="334204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" name="Google Shape;1249;p58"/>
          <p:cNvSpPr/>
          <p:nvPr/>
        </p:nvSpPr>
        <p:spPr>
          <a:xfrm>
            <a:off x="437788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" name="Google Shape;1250;p58"/>
          <p:cNvSpPr/>
          <p:nvPr/>
        </p:nvSpPr>
        <p:spPr>
          <a:xfrm>
            <a:off x="218501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1" name="Google Shape;1251;p58"/>
          <p:cNvSpPr txBox="1"/>
          <p:nvPr>
            <p:ph idx="1" type="subTitle"/>
          </p:nvPr>
        </p:nvSpPr>
        <p:spPr>
          <a:xfrm>
            <a:off x="736475" y="1319825"/>
            <a:ext cx="7704000" cy="103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252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3" name="Google Shape;1253;p59"/>
          <p:cNvSpPr/>
          <p:nvPr/>
        </p:nvSpPr>
        <p:spPr>
          <a:xfrm>
            <a:off x="38351" y="4198200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4" name="Google Shape;1254;p59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5" name="Google Shape;1255;p59"/>
          <p:cNvSpPr/>
          <p:nvPr/>
        </p:nvSpPr>
        <p:spPr>
          <a:xfrm>
            <a:off x="-2357" y="4649188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6" name="Google Shape;1256;p59"/>
          <p:cNvGrpSpPr/>
          <p:nvPr/>
        </p:nvGrpSpPr>
        <p:grpSpPr>
          <a:xfrm flipH="1">
            <a:off x="-63762" y="65266"/>
            <a:ext cx="1794916" cy="1145428"/>
            <a:chOff x="4946725" y="3223150"/>
            <a:chExt cx="2101775" cy="1341250"/>
          </a:xfrm>
        </p:grpSpPr>
        <p:sp>
          <p:nvSpPr>
            <p:cNvPr id="1257" name="Google Shape;1257;p59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9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9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9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9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9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9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9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59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9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9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9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9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9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9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9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9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9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9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9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9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8" name="Google Shape;1278;p59"/>
          <p:cNvSpPr txBox="1"/>
          <p:nvPr>
            <p:ph idx="1" type="subTitle"/>
          </p:nvPr>
        </p:nvSpPr>
        <p:spPr>
          <a:xfrm>
            <a:off x="4199275" y="1288625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1279" name="Google Shape;1279;p59"/>
          <p:cNvSpPr txBox="1"/>
          <p:nvPr>
            <p:ph idx="2" type="subTitle"/>
          </p:nvPr>
        </p:nvSpPr>
        <p:spPr>
          <a:xfrm flipH="1">
            <a:off x="4199425" y="2880174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1280" name="Google Shape;1280;p59"/>
          <p:cNvSpPr txBox="1"/>
          <p:nvPr>
            <p:ph idx="3" type="subTitle"/>
          </p:nvPr>
        </p:nvSpPr>
        <p:spPr>
          <a:xfrm>
            <a:off x="4199299" y="1756150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81" name="Google Shape;1281;p59"/>
          <p:cNvSpPr txBox="1"/>
          <p:nvPr>
            <p:ph idx="4" type="subTitle"/>
          </p:nvPr>
        </p:nvSpPr>
        <p:spPr>
          <a:xfrm flipH="1">
            <a:off x="4199415" y="3352328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282" name="Google Shape;1282;p59"/>
          <p:cNvSpPr txBox="1"/>
          <p:nvPr>
            <p:ph type="title"/>
          </p:nvPr>
        </p:nvSpPr>
        <p:spPr>
          <a:xfrm flipH="1"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283" name="Shape 1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4" name="Google Shape;1284;p60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5" name="Google Shape;1285;p60"/>
          <p:cNvSpPr/>
          <p:nvPr/>
        </p:nvSpPr>
        <p:spPr>
          <a:xfrm>
            <a:off x="8466513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6" name="Google Shape;1286;p60"/>
          <p:cNvSpPr/>
          <p:nvPr/>
        </p:nvSpPr>
        <p:spPr>
          <a:xfrm flipH="1" rot="10800000">
            <a:off x="7959146" y="-23380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7" name="Google Shape;1287;p60"/>
          <p:cNvGrpSpPr/>
          <p:nvPr/>
        </p:nvGrpSpPr>
        <p:grpSpPr>
          <a:xfrm rot="10800000">
            <a:off x="7739509" y="0"/>
            <a:ext cx="1404501" cy="1162286"/>
            <a:chOff x="763475" y="1235400"/>
            <a:chExt cx="1746675" cy="1445450"/>
          </a:xfrm>
        </p:grpSpPr>
        <p:sp>
          <p:nvSpPr>
            <p:cNvPr id="1288" name="Google Shape;1288;p60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60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0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0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60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0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4" name="Google Shape;1294;p60"/>
          <p:cNvSpPr/>
          <p:nvPr/>
        </p:nvSpPr>
        <p:spPr>
          <a:xfrm flipH="1" rot="10800000">
            <a:off x="143526" y="4668021"/>
            <a:ext cx="317912" cy="2844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" name="Google Shape;1295;p60"/>
          <p:cNvSpPr/>
          <p:nvPr/>
        </p:nvSpPr>
        <p:spPr>
          <a:xfrm flipH="1" rot="10800000">
            <a:off x="269001" y="4264804"/>
            <a:ext cx="270181" cy="241746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" name="Google Shape;1296;p60"/>
          <p:cNvSpPr/>
          <p:nvPr/>
        </p:nvSpPr>
        <p:spPr>
          <a:xfrm flipH="1" rot="10800000">
            <a:off x="539176" y="4668029"/>
            <a:ext cx="200931" cy="1797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" name="Google Shape;1297;p6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9pPr>
          </a:lstStyle>
          <a:p/>
        </p:txBody>
      </p:sp>
      <p:sp>
        <p:nvSpPr>
          <p:cNvPr id="1298" name="Google Shape;1298;p60"/>
          <p:cNvSpPr/>
          <p:nvPr/>
        </p:nvSpPr>
        <p:spPr>
          <a:xfrm flipH="1" rot="10800000">
            <a:off x="269001" y="456290"/>
            <a:ext cx="789025" cy="7059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299" name="Shape 1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" name="Google Shape;1300;p61"/>
          <p:cNvSpPr txBox="1"/>
          <p:nvPr>
            <p:ph idx="1" type="subTitle"/>
          </p:nvPr>
        </p:nvSpPr>
        <p:spPr>
          <a:xfrm>
            <a:off x="1914625" y="2332044"/>
            <a:ext cx="5314800" cy="110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01" name="Google Shape;1301;p61"/>
          <p:cNvSpPr txBox="1"/>
          <p:nvPr>
            <p:ph type="title"/>
          </p:nvPr>
        </p:nvSpPr>
        <p:spPr>
          <a:xfrm>
            <a:off x="1914575" y="1702656"/>
            <a:ext cx="5314800" cy="64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302" name="Google Shape;1302;p61"/>
          <p:cNvSpPr/>
          <p:nvPr/>
        </p:nvSpPr>
        <p:spPr>
          <a:xfrm rot="5400000">
            <a:off x="372450" y="-343275"/>
            <a:ext cx="1429200" cy="21741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61"/>
          <p:cNvSpPr/>
          <p:nvPr/>
        </p:nvSpPr>
        <p:spPr>
          <a:xfrm>
            <a:off x="7871600" y="3114475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61"/>
          <p:cNvSpPr/>
          <p:nvPr/>
        </p:nvSpPr>
        <p:spPr>
          <a:xfrm rot="-5400000">
            <a:off x="7550327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5" name="Google Shape;1305;p61"/>
          <p:cNvGrpSpPr/>
          <p:nvPr/>
        </p:nvGrpSpPr>
        <p:grpSpPr>
          <a:xfrm rot="8838117">
            <a:off x="7920024" y="1339356"/>
            <a:ext cx="1004345" cy="991737"/>
            <a:chOff x="623875" y="3501825"/>
            <a:chExt cx="1129625" cy="1115550"/>
          </a:xfrm>
        </p:grpSpPr>
        <p:sp>
          <p:nvSpPr>
            <p:cNvPr id="1306" name="Google Shape;1306;p61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1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1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1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1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1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1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1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1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1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1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7" name="Google Shape;1317;p61"/>
          <p:cNvSpPr/>
          <p:nvPr/>
        </p:nvSpPr>
        <p:spPr>
          <a:xfrm flipH="1" rot="5400000">
            <a:off x="771181" y="-785821"/>
            <a:ext cx="753149" cy="2310209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8" name="Google Shape;1318;p61"/>
          <p:cNvGrpSpPr/>
          <p:nvPr/>
        </p:nvGrpSpPr>
        <p:grpSpPr>
          <a:xfrm flipH="1" rot="2573076">
            <a:off x="7568239" y="4337886"/>
            <a:ext cx="1655842" cy="875394"/>
            <a:chOff x="1680550" y="2806125"/>
            <a:chExt cx="1655900" cy="875425"/>
          </a:xfrm>
        </p:grpSpPr>
        <p:sp>
          <p:nvSpPr>
            <p:cNvPr id="1319" name="Google Shape;1319;p61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1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" name="Google Shape;1321;p61"/>
          <p:cNvGrpSpPr/>
          <p:nvPr/>
        </p:nvGrpSpPr>
        <p:grpSpPr>
          <a:xfrm>
            <a:off x="-50" y="1296000"/>
            <a:ext cx="1746675" cy="1445450"/>
            <a:chOff x="763475" y="1235400"/>
            <a:chExt cx="1746675" cy="1445450"/>
          </a:xfrm>
        </p:grpSpPr>
        <p:sp>
          <p:nvSpPr>
            <p:cNvPr id="1322" name="Google Shape;1322;p61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1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1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1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1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1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" name="Google Shape;1328;p61"/>
          <p:cNvGrpSpPr/>
          <p:nvPr/>
        </p:nvGrpSpPr>
        <p:grpSpPr>
          <a:xfrm>
            <a:off x="364880" y="3938841"/>
            <a:ext cx="1016811" cy="995863"/>
            <a:chOff x="858493" y="3673154"/>
            <a:chExt cx="1016811" cy="995863"/>
          </a:xfrm>
        </p:grpSpPr>
        <p:sp>
          <p:nvSpPr>
            <p:cNvPr id="1329" name="Google Shape;1329;p61"/>
            <p:cNvSpPr/>
            <p:nvPr/>
          </p:nvSpPr>
          <p:spPr>
            <a:xfrm rot="8838117">
              <a:off x="1089928" y="4476928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1"/>
            <p:cNvSpPr/>
            <p:nvPr/>
          </p:nvSpPr>
          <p:spPr>
            <a:xfrm rot="8838117">
              <a:off x="1186080" y="4116129"/>
              <a:ext cx="164105" cy="225920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1"/>
            <p:cNvSpPr/>
            <p:nvPr/>
          </p:nvSpPr>
          <p:spPr>
            <a:xfrm rot="8838117">
              <a:off x="898169" y="4280818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1"/>
            <p:cNvSpPr/>
            <p:nvPr/>
          </p:nvSpPr>
          <p:spPr>
            <a:xfrm rot="8838117">
              <a:off x="889854" y="4016642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1"/>
            <p:cNvSpPr/>
            <p:nvPr/>
          </p:nvSpPr>
          <p:spPr>
            <a:xfrm rot="8838117">
              <a:off x="1050861" y="3771042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1"/>
            <p:cNvSpPr/>
            <p:nvPr/>
          </p:nvSpPr>
          <p:spPr>
            <a:xfrm rot="8838117">
              <a:off x="1364308" y="3923609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1"/>
            <p:cNvSpPr/>
            <p:nvPr/>
          </p:nvSpPr>
          <p:spPr>
            <a:xfrm rot="8838117">
              <a:off x="1479215" y="4186794"/>
              <a:ext cx="257527" cy="190004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1"/>
            <p:cNvSpPr/>
            <p:nvPr/>
          </p:nvSpPr>
          <p:spPr>
            <a:xfrm rot="8838117">
              <a:off x="1680844" y="3932811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1"/>
            <p:cNvSpPr/>
            <p:nvPr/>
          </p:nvSpPr>
          <p:spPr>
            <a:xfrm rot="8838117">
              <a:off x="1444048" y="3699841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" name="Google Shape;1338;p61"/>
          <p:cNvGrpSpPr/>
          <p:nvPr/>
        </p:nvGrpSpPr>
        <p:grpSpPr>
          <a:xfrm>
            <a:off x="2075325" y="4198892"/>
            <a:ext cx="1110575" cy="975450"/>
            <a:chOff x="3575725" y="3248450"/>
            <a:chExt cx="1110575" cy="975450"/>
          </a:xfrm>
        </p:grpSpPr>
        <p:sp>
          <p:nvSpPr>
            <p:cNvPr id="1339" name="Google Shape;1339;p61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1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" name="Google Shape;1341;p61"/>
          <p:cNvGrpSpPr/>
          <p:nvPr/>
        </p:nvGrpSpPr>
        <p:grpSpPr>
          <a:xfrm flipH="1" rot="10800000">
            <a:off x="6056950" y="0"/>
            <a:ext cx="1110575" cy="975450"/>
            <a:chOff x="3575725" y="3248450"/>
            <a:chExt cx="1110575" cy="975450"/>
          </a:xfrm>
        </p:grpSpPr>
        <p:sp>
          <p:nvSpPr>
            <p:cNvPr id="1342" name="Google Shape;1342;p61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1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344" name="Shape 1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5" name="Google Shape;1345;p62"/>
          <p:cNvSpPr/>
          <p:nvPr/>
        </p:nvSpPr>
        <p:spPr>
          <a:xfrm rot="10800000">
            <a:off x="0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" name="Google Shape;1346;p62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7" name="Google Shape;1347;p62"/>
          <p:cNvSpPr/>
          <p:nvPr/>
        </p:nvSpPr>
        <p:spPr>
          <a:xfrm flipH="1" rot="5400000">
            <a:off x="73200" y="-7320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8" name="Google Shape;1348;p62"/>
          <p:cNvSpPr/>
          <p:nvPr/>
        </p:nvSpPr>
        <p:spPr>
          <a:xfrm flipH="1" rot="10800000">
            <a:off x="721905" y="-19540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9" name="Google Shape;1349;p62"/>
          <p:cNvGrpSpPr/>
          <p:nvPr/>
        </p:nvGrpSpPr>
        <p:grpSpPr>
          <a:xfrm flipH="1" rot="-3438117">
            <a:off x="393859" y="1050214"/>
            <a:ext cx="1004345" cy="991737"/>
            <a:chOff x="623875" y="3501825"/>
            <a:chExt cx="1129625" cy="1115550"/>
          </a:xfrm>
        </p:grpSpPr>
        <p:sp>
          <p:nvSpPr>
            <p:cNvPr id="1350" name="Google Shape;1350;p62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2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2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2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2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2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2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2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2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2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2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" name="Google Shape;1361;p62"/>
          <p:cNvGrpSpPr/>
          <p:nvPr/>
        </p:nvGrpSpPr>
        <p:grpSpPr>
          <a:xfrm rot="10800000">
            <a:off x="7876042" y="3783123"/>
            <a:ext cx="1227250" cy="1314775"/>
            <a:chOff x="5368525" y="1294325"/>
            <a:chExt cx="1227250" cy="1314775"/>
          </a:xfrm>
        </p:grpSpPr>
        <p:sp>
          <p:nvSpPr>
            <p:cNvPr id="1362" name="Google Shape;1362;p62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2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2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5" name="Google Shape;1365;p62"/>
          <p:cNvSpPr txBox="1"/>
          <p:nvPr>
            <p:ph type="title"/>
          </p:nvPr>
        </p:nvSpPr>
        <p:spPr>
          <a:xfrm>
            <a:off x="1970551" y="1299600"/>
            <a:ext cx="5189400" cy="2544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/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0" name="Google Shape;30;p7"/>
          <p:cNvSpPr txBox="1"/>
          <p:nvPr>
            <p:ph idx="1" type="body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31" name="Google Shape;31;p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366" name="Shape 1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7" name="Google Shape;1367;p63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8" name="Google Shape;1368;p63"/>
          <p:cNvGrpSpPr/>
          <p:nvPr/>
        </p:nvGrpSpPr>
        <p:grpSpPr>
          <a:xfrm rot="8838117">
            <a:off x="335074" y="3877231"/>
            <a:ext cx="1004345" cy="991737"/>
            <a:chOff x="623875" y="3501825"/>
            <a:chExt cx="1129625" cy="1115550"/>
          </a:xfrm>
        </p:grpSpPr>
        <p:sp>
          <p:nvSpPr>
            <p:cNvPr id="1369" name="Google Shape;1369;p63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3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3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3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3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3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3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3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3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3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3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" name="Google Shape;1380;p63"/>
          <p:cNvGrpSpPr/>
          <p:nvPr/>
        </p:nvGrpSpPr>
        <p:grpSpPr>
          <a:xfrm rot="-5400000">
            <a:off x="7669378" y="-68325"/>
            <a:ext cx="1373725" cy="1575500"/>
            <a:chOff x="3306050" y="1157725"/>
            <a:chExt cx="1373725" cy="1575500"/>
          </a:xfrm>
        </p:grpSpPr>
        <p:sp>
          <p:nvSpPr>
            <p:cNvPr id="1381" name="Google Shape;1381;p63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3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3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3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3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3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3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3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9" name="Google Shape;1389;p63"/>
          <p:cNvSpPr/>
          <p:nvPr/>
        </p:nvSpPr>
        <p:spPr>
          <a:xfrm>
            <a:off x="640140" y="458777"/>
            <a:ext cx="331461" cy="29649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" name="Google Shape;1390;p63"/>
          <p:cNvSpPr/>
          <p:nvPr/>
        </p:nvSpPr>
        <p:spPr>
          <a:xfrm>
            <a:off x="558399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" name="Google Shape;1391;p63"/>
          <p:cNvSpPr txBox="1"/>
          <p:nvPr>
            <p:ph type="title"/>
          </p:nvPr>
        </p:nvSpPr>
        <p:spPr>
          <a:xfrm>
            <a:off x="3960100" y="979300"/>
            <a:ext cx="3639000" cy="15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392" name="Google Shape;1392;p63"/>
          <p:cNvSpPr txBox="1"/>
          <p:nvPr>
            <p:ph idx="1" type="subTitle"/>
          </p:nvPr>
        </p:nvSpPr>
        <p:spPr>
          <a:xfrm>
            <a:off x="3960100" y="2401398"/>
            <a:ext cx="3639000" cy="17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93" name="Google Shape;1393;p63"/>
          <p:cNvSpPr/>
          <p:nvPr/>
        </p:nvSpPr>
        <p:spPr>
          <a:xfrm>
            <a:off x="8232992" y="2071075"/>
            <a:ext cx="918317" cy="3072426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394" name="Shape 1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" name="Google Shape;1395;p64"/>
          <p:cNvSpPr txBox="1"/>
          <p:nvPr>
            <p:ph type="title"/>
          </p:nvPr>
        </p:nvSpPr>
        <p:spPr>
          <a:xfrm>
            <a:off x="721900" y="3790800"/>
            <a:ext cx="3159300" cy="8277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396" name="Google Shape;1396;p64"/>
          <p:cNvSpPr/>
          <p:nvPr/>
        </p:nvSpPr>
        <p:spPr>
          <a:xfrm flipH="1" rot="10800000">
            <a:off x="6251820" y="401004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7" name="Google Shape;1397;p64"/>
          <p:cNvSpPr/>
          <p:nvPr/>
        </p:nvSpPr>
        <p:spPr>
          <a:xfrm rot="10800000">
            <a:off x="-4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8" name="Google Shape;1398;p64"/>
          <p:cNvSpPr/>
          <p:nvPr/>
        </p:nvSpPr>
        <p:spPr>
          <a:xfrm rot="10800000">
            <a:off x="-7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9" name="Google Shape;1399;p64"/>
          <p:cNvGrpSpPr/>
          <p:nvPr/>
        </p:nvGrpSpPr>
        <p:grpSpPr>
          <a:xfrm rot="3438117">
            <a:off x="908168" y="490864"/>
            <a:ext cx="1004345" cy="991737"/>
            <a:chOff x="623875" y="3501825"/>
            <a:chExt cx="1129625" cy="1115550"/>
          </a:xfrm>
        </p:grpSpPr>
        <p:sp>
          <p:nvSpPr>
            <p:cNvPr id="1400" name="Google Shape;1400;p64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4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4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4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4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4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4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4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4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4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4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1" name="Google Shape;1411;p64"/>
          <p:cNvSpPr/>
          <p:nvPr/>
        </p:nvSpPr>
        <p:spPr>
          <a:xfrm rot="10800000">
            <a:off x="8326513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412" name="Shape 1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" name="Google Shape;1413;p65"/>
          <p:cNvSpPr/>
          <p:nvPr/>
        </p:nvSpPr>
        <p:spPr>
          <a:xfrm flipH="1">
            <a:off x="8335482" y="408827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4" name="Google Shape;1414;p65"/>
          <p:cNvSpPr/>
          <p:nvPr/>
        </p:nvSpPr>
        <p:spPr>
          <a:xfrm flipH="1">
            <a:off x="77382" y="1089025"/>
            <a:ext cx="689368" cy="618657"/>
          </a:xfrm>
          <a:custGeom>
            <a:rect b="b" l="l" r="r" t="t"/>
            <a:pathLst>
              <a:path extrusionOk="0" h="7074" w="7883">
                <a:moveTo>
                  <a:pt x="3581" y="1"/>
                </a:moveTo>
                <a:cubicBezTo>
                  <a:pt x="1731" y="1"/>
                  <a:pt x="8" y="1385"/>
                  <a:pt x="0" y="3549"/>
                </a:cubicBezTo>
                <a:cubicBezTo>
                  <a:pt x="0" y="4657"/>
                  <a:pt x="524" y="5764"/>
                  <a:pt x="1405" y="6431"/>
                </a:cubicBezTo>
                <a:cubicBezTo>
                  <a:pt x="1964" y="6848"/>
                  <a:pt x="2658" y="7074"/>
                  <a:pt x="3347" y="7074"/>
                </a:cubicBezTo>
                <a:cubicBezTo>
                  <a:pt x="3759" y="7074"/>
                  <a:pt x="4169" y="6993"/>
                  <a:pt x="4548" y="6824"/>
                </a:cubicBezTo>
                <a:cubicBezTo>
                  <a:pt x="6656" y="5907"/>
                  <a:pt x="7882" y="2323"/>
                  <a:pt x="5858" y="775"/>
                </a:cubicBezTo>
                <a:cubicBezTo>
                  <a:pt x="5155" y="244"/>
                  <a:pt x="4357" y="1"/>
                  <a:pt x="35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5" name="Google Shape;1415;p65"/>
          <p:cNvGrpSpPr/>
          <p:nvPr/>
        </p:nvGrpSpPr>
        <p:grpSpPr>
          <a:xfrm flipH="1" rot="10800000">
            <a:off x="7071392" y="3762325"/>
            <a:ext cx="2101775" cy="1341250"/>
            <a:chOff x="4946725" y="3223150"/>
            <a:chExt cx="2101775" cy="1341250"/>
          </a:xfrm>
        </p:grpSpPr>
        <p:sp>
          <p:nvSpPr>
            <p:cNvPr id="1416" name="Google Shape;1416;p65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5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5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5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5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5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5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5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5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5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5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5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5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5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5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5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5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5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5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5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5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7" name="Google Shape;1437;p65"/>
          <p:cNvGrpSpPr/>
          <p:nvPr/>
        </p:nvGrpSpPr>
        <p:grpSpPr>
          <a:xfrm>
            <a:off x="0" y="224325"/>
            <a:ext cx="1746675" cy="1445450"/>
            <a:chOff x="763475" y="1235400"/>
            <a:chExt cx="1746675" cy="1445450"/>
          </a:xfrm>
        </p:grpSpPr>
        <p:sp>
          <p:nvSpPr>
            <p:cNvPr id="1438" name="Google Shape;1438;p65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5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5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5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5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5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4" name="Google Shape;1444;p65"/>
          <p:cNvSpPr/>
          <p:nvPr/>
        </p:nvSpPr>
        <p:spPr>
          <a:xfrm rot="10800000">
            <a:off x="7808700" y="-1"/>
            <a:ext cx="1335300" cy="1466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" name="Google Shape;1445;p65"/>
          <p:cNvSpPr/>
          <p:nvPr/>
        </p:nvSpPr>
        <p:spPr>
          <a:xfrm>
            <a:off x="7598250" y="1825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6" name="Google Shape;1446;p65"/>
          <p:cNvSpPr/>
          <p:nvPr/>
        </p:nvSpPr>
        <p:spPr>
          <a:xfrm flipH="1" rot="5400000">
            <a:off x="256161" y="3748408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7" name="Google Shape;1447;p65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48" name="Google Shape;1448;p65"/>
          <p:cNvGrpSpPr/>
          <p:nvPr/>
        </p:nvGrpSpPr>
        <p:grpSpPr>
          <a:xfrm flipH="1">
            <a:off x="7199525" y="176375"/>
            <a:ext cx="972750" cy="956100"/>
            <a:chOff x="8099625" y="4181100"/>
            <a:chExt cx="972750" cy="956100"/>
          </a:xfrm>
        </p:grpSpPr>
        <p:sp>
          <p:nvSpPr>
            <p:cNvPr id="1449" name="Google Shape;1449;p65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5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5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5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5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5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5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5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7" name="Google Shape;1457;p65"/>
          <p:cNvSpPr txBox="1"/>
          <p:nvPr>
            <p:ph hasCustomPrompt="1" type="title"/>
          </p:nvPr>
        </p:nvSpPr>
        <p:spPr>
          <a:xfrm>
            <a:off x="1284000" y="1636458"/>
            <a:ext cx="6576000" cy="151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458" name="Google Shape;1458;p65"/>
          <p:cNvSpPr txBox="1"/>
          <p:nvPr>
            <p:ph idx="1" type="subTitle"/>
          </p:nvPr>
        </p:nvSpPr>
        <p:spPr>
          <a:xfrm>
            <a:off x="1284000" y="3042639"/>
            <a:ext cx="6576000" cy="4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459" name="Shape 145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1460" name="Shape 1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1" name="Google Shape;1461;p67"/>
          <p:cNvSpPr txBox="1"/>
          <p:nvPr>
            <p:ph type="title"/>
          </p:nvPr>
        </p:nvSpPr>
        <p:spPr>
          <a:xfrm>
            <a:off x="1559464" y="1148650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62" name="Google Shape;1462;p67"/>
          <p:cNvSpPr txBox="1"/>
          <p:nvPr>
            <p:ph hasCustomPrompt="1" idx="2" type="title"/>
          </p:nvPr>
        </p:nvSpPr>
        <p:spPr>
          <a:xfrm>
            <a:off x="4684774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463" name="Google Shape;1463;p67"/>
          <p:cNvSpPr txBox="1"/>
          <p:nvPr>
            <p:ph idx="1" type="subTitle"/>
          </p:nvPr>
        </p:nvSpPr>
        <p:spPr>
          <a:xfrm>
            <a:off x="1559464" y="165166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1464" name="Google Shape;1464;p67"/>
          <p:cNvSpPr txBox="1"/>
          <p:nvPr>
            <p:ph idx="3" type="title"/>
          </p:nvPr>
        </p:nvSpPr>
        <p:spPr>
          <a:xfrm>
            <a:off x="1556785" y="23524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65" name="Google Shape;1465;p67"/>
          <p:cNvSpPr txBox="1"/>
          <p:nvPr>
            <p:ph hasCustomPrompt="1" idx="4" type="title"/>
          </p:nvPr>
        </p:nvSpPr>
        <p:spPr>
          <a:xfrm>
            <a:off x="787850" y="2705857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466" name="Google Shape;1466;p67"/>
          <p:cNvSpPr txBox="1"/>
          <p:nvPr>
            <p:ph idx="5" type="subTitle"/>
          </p:nvPr>
        </p:nvSpPr>
        <p:spPr>
          <a:xfrm>
            <a:off x="1556762" y="2859881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1467" name="Google Shape;1467;p67"/>
          <p:cNvSpPr txBox="1"/>
          <p:nvPr>
            <p:ph idx="6" type="title"/>
          </p:nvPr>
        </p:nvSpPr>
        <p:spPr>
          <a:xfrm>
            <a:off x="1559464" y="3556275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68" name="Google Shape;1468;p67"/>
          <p:cNvSpPr txBox="1"/>
          <p:nvPr>
            <p:ph hasCustomPrompt="1" idx="7" type="title"/>
          </p:nvPr>
        </p:nvSpPr>
        <p:spPr>
          <a:xfrm>
            <a:off x="794337" y="3886283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469" name="Google Shape;1469;p67"/>
          <p:cNvSpPr txBox="1"/>
          <p:nvPr>
            <p:ph idx="8" type="subTitle"/>
          </p:nvPr>
        </p:nvSpPr>
        <p:spPr>
          <a:xfrm>
            <a:off x="1556761" y="4061478"/>
            <a:ext cx="30282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1470" name="Google Shape;1470;p67"/>
          <p:cNvSpPr txBox="1"/>
          <p:nvPr>
            <p:ph idx="9" type="title"/>
          </p:nvPr>
        </p:nvSpPr>
        <p:spPr>
          <a:xfrm>
            <a:off x="5456465" y="1148650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71" name="Google Shape;1471;p67"/>
          <p:cNvSpPr txBox="1"/>
          <p:nvPr>
            <p:ph hasCustomPrompt="1" idx="13" type="title"/>
          </p:nvPr>
        </p:nvSpPr>
        <p:spPr>
          <a:xfrm>
            <a:off x="4687536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472" name="Google Shape;1472;p67"/>
          <p:cNvSpPr txBox="1"/>
          <p:nvPr>
            <p:ph idx="14" type="subTitle"/>
          </p:nvPr>
        </p:nvSpPr>
        <p:spPr>
          <a:xfrm>
            <a:off x="5456465" y="16516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1473" name="Google Shape;1473;p67"/>
          <p:cNvSpPr txBox="1"/>
          <p:nvPr>
            <p:ph idx="15" type="title"/>
          </p:nvPr>
        </p:nvSpPr>
        <p:spPr>
          <a:xfrm>
            <a:off x="5453760" y="23524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74" name="Google Shape;1474;p67"/>
          <p:cNvSpPr txBox="1"/>
          <p:nvPr>
            <p:ph hasCustomPrompt="1" idx="16" type="title"/>
          </p:nvPr>
        </p:nvSpPr>
        <p:spPr>
          <a:xfrm>
            <a:off x="790612" y="1496029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475" name="Google Shape;1475;p67"/>
          <p:cNvSpPr txBox="1"/>
          <p:nvPr>
            <p:ph idx="17" type="subTitle"/>
          </p:nvPr>
        </p:nvSpPr>
        <p:spPr>
          <a:xfrm>
            <a:off x="5453687" y="2859881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1476" name="Google Shape;1476;p67"/>
          <p:cNvSpPr txBox="1"/>
          <p:nvPr>
            <p:ph idx="18" type="title"/>
          </p:nvPr>
        </p:nvSpPr>
        <p:spPr>
          <a:xfrm>
            <a:off x="5456465" y="3556275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400"/>
              <a:buNone/>
              <a:defRPr b="1"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77" name="Google Shape;1477;p67"/>
          <p:cNvSpPr txBox="1"/>
          <p:nvPr>
            <p:ph hasCustomPrompt="1" idx="19" type="title"/>
          </p:nvPr>
        </p:nvSpPr>
        <p:spPr>
          <a:xfrm>
            <a:off x="4687536" y="3873458"/>
            <a:ext cx="692700" cy="527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478" name="Google Shape;1478;p67"/>
          <p:cNvSpPr txBox="1"/>
          <p:nvPr>
            <p:ph idx="20" type="subTitle"/>
          </p:nvPr>
        </p:nvSpPr>
        <p:spPr>
          <a:xfrm>
            <a:off x="5453686" y="4061478"/>
            <a:ext cx="3030900" cy="527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1479" name="Google Shape;1479;p67"/>
          <p:cNvSpPr txBox="1"/>
          <p:nvPr>
            <p:ph idx="21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480" name="Google Shape;1480;p67"/>
          <p:cNvSpPr/>
          <p:nvPr/>
        </p:nvSpPr>
        <p:spPr>
          <a:xfrm rot="10800000">
            <a:off x="-860775" y="-14584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" name="Google Shape;1481;p67"/>
          <p:cNvSpPr/>
          <p:nvPr/>
        </p:nvSpPr>
        <p:spPr>
          <a:xfrm>
            <a:off x="8650275" y="3410800"/>
            <a:ext cx="1354500" cy="1752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" name="Google Shape;1482;p67"/>
          <p:cNvSpPr/>
          <p:nvPr/>
        </p:nvSpPr>
        <p:spPr>
          <a:xfrm>
            <a:off x="6917701" y="0"/>
            <a:ext cx="2234045" cy="878948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" name="Google Shape;1483;p67"/>
          <p:cNvSpPr/>
          <p:nvPr/>
        </p:nvSpPr>
        <p:spPr>
          <a:xfrm>
            <a:off x="8785050" y="532300"/>
            <a:ext cx="184575" cy="254125"/>
          </a:xfrm>
          <a:custGeom>
            <a:rect b="b" l="l" r="r" t="t"/>
            <a:pathLst>
              <a:path extrusionOk="0" h="10165" w="7383">
                <a:moveTo>
                  <a:pt x="4212" y="0"/>
                </a:moveTo>
                <a:cubicBezTo>
                  <a:pt x="3444" y="0"/>
                  <a:pt x="2709" y="427"/>
                  <a:pt x="2215" y="1028"/>
                </a:cubicBezTo>
                <a:cubicBezTo>
                  <a:pt x="1667" y="1683"/>
                  <a:pt x="1370" y="2504"/>
                  <a:pt x="1131" y="3338"/>
                </a:cubicBezTo>
                <a:cubicBezTo>
                  <a:pt x="643" y="5100"/>
                  <a:pt x="0" y="7517"/>
                  <a:pt x="1239" y="9136"/>
                </a:cubicBezTo>
                <a:lnTo>
                  <a:pt x="1227" y="9136"/>
                </a:lnTo>
                <a:cubicBezTo>
                  <a:pt x="1752" y="9820"/>
                  <a:pt x="2612" y="10164"/>
                  <a:pt x="3481" y="10164"/>
                </a:cubicBezTo>
                <a:cubicBezTo>
                  <a:pt x="3911" y="10164"/>
                  <a:pt x="4344" y="10080"/>
                  <a:pt x="4739" y="9910"/>
                </a:cubicBezTo>
                <a:cubicBezTo>
                  <a:pt x="5918" y="9386"/>
                  <a:pt x="6727" y="8231"/>
                  <a:pt x="7049" y="6981"/>
                </a:cubicBezTo>
                <a:cubicBezTo>
                  <a:pt x="7382" y="5731"/>
                  <a:pt x="7263" y="4409"/>
                  <a:pt x="6977" y="3147"/>
                </a:cubicBezTo>
                <a:cubicBezTo>
                  <a:pt x="6811" y="2457"/>
                  <a:pt x="6596" y="1754"/>
                  <a:pt x="6192" y="1171"/>
                </a:cubicBezTo>
                <a:cubicBezTo>
                  <a:pt x="5787" y="575"/>
                  <a:pt x="5168" y="111"/>
                  <a:pt x="4465" y="16"/>
                </a:cubicBezTo>
                <a:cubicBezTo>
                  <a:pt x="4381" y="5"/>
                  <a:pt x="4296" y="0"/>
                  <a:pt x="421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" name="Google Shape;1484;p67"/>
          <p:cNvSpPr/>
          <p:nvPr/>
        </p:nvSpPr>
        <p:spPr>
          <a:xfrm>
            <a:off x="8500125" y="661500"/>
            <a:ext cx="190475" cy="139725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" name="Google Shape;1485;p67"/>
          <p:cNvSpPr/>
          <p:nvPr/>
        </p:nvSpPr>
        <p:spPr>
          <a:xfrm>
            <a:off x="8360613" y="291202"/>
            <a:ext cx="289660" cy="296556"/>
          </a:xfrm>
          <a:custGeom>
            <a:rect b="b" l="l" r="r" t="t"/>
            <a:pathLst>
              <a:path extrusionOk="0" h="8558" w="8359">
                <a:moveTo>
                  <a:pt x="4034" y="1"/>
                </a:moveTo>
                <a:cubicBezTo>
                  <a:pt x="2734" y="1"/>
                  <a:pt x="1488" y="1001"/>
                  <a:pt x="858" y="2200"/>
                </a:cubicBezTo>
                <a:cubicBezTo>
                  <a:pt x="84" y="3665"/>
                  <a:pt x="1" y="5474"/>
                  <a:pt x="620" y="7010"/>
                </a:cubicBezTo>
                <a:cubicBezTo>
                  <a:pt x="1066" y="8116"/>
                  <a:pt x="2125" y="8557"/>
                  <a:pt x="3289" y="8557"/>
                </a:cubicBezTo>
                <a:cubicBezTo>
                  <a:pt x="4732" y="8557"/>
                  <a:pt x="6335" y="7880"/>
                  <a:pt x="7132" y="6951"/>
                </a:cubicBezTo>
                <a:cubicBezTo>
                  <a:pt x="8204" y="5701"/>
                  <a:pt x="8359" y="3748"/>
                  <a:pt x="7513" y="2343"/>
                </a:cubicBezTo>
                <a:cubicBezTo>
                  <a:pt x="7109" y="1676"/>
                  <a:pt x="6525" y="1141"/>
                  <a:pt x="5894" y="700"/>
                </a:cubicBezTo>
                <a:cubicBezTo>
                  <a:pt x="5525" y="438"/>
                  <a:pt x="5132" y="212"/>
                  <a:pt x="4703" y="93"/>
                </a:cubicBezTo>
                <a:cubicBezTo>
                  <a:pt x="4481" y="30"/>
                  <a:pt x="4257" y="1"/>
                  <a:pt x="403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6" name="Google Shape;1486;p67"/>
          <p:cNvGrpSpPr/>
          <p:nvPr/>
        </p:nvGrpSpPr>
        <p:grpSpPr>
          <a:xfrm>
            <a:off x="8219649" y="4324805"/>
            <a:ext cx="932106" cy="818695"/>
            <a:chOff x="3575725" y="3248450"/>
            <a:chExt cx="1110575" cy="975450"/>
          </a:xfrm>
        </p:grpSpPr>
        <p:sp>
          <p:nvSpPr>
            <p:cNvPr id="1487" name="Google Shape;1487;p67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7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1">
    <p:spTree>
      <p:nvGrpSpPr>
        <p:cNvPr id="1489" name="Shape 1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0" name="Google Shape;1490;p68"/>
          <p:cNvSpPr txBox="1"/>
          <p:nvPr>
            <p:ph type="title"/>
          </p:nvPr>
        </p:nvSpPr>
        <p:spPr>
          <a:xfrm>
            <a:off x="3114600" y="2362075"/>
            <a:ext cx="4464000" cy="118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491" name="Google Shape;1491;p68"/>
          <p:cNvSpPr txBox="1"/>
          <p:nvPr>
            <p:ph hasCustomPrompt="1" idx="2" type="title"/>
          </p:nvPr>
        </p:nvSpPr>
        <p:spPr>
          <a:xfrm>
            <a:off x="6204425" y="1274317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492" name="Google Shape;1492;p68"/>
          <p:cNvSpPr txBox="1"/>
          <p:nvPr>
            <p:ph idx="1" type="subTitle"/>
          </p:nvPr>
        </p:nvSpPr>
        <p:spPr>
          <a:xfrm>
            <a:off x="3114600" y="3462174"/>
            <a:ext cx="4464000" cy="4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493" name="Google Shape;1493;p68"/>
          <p:cNvSpPr/>
          <p:nvPr/>
        </p:nvSpPr>
        <p:spPr>
          <a:xfrm rot="5400000">
            <a:off x="73200" y="3591724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4" name="Google Shape;1494;p68"/>
          <p:cNvSpPr/>
          <p:nvPr/>
        </p:nvSpPr>
        <p:spPr>
          <a:xfrm>
            <a:off x="721905" y="448351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5" name="Google Shape;1495;p68"/>
          <p:cNvGrpSpPr/>
          <p:nvPr/>
        </p:nvGrpSpPr>
        <p:grpSpPr>
          <a:xfrm rot="-7361883">
            <a:off x="371984" y="3074734"/>
            <a:ext cx="1004345" cy="991737"/>
            <a:chOff x="623875" y="3501825"/>
            <a:chExt cx="1129625" cy="1115550"/>
          </a:xfrm>
        </p:grpSpPr>
        <p:sp>
          <p:nvSpPr>
            <p:cNvPr id="1496" name="Google Shape;1496;p68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8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8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8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8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8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8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8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8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8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8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7" name="Google Shape;1507;p68"/>
          <p:cNvSpPr/>
          <p:nvPr/>
        </p:nvSpPr>
        <p:spPr>
          <a:xfrm flipH="1" rot="10800000">
            <a:off x="8466525" y="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8" name="Google Shape;1508;p68"/>
          <p:cNvGrpSpPr/>
          <p:nvPr/>
        </p:nvGrpSpPr>
        <p:grpSpPr>
          <a:xfrm rot="10800000">
            <a:off x="-43625" y="71645"/>
            <a:ext cx="2101775" cy="1341250"/>
            <a:chOff x="4946725" y="3223150"/>
            <a:chExt cx="2101775" cy="1341250"/>
          </a:xfrm>
        </p:grpSpPr>
        <p:sp>
          <p:nvSpPr>
            <p:cNvPr id="1509" name="Google Shape;1509;p68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8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8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8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8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8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8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8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8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8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8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8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8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8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8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8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8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8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8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8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8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" name="Google Shape;1530;p68"/>
          <p:cNvGrpSpPr/>
          <p:nvPr/>
        </p:nvGrpSpPr>
        <p:grpSpPr>
          <a:xfrm rot="10800000">
            <a:off x="7455525" y="4215500"/>
            <a:ext cx="1655900" cy="875425"/>
            <a:chOff x="1680550" y="2806125"/>
            <a:chExt cx="1655900" cy="875425"/>
          </a:xfrm>
        </p:grpSpPr>
        <p:sp>
          <p:nvSpPr>
            <p:cNvPr id="1531" name="Google Shape;1531;p68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8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spTree>
      <p:nvGrpSpPr>
        <p:cNvPr id="1533" name="Shape 1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4" name="Google Shape;1534;p69"/>
          <p:cNvSpPr/>
          <p:nvPr/>
        </p:nvSpPr>
        <p:spPr>
          <a:xfrm flipH="1" rot="5400000">
            <a:off x="79161" y="3571408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" name="Google Shape;1535;p69"/>
          <p:cNvSpPr/>
          <p:nvPr/>
        </p:nvSpPr>
        <p:spPr>
          <a:xfrm rot="10800000">
            <a:off x="-7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" name="Google Shape;1536;p69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" name="Google Shape;1537;p69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8" name="Google Shape;1538;p69"/>
          <p:cNvGrpSpPr/>
          <p:nvPr/>
        </p:nvGrpSpPr>
        <p:grpSpPr>
          <a:xfrm flipH="1" rot="-3438117">
            <a:off x="7231484" y="490864"/>
            <a:ext cx="1004345" cy="991737"/>
            <a:chOff x="623875" y="3501825"/>
            <a:chExt cx="1129625" cy="1115550"/>
          </a:xfrm>
        </p:grpSpPr>
        <p:sp>
          <p:nvSpPr>
            <p:cNvPr id="1539" name="Google Shape;1539;p69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9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9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9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9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9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9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9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9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9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9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0" name="Google Shape;1550;p69"/>
          <p:cNvGrpSpPr/>
          <p:nvPr/>
        </p:nvGrpSpPr>
        <p:grpSpPr>
          <a:xfrm flipH="1" rot="5400000">
            <a:off x="108167" y="-93596"/>
            <a:ext cx="1373725" cy="1575500"/>
            <a:chOff x="3306050" y="1157725"/>
            <a:chExt cx="1373725" cy="1575500"/>
          </a:xfrm>
        </p:grpSpPr>
        <p:sp>
          <p:nvSpPr>
            <p:cNvPr id="1551" name="Google Shape;1551;p69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9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9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9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9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9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9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9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" name="Google Shape;1559;p69"/>
          <p:cNvGrpSpPr/>
          <p:nvPr/>
        </p:nvGrpSpPr>
        <p:grpSpPr>
          <a:xfrm flipH="1">
            <a:off x="7364750" y="3698050"/>
            <a:ext cx="1746675" cy="1445450"/>
            <a:chOff x="763475" y="1235400"/>
            <a:chExt cx="1746675" cy="1445450"/>
          </a:xfrm>
        </p:grpSpPr>
        <p:sp>
          <p:nvSpPr>
            <p:cNvPr id="1560" name="Google Shape;1560;p69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9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9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9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9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9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6" name="Google Shape;1566;p69"/>
          <p:cNvSpPr/>
          <p:nvPr/>
        </p:nvSpPr>
        <p:spPr>
          <a:xfrm flipH="1" rot="10800000">
            <a:off x="264281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" name="Google Shape;1567;p69"/>
          <p:cNvSpPr/>
          <p:nvPr/>
        </p:nvSpPr>
        <p:spPr>
          <a:xfrm flipH="1" rot="9039692">
            <a:off x="472060" y="39791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" name="Google Shape;1568;p69"/>
          <p:cNvSpPr/>
          <p:nvPr/>
        </p:nvSpPr>
        <p:spPr>
          <a:xfrm flipH="1" rot="-9620968">
            <a:off x="800871" y="422675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" name="Google Shape;1569;p69"/>
          <p:cNvSpPr txBox="1"/>
          <p:nvPr>
            <p:ph type="title"/>
          </p:nvPr>
        </p:nvSpPr>
        <p:spPr>
          <a:xfrm>
            <a:off x="1901900" y="2573068"/>
            <a:ext cx="5405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570" name="Google Shape;1570;p69"/>
          <p:cNvSpPr txBox="1"/>
          <p:nvPr>
            <p:ph hasCustomPrompt="1" idx="2" type="title"/>
          </p:nvPr>
        </p:nvSpPr>
        <p:spPr>
          <a:xfrm>
            <a:off x="3917600" y="15297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571" name="Google Shape;1571;p69"/>
          <p:cNvSpPr txBox="1"/>
          <p:nvPr>
            <p:ph idx="1" type="subTitle"/>
          </p:nvPr>
        </p:nvSpPr>
        <p:spPr>
          <a:xfrm>
            <a:off x="1901900" y="3128958"/>
            <a:ext cx="54054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3">
  <p:cSld name="SECTION_HEADER_1_1_1">
    <p:spTree>
      <p:nvGrpSpPr>
        <p:cNvPr id="1572" name="Shape 1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3" name="Google Shape;1573;p70"/>
          <p:cNvSpPr/>
          <p:nvPr/>
        </p:nvSpPr>
        <p:spPr>
          <a:xfrm flipH="1">
            <a:off x="6288692" y="-7292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" name="Google Shape;1574;p70"/>
          <p:cNvSpPr/>
          <p:nvPr/>
        </p:nvSpPr>
        <p:spPr>
          <a:xfrm flipH="1" rot="10800000">
            <a:off x="6853096" y="14619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" name="Google Shape;1575;p70"/>
          <p:cNvSpPr/>
          <p:nvPr/>
        </p:nvSpPr>
        <p:spPr>
          <a:xfrm rot="-5400000">
            <a:off x="7111350" y="3138850"/>
            <a:ext cx="1650300" cy="2415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" name="Google Shape;1576;p70"/>
          <p:cNvSpPr/>
          <p:nvPr/>
        </p:nvSpPr>
        <p:spPr>
          <a:xfrm rot="-5400000">
            <a:off x="-899989" y="8614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7" name="Google Shape;1577;p70"/>
          <p:cNvGrpSpPr/>
          <p:nvPr/>
        </p:nvGrpSpPr>
        <p:grpSpPr>
          <a:xfrm>
            <a:off x="158725" y="154258"/>
            <a:ext cx="985850" cy="708025"/>
            <a:chOff x="158725" y="154258"/>
            <a:chExt cx="985850" cy="708025"/>
          </a:xfrm>
        </p:grpSpPr>
        <p:sp>
          <p:nvSpPr>
            <p:cNvPr id="1578" name="Google Shape;1578;p70"/>
            <p:cNvSpPr/>
            <p:nvPr/>
          </p:nvSpPr>
          <p:spPr>
            <a:xfrm flipH="1" rot="10800000">
              <a:off x="747775" y="490833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70"/>
            <p:cNvSpPr/>
            <p:nvPr/>
          </p:nvSpPr>
          <p:spPr>
            <a:xfrm flipH="1" rot="10800000">
              <a:off x="957050" y="280983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70"/>
            <p:cNvSpPr/>
            <p:nvPr/>
          </p:nvSpPr>
          <p:spPr>
            <a:xfrm flipH="1" rot="10800000">
              <a:off x="628425" y="154258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70"/>
            <p:cNvSpPr/>
            <p:nvPr/>
          </p:nvSpPr>
          <p:spPr>
            <a:xfrm flipH="1" rot="10800000">
              <a:off x="482275" y="47218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70"/>
            <p:cNvSpPr/>
            <p:nvPr/>
          </p:nvSpPr>
          <p:spPr>
            <a:xfrm flipH="1" rot="10800000">
              <a:off x="158725" y="681908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70"/>
            <p:cNvSpPr/>
            <p:nvPr/>
          </p:nvSpPr>
          <p:spPr>
            <a:xfrm flipH="1" rot="10800000">
              <a:off x="260225" y="311933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4" name="Google Shape;1584;p70"/>
          <p:cNvGrpSpPr/>
          <p:nvPr/>
        </p:nvGrpSpPr>
        <p:grpSpPr>
          <a:xfrm flipH="1" rot="-1787720">
            <a:off x="6772464" y="629542"/>
            <a:ext cx="1736238" cy="814119"/>
            <a:chOff x="503325" y="3713675"/>
            <a:chExt cx="1736250" cy="814125"/>
          </a:xfrm>
        </p:grpSpPr>
        <p:sp>
          <p:nvSpPr>
            <p:cNvPr id="1585" name="Google Shape;1585;p70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70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" name="Google Shape;1587;p70"/>
          <p:cNvGrpSpPr/>
          <p:nvPr/>
        </p:nvGrpSpPr>
        <p:grpSpPr>
          <a:xfrm rot="10800000">
            <a:off x="-20619" y="3982492"/>
            <a:ext cx="1863224" cy="1189018"/>
            <a:chOff x="4946725" y="3223150"/>
            <a:chExt cx="2101775" cy="1341250"/>
          </a:xfrm>
        </p:grpSpPr>
        <p:sp>
          <p:nvSpPr>
            <p:cNvPr id="1588" name="Google Shape;1588;p70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70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70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70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70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70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70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70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70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70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70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70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70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70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70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70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70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70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70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70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70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" name="Google Shape;1609;p70"/>
          <p:cNvGrpSpPr/>
          <p:nvPr/>
        </p:nvGrpSpPr>
        <p:grpSpPr>
          <a:xfrm flipH="1">
            <a:off x="7390025" y="3698050"/>
            <a:ext cx="1746675" cy="1445450"/>
            <a:chOff x="763475" y="1235400"/>
            <a:chExt cx="1746675" cy="1445450"/>
          </a:xfrm>
        </p:grpSpPr>
        <p:sp>
          <p:nvSpPr>
            <p:cNvPr id="1610" name="Google Shape;1610;p70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70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70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70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70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70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6" name="Google Shape;1616;p70"/>
          <p:cNvSpPr txBox="1"/>
          <p:nvPr>
            <p:ph type="title"/>
          </p:nvPr>
        </p:nvSpPr>
        <p:spPr>
          <a:xfrm>
            <a:off x="1075750" y="2785850"/>
            <a:ext cx="45969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617" name="Google Shape;1617;p70"/>
          <p:cNvSpPr txBox="1"/>
          <p:nvPr>
            <p:ph hasCustomPrompt="1" idx="2" type="title"/>
          </p:nvPr>
        </p:nvSpPr>
        <p:spPr>
          <a:xfrm>
            <a:off x="1075750" y="1633963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618" name="Google Shape;1618;p70"/>
          <p:cNvSpPr txBox="1"/>
          <p:nvPr>
            <p:ph idx="1" type="subTitle"/>
          </p:nvPr>
        </p:nvSpPr>
        <p:spPr>
          <a:xfrm>
            <a:off x="1075750" y="3308352"/>
            <a:ext cx="45969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4">
  <p:cSld name="SECTION_HEADER_1_1_1_1">
    <p:spTree>
      <p:nvGrpSpPr>
        <p:cNvPr id="1619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71"/>
          <p:cNvSpPr txBox="1"/>
          <p:nvPr>
            <p:ph type="title"/>
          </p:nvPr>
        </p:nvSpPr>
        <p:spPr>
          <a:xfrm flipH="1">
            <a:off x="2853950" y="2785849"/>
            <a:ext cx="4608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621" name="Google Shape;1621;p71"/>
          <p:cNvSpPr txBox="1"/>
          <p:nvPr>
            <p:ph hasCustomPrompt="1" idx="2" type="title"/>
          </p:nvPr>
        </p:nvSpPr>
        <p:spPr>
          <a:xfrm flipH="1">
            <a:off x="6087950" y="164660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622" name="Google Shape;1622;p71"/>
          <p:cNvSpPr txBox="1"/>
          <p:nvPr>
            <p:ph idx="1" type="subTitle"/>
          </p:nvPr>
        </p:nvSpPr>
        <p:spPr>
          <a:xfrm flipH="1">
            <a:off x="2853950" y="3308350"/>
            <a:ext cx="4608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23" name="Google Shape;1623;p71"/>
          <p:cNvSpPr/>
          <p:nvPr/>
        </p:nvSpPr>
        <p:spPr>
          <a:xfrm flipH="1">
            <a:off x="1669" y="3114600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4" name="Google Shape;1624;p71"/>
          <p:cNvSpPr/>
          <p:nvPr/>
        </p:nvSpPr>
        <p:spPr>
          <a:xfrm flipH="1" rot="5400000">
            <a:off x="-947152" y="2082059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5" name="Google Shape;1625;p71"/>
          <p:cNvGrpSpPr/>
          <p:nvPr/>
        </p:nvGrpSpPr>
        <p:grpSpPr>
          <a:xfrm flipH="1" rot="-8838117">
            <a:off x="269836" y="1685531"/>
            <a:ext cx="1004345" cy="991737"/>
            <a:chOff x="623875" y="3501825"/>
            <a:chExt cx="1129625" cy="1115550"/>
          </a:xfrm>
        </p:grpSpPr>
        <p:sp>
          <p:nvSpPr>
            <p:cNvPr id="1626" name="Google Shape;1626;p71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71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71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71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71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71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71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71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71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71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71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7" name="Google Shape;1637;p71"/>
          <p:cNvSpPr/>
          <p:nvPr/>
        </p:nvSpPr>
        <p:spPr>
          <a:xfrm rot="10800000">
            <a:off x="5386950" y="-14584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8" name="Google Shape;1638;p71"/>
          <p:cNvGrpSpPr/>
          <p:nvPr/>
        </p:nvGrpSpPr>
        <p:grpSpPr>
          <a:xfrm>
            <a:off x="7770275" y="3553404"/>
            <a:ext cx="1373725" cy="1575500"/>
            <a:chOff x="3306050" y="1157725"/>
            <a:chExt cx="1373725" cy="1575500"/>
          </a:xfrm>
        </p:grpSpPr>
        <p:sp>
          <p:nvSpPr>
            <p:cNvPr id="1639" name="Google Shape;1639;p71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71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71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71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71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71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71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71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7" name="Google Shape;1647;p71"/>
          <p:cNvGrpSpPr/>
          <p:nvPr/>
        </p:nvGrpSpPr>
        <p:grpSpPr>
          <a:xfrm flipH="1" rot="10800000">
            <a:off x="1211325" y="0"/>
            <a:ext cx="1746675" cy="1445450"/>
            <a:chOff x="763475" y="1235400"/>
            <a:chExt cx="1746675" cy="1445450"/>
          </a:xfrm>
        </p:grpSpPr>
        <p:sp>
          <p:nvSpPr>
            <p:cNvPr id="1648" name="Google Shape;1648;p71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71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71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71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71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71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1654" name="Shape 1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5" name="Google Shape;1655;p72"/>
          <p:cNvSpPr/>
          <p:nvPr/>
        </p:nvSpPr>
        <p:spPr>
          <a:xfrm flipH="1" rot="10800000">
            <a:off x="7784875" y="167751"/>
            <a:ext cx="1274661" cy="74322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" name="Google Shape;1656;p7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657" name="Google Shape;1657;p72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" name="Google Shape;1658;p72"/>
          <p:cNvSpPr/>
          <p:nvPr/>
        </p:nvSpPr>
        <p:spPr>
          <a:xfrm rot="10800000">
            <a:off x="-11987" y="-7292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59" name="Google Shape;1659;p72"/>
          <p:cNvGrpSpPr/>
          <p:nvPr/>
        </p:nvGrpSpPr>
        <p:grpSpPr>
          <a:xfrm>
            <a:off x="72608" y="4329917"/>
            <a:ext cx="751864" cy="747525"/>
            <a:chOff x="72608" y="4329917"/>
            <a:chExt cx="751864" cy="747525"/>
          </a:xfrm>
        </p:grpSpPr>
        <p:sp>
          <p:nvSpPr>
            <p:cNvPr id="1660" name="Google Shape;1660;p72"/>
            <p:cNvSpPr/>
            <p:nvPr/>
          </p:nvSpPr>
          <p:spPr>
            <a:xfrm flipH="1" rot="-5937786">
              <a:off x="465448" y="4877564"/>
              <a:ext cx="187527" cy="185602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72"/>
            <p:cNvSpPr/>
            <p:nvPr/>
          </p:nvSpPr>
          <p:spPr>
            <a:xfrm flipH="1" rot="-5937786">
              <a:off x="576837" y="4593255"/>
              <a:ext cx="230403" cy="23180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72"/>
            <p:cNvSpPr/>
            <p:nvPr/>
          </p:nvSpPr>
          <p:spPr>
            <a:xfrm flipH="1" rot="-5937786">
              <a:off x="102447" y="4873239"/>
              <a:ext cx="156602" cy="194252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72"/>
            <p:cNvSpPr/>
            <p:nvPr/>
          </p:nvSpPr>
          <p:spPr>
            <a:xfrm flipH="1" rot="-5937786">
              <a:off x="139490" y="4344966"/>
              <a:ext cx="184627" cy="180377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72"/>
            <p:cNvSpPr/>
            <p:nvPr/>
          </p:nvSpPr>
          <p:spPr>
            <a:xfrm flipH="1" rot="-5937786">
              <a:off x="247650" y="4628888"/>
              <a:ext cx="158227" cy="160527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65" name="Google Shape;1665;p72"/>
          <p:cNvSpPr/>
          <p:nvPr/>
        </p:nvSpPr>
        <p:spPr>
          <a:xfrm flipH="1" rot="10800000">
            <a:off x="3934675" y="4770891"/>
            <a:ext cx="1274661" cy="114050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/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34" name="Google Shape;34;p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spTree>
      <p:nvGrpSpPr>
        <p:cNvPr id="1666" name="Shape 1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7" name="Google Shape;1667;p73"/>
          <p:cNvSpPr/>
          <p:nvPr/>
        </p:nvSpPr>
        <p:spPr>
          <a:xfrm>
            <a:off x="0" y="4819921"/>
            <a:ext cx="3757050" cy="33009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8" name="Google Shape;1668;p73"/>
          <p:cNvSpPr/>
          <p:nvPr/>
        </p:nvSpPr>
        <p:spPr>
          <a:xfrm flipH="1" rot="-5400000">
            <a:off x="7756200" y="-250200"/>
            <a:ext cx="1137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9" name="Google Shape;1669;p73"/>
          <p:cNvSpPr/>
          <p:nvPr/>
        </p:nvSpPr>
        <p:spPr>
          <a:xfrm>
            <a:off x="6250493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70" name="Google Shape;1670;p73"/>
          <p:cNvGrpSpPr/>
          <p:nvPr/>
        </p:nvGrpSpPr>
        <p:grpSpPr>
          <a:xfrm>
            <a:off x="219713" y="133350"/>
            <a:ext cx="1004350" cy="797900"/>
            <a:chOff x="219713" y="133350"/>
            <a:chExt cx="1004350" cy="797900"/>
          </a:xfrm>
        </p:grpSpPr>
        <p:sp>
          <p:nvSpPr>
            <p:cNvPr id="1671" name="Google Shape;1671;p73"/>
            <p:cNvSpPr/>
            <p:nvPr/>
          </p:nvSpPr>
          <p:spPr>
            <a:xfrm>
              <a:off x="1026988" y="4319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73"/>
            <p:cNvSpPr/>
            <p:nvPr/>
          </p:nvSpPr>
          <p:spPr>
            <a:xfrm>
              <a:off x="842413" y="1333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73"/>
            <p:cNvSpPr/>
            <p:nvPr/>
          </p:nvSpPr>
          <p:spPr>
            <a:xfrm>
              <a:off x="712588" y="57647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73"/>
            <p:cNvSpPr/>
            <p:nvPr/>
          </p:nvSpPr>
          <p:spPr>
            <a:xfrm>
              <a:off x="478550" y="347300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73"/>
            <p:cNvSpPr/>
            <p:nvPr/>
          </p:nvSpPr>
          <p:spPr>
            <a:xfrm>
              <a:off x="307613" y="133350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73"/>
            <p:cNvSpPr/>
            <p:nvPr/>
          </p:nvSpPr>
          <p:spPr>
            <a:xfrm>
              <a:off x="219713" y="46430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73"/>
            <p:cNvSpPr/>
            <p:nvPr/>
          </p:nvSpPr>
          <p:spPr>
            <a:xfrm>
              <a:off x="487113" y="77072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8" name="Google Shape;1678;p73"/>
          <p:cNvGrpSpPr/>
          <p:nvPr/>
        </p:nvGrpSpPr>
        <p:grpSpPr>
          <a:xfrm>
            <a:off x="8032088" y="4143953"/>
            <a:ext cx="1110575" cy="975450"/>
            <a:chOff x="3575725" y="3248450"/>
            <a:chExt cx="1110575" cy="975450"/>
          </a:xfrm>
        </p:grpSpPr>
        <p:sp>
          <p:nvSpPr>
            <p:cNvPr id="1679" name="Google Shape;1679;p73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73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1" name="Google Shape;1681;p7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spTree>
      <p:nvGrpSpPr>
        <p:cNvPr id="1682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" name="Google Shape;1683;p74"/>
          <p:cNvSpPr/>
          <p:nvPr/>
        </p:nvSpPr>
        <p:spPr>
          <a:xfrm rot="10800000">
            <a:off x="-27300" y="-14708"/>
            <a:ext cx="721800" cy="1378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4" name="Google Shape;1684;p74"/>
          <p:cNvSpPr/>
          <p:nvPr/>
        </p:nvSpPr>
        <p:spPr>
          <a:xfrm rot="5400000">
            <a:off x="-795691" y="902580"/>
            <a:ext cx="2089671" cy="55291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5" name="Google Shape;1685;p74"/>
          <p:cNvSpPr/>
          <p:nvPr/>
        </p:nvSpPr>
        <p:spPr>
          <a:xfrm flipH="1" rot="-5400000">
            <a:off x="7686188" y="3674339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" name="Google Shape;1686;p74"/>
          <p:cNvSpPr/>
          <p:nvPr/>
        </p:nvSpPr>
        <p:spPr>
          <a:xfrm flipH="1" rot="10800000">
            <a:off x="8079656" y="4128373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7" name="Google Shape;1687;p74"/>
          <p:cNvSpPr/>
          <p:nvPr/>
        </p:nvSpPr>
        <p:spPr>
          <a:xfrm flipH="1" rot="9039692">
            <a:off x="8267460" y="380980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" name="Google Shape;1688;p74"/>
          <p:cNvSpPr/>
          <p:nvPr/>
        </p:nvSpPr>
        <p:spPr>
          <a:xfrm flipH="1" rot="-9620968">
            <a:off x="8655321" y="4057406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9" name="Google Shape;1689;p74"/>
          <p:cNvGrpSpPr/>
          <p:nvPr/>
        </p:nvGrpSpPr>
        <p:grpSpPr>
          <a:xfrm rot="-5400000">
            <a:off x="7669375" y="-85537"/>
            <a:ext cx="1373725" cy="1575500"/>
            <a:chOff x="3306050" y="1157725"/>
            <a:chExt cx="1373725" cy="1575500"/>
          </a:xfrm>
        </p:grpSpPr>
        <p:sp>
          <p:nvSpPr>
            <p:cNvPr id="1690" name="Google Shape;1690;p74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74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74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74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74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74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74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74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8" name="Google Shape;1698;p74"/>
          <p:cNvSpPr/>
          <p:nvPr/>
        </p:nvSpPr>
        <p:spPr>
          <a:xfrm flipH="1" rot="10800000">
            <a:off x="249202" y="4186256"/>
            <a:ext cx="423824" cy="37921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9" name="Google Shape;1699;p74"/>
          <p:cNvSpPr/>
          <p:nvPr/>
        </p:nvSpPr>
        <p:spPr>
          <a:xfrm flipH="1" rot="9039692">
            <a:off x="94410" y="4654740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" name="Google Shape;1700;p74"/>
          <p:cNvSpPr/>
          <p:nvPr/>
        </p:nvSpPr>
        <p:spPr>
          <a:xfrm flipH="1" rot="-9620968">
            <a:off x="413096" y="484026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" name="Google Shape;1701;p7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spTree>
      <p:nvGrpSpPr>
        <p:cNvPr id="1702" name="Shape 1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3" name="Google Shape;1703;p75"/>
          <p:cNvSpPr/>
          <p:nvPr/>
        </p:nvSpPr>
        <p:spPr>
          <a:xfrm rot="5400000">
            <a:off x="364950" y="3979338"/>
            <a:ext cx="15888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" name="Google Shape;1704;p75"/>
          <p:cNvSpPr/>
          <p:nvPr/>
        </p:nvSpPr>
        <p:spPr>
          <a:xfrm flipH="1">
            <a:off x="7706574" y="-7292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" name="Google Shape;1705;p75"/>
          <p:cNvSpPr/>
          <p:nvPr/>
        </p:nvSpPr>
        <p:spPr>
          <a:xfrm rot="10800000">
            <a:off x="-6513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06" name="Google Shape;1706;p75"/>
          <p:cNvGrpSpPr/>
          <p:nvPr/>
        </p:nvGrpSpPr>
        <p:grpSpPr>
          <a:xfrm rot="-5400000">
            <a:off x="8030570" y="-24593"/>
            <a:ext cx="783251" cy="1016811"/>
            <a:chOff x="8159226" y="4035013"/>
            <a:chExt cx="783251" cy="1016811"/>
          </a:xfrm>
        </p:grpSpPr>
        <p:sp>
          <p:nvSpPr>
            <p:cNvPr id="1707" name="Google Shape;1707;p75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75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75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75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75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75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75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75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5" name="Google Shape;1715;p75"/>
          <p:cNvGrpSpPr/>
          <p:nvPr/>
        </p:nvGrpSpPr>
        <p:grpSpPr>
          <a:xfrm>
            <a:off x="8034550" y="4168050"/>
            <a:ext cx="1110575" cy="975450"/>
            <a:chOff x="3575725" y="3248450"/>
            <a:chExt cx="1110575" cy="975450"/>
          </a:xfrm>
        </p:grpSpPr>
        <p:sp>
          <p:nvSpPr>
            <p:cNvPr id="1716" name="Google Shape;1716;p75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75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18" name="Google Shape;1718;p75"/>
          <p:cNvSpPr/>
          <p:nvPr/>
        </p:nvSpPr>
        <p:spPr>
          <a:xfrm>
            <a:off x="58725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9" name="Google Shape;1719;p75"/>
          <p:cNvGrpSpPr/>
          <p:nvPr/>
        </p:nvGrpSpPr>
        <p:grpSpPr>
          <a:xfrm flipH="1" rot="10800000">
            <a:off x="-52614" y="431999"/>
            <a:ext cx="1655900" cy="875425"/>
            <a:chOff x="1680550" y="2806125"/>
            <a:chExt cx="1655900" cy="875425"/>
          </a:xfrm>
        </p:grpSpPr>
        <p:sp>
          <p:nvSpPr>
            <p:cNvPr id="1720" name="Google Shape;1720;p75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75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22" name="Google Shape;1722;p7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TITLE_ONLY_1_1_1_1_1">
    <p:spTree>
      <p:nvGrpSpPr>
        <p:cNvPr id="1723" name="Shape 1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4" name="Google Shape;1724;p76"/>
          <p:cNvSpPr/>
          <p:nvPr/>
        </p:nvSpPr>
        <p:spPr>
          <a:xfrm flipH="1" rot="10800000">
            <a:off x="6" y="-10"/>
            <a:ext cx="1110600" cy="1219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5" name="Google Shape;1725;p76"/>
          <p:cNvSpPr/>
          <p:nvPr/>
        </p:nvSpPr>
        <p:spPr>
          <a:xfrm flipH="1">
            <a:off x="-7248" y="-5923"/>
            <a:ext cx="1285600" cy="1379416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6" name="Google Shape;1726;p76"/>
          <p:cNvSpPr/>
          <p:nvPr/>
        </p:nvSpPr>
        <p:spPr>
          <a:xfrm flipH="1">
            <a:off x="7390017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27" name="Google Shape;1727;p76"/>
          <p:cNvGrpSpPr/>
          <p:nvPr/>
        </p:nvGrpSpPr>
        <p:grpSpPr>
          <a:xfrm flipH="1" rot="-3438117">
            <a:off x="7761196" y="439439"/>
            <a:ext cx="1004345" cy="991737"/>
            <a:chOff x="623875" y="3501825"/>
            <a:chExt cx="1129625" cy="1115550"/>
          </a:xfrm>
        </p:grpSpPr>
        <p:sp>
          <p:nvSpPr>
            <p:cNvPr id="1728" name="Google Shape;1728;p76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76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76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76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76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76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76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76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76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76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76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39" name="Google Shape;1739;p76"/>
          <p:cNvSpPr/>
          <p:nvPr/>
        </p:nvSpPr>
        <p:spPr>
          <a:xfrm flipH="1" rot="10800000">
            <a:off x="90373" y="4704245"/>
            <a:ext cx="368035" cy="32938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" name="Google Shape;1740;p76"/>
          <p:cNvSpPr/>
          <p:nvPr/>
        </p:nvSpPr>
        <p:spPr>
          <a:xfrm flipH="1" rot="9039692">
            <a:off x="212885" y="42573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1" name="Google Shape;1741;p76"/>
          <p:cNvSpPr/>
          <p:nvPr/>
        </p:nvSpPr>
        <p:spPr>
          <a:xfrm flipH="1" rot="-9620968">
            <a:off x="516821" y="46533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2" name="Google Shape;1742;p7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743" name="Google Shape;1743;p76"/>
          <p:cNvSpPr/>
          <p:nvPr/>
        </p:nvSpPr>
        <p:spPr>
          <a:xfrm flipH="1" rot="10800000">
            <a:off x="8625698" y="4741724"/>
            <a:ext cx="326237" cy="29190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4" name="Google Shape;1744;p76"/>
          <p:cNvSpPr/>
          <p:nvPr/>
        </p:nvSpPr>
        <p:spPr>
          <a:xfrm flipH="1" rot="9039692">
            <a:off x="8606510" y="4329552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5" name="Google Shape;1745;p76"/>
          <p:cNvSpPr/>
          <p:nvPr/>
        </p:nvSpPr>
        <p:spPr>
          <a:xfrm flipH="1" rot="-9620968">
            <a:off x="8365771" y="45811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TITLE_ONLY_1_1_1_1_1_1">
    <p:spTree>
      <p:nvGrpSpPr>
        <p:cNvPr id="1746" name="Shape 1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7" name="Google Shape;1747;p77"/>
          <p:cNvSpPr/>
          <p:nvPr/>
        </p:nvSpPr>
        <p:spPr>
          <a:xfrm flipH="1" rot="5400000">
            <a:off x="-39199" y="15358"/>
            <a:ext cx="1137600" cy="10923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8" name="Google Shape;1748;p77"/>
          <p:cNvSpPr/>
          <p:nvPr/>
        </p:nvSpPr>
        <p:spPr>
          <a:xfrm>
            <a:off x="7780650" y="-50"/>
            <a:ext cx="1363352" cy="1462841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9" name="Google Shape;1749;p77"/>
          <p:cNvSpPr/>
          <p:nvPr/>
        </p:nvSpPr>
        <p:spPr>
          <a:xfrm>
            <a:off x="3021650" y="4918525"/>
            <a:ext cx="3100693" cy="224971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50" name="Google Shape;1750;p77"/>
          <p:cNvGrpSpPr/>
          <p:nvPr/>
        </p:nvGrpSpPr>
        <p:grpSpPr>
          <a:xfrm>
            <a:off x="0" y="8650"/>
            <a:ext cx="1746675" cy="1445450"/>
            <a:chOff x="763475" y="1235400"/>
            <a:chExt cx="1746675" cy="1445450"/>
          </a:xfrm>
        </p:grpSpPr>
        <p:sp>
          <p:nvSpPr>
            <p:cNvPr id="1751" name="Google Shape;1751;p77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77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77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77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77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77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57" name="Google Shape;1757;p77"/>
          <p:cNvSpPr/>
          <p:nvPr/>
        </p:nvSpPr>
        <p:spPr>
          <a:xfrm>
            <a:off x="8344718" y="323138"/>
            <a:ext cx="640076" cy="57271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" name="Google Shape;1758;p77"/>
          <p:cNvSpPr txBox="1"/>
          <p:nvPr>
            <p:ph type="title"/>
          </p:nvPr>
        </p:nvSpPr>
        <p:spPr>
          <a:xfrm>
            <a:off x="720000" y="45460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1759" name="Shape 1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0" name="Google Shape;1760;p78"/>
          <p:cNvSpPr txBox="1"/>
          <p:nvPr>
            <p:ph type="title"/>
          </p:nvPr>
        </p:nvSpPr>
        <p:spPr>
          <a:xfrm>
            <a:off x="1458150" y="2966790"/>
            <a:ext cx="6227700" cy="495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1761" name="Google Shape;1761;p78"/>
          <p:cNvSpPr txBox="1"/>
          <p:nvPr>
            <p:ph idx="1" type="subTitle"/>
          </p:nvPr>
        </p:nvSpPr>
        <p:spPr>
          <a:xfrm>
            <a:off x="1458150" y="1699591"/>
            <a:ext cx="6227700" cy="1267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762" name="Google Shape;1762;p78"/>
          <p:cNvSpPr/>
          <p:nvPr/>
        </p:nvSpPr>
        <p:spPr>
          <a:xfrm flipH="1" rot="-5400000">
            <a:off x="7156350" y="-359550"/>
            <a:ext cx="1628100" cy="23472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3" name="Google Shape;1763;p78"/>
          <p:cNvSpPr/>
          <p:nvPr/>
        </p:nvSpPr>
        <p:spPr>
          <a:xfrm flipH="1">
            <a:off x="-174" y="2523775"/>
            <a:ext cx="1491600" cy="2621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4" name="Google Shape;1764;p78"/>
          <p:cNvSpPr/>
          <p:nvPr/>
        </p:nvSpPr>
        <p:spPr>
          <a:xfrm flipH="1" rot="5400000">
            <a:off x="-954801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5" name="Google Shape;1765;p78"/>
          <p:cNvGrpSpPr/>
          <p:nvPr/>
        </p:nvGrpSpPr>
        <p:grpSpPr>
          <a:xfrm flipH="1" rot="-8838117">
            <a:off x="354292" y="1339356"/>
            <a:ext cx="1004345" cy="991737"/>
            <a:chOff x="623875" y="3501825"/>
            <a:chExt cx="1129625" cy="1115550"/>
          </a:xfrm>
        </p:grpSpPr>
        <p:sp>
          <p:nvSpPr>
            <p:cNvPr id="1766" name="Google Shape;1766;p78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78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78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78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78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78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78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78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78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78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78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7" name="Google Shape;1777;p78"/>
          <p:cNvSpPr/>
          <p:nvPr/>
        </p:nvSpPr>
        <p:spPr>
          <a:xfrm rot="-5400000">
            <a:off x="7686188" y="-732270"/>
            <a:ext cx="753149" cy="2188524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78" name="Google Shape;1778;p78"/>
          <p:cNvGrpSpPr/>
          <p:nvPr/>
        </p:nvGrpSpPr>
        <p:grpSpPr>
          <a:xfrm rot="-2573076">
            <a:off x="381" y="4372147"/>
            <a:ext cx="1655842" cy="875394"/>
            <a:chOff x="1680550" y="2806125"/>
            <a:chExt cx="1655900" cy="875425"/>
          </a:xfrm>
        </p:grpSpPr>
        <p:sp>
          <p:nvSpPr>
            <p:cNvPr id="1779" name="Google Shape;1779;p78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78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" name="Google Shape;1781;p78"/>
          <p:cNvGrpSpPr/>
          <p:nvPr/>
        </p:nvGrpSpPr>
        <p:grpSpPr>
          <a:xfrm flipH="1">
            <a:off x="7397337" y="3690200"/>
            <a:ext cx="1746675" cy="1445450"/>
            <a:chOff x="763475" y="1235400"/>
            <a:chExt cx="1746675" cy="1445450"/>
          </a:xfrm>
        </p:grpSpPr>
        <p:sp>
          <p:nvSpPr>
            <p:cNvPr id="1782" name="Google Shape;1782;p78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78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78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78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78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78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8" name="Google Shape;1788;p78"/>
          <p:cNvSpPr/>
          <p:nvPr/>
        </p:nvSpPr>
        <p:spPr>
          <a:xfrm>
            <a:off x="7994056" y="481214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9" name="Google Shape;1789;p78"/>
          <p:cNvSpPr/>
          <p:nvPr/>
        </p:nvSpPr>
        <p:spPr>
          <a:xfrm rot="1760308">
            <a:off x="7683385" y="814361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0" name="Google Shape;1790;p78"/>
          <p:cNvSpPr/>
          <p:nvPr/>
        </p:nvSpPr>
        <p:spPr>
          <a:xfrm rot="-1179032">
            <a:off x="8003046" y="1094858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1">
    <p:spTree>
      <p:nvGrpSpPr>
        <p:cNvPr id="1791" name="Shape 1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" name="Google Shape;1792;p79"/>
          <p:cNvSpPr/>
          <p:nvPr>
            <p:ph idx="2" type="pic"/>
          </p:nvPr>
        </p:nvSpPr>
        <p:spPr>
          <a:xfrm>
            <a:off x="1184637" y="1323300"/>
            <a:ext cx="2143800" cy="2496900"/>
          </a:xfrm>
          <a:prstGeom prst="round2DiagRect">
            <a:avLst>
              <a:gd fmla="val 16667" name="adj1"/>
              <a:gd fmla="val 0" name="adj2"/>
            </a:avLst>
          </a:prstGeom>
          <a:noFill/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793" name="Google Shape;1793;p79"/>
          <p:cNvSpPr txBox="1"/>
          <p:nvPr>
            <p:ph idx="1" type="subTitle"/>
          </p:nvPr>
        </p:nvSpPr>
        <p:spPr>
          <a:xfrm>
            <a:off x="3804692" y="2662854"/>
            <a:ext cx="4633800" cy="8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794" name="Google Shape;1794;p79"/>
          <p:cNvSpPr txBox="1"/>
          <p:nvPr>
            <p:ph type="title"/>
          </p:nvPr>
        </p:nvSpPr>
        <p:spPr>
          <a:xfrm>
            <a:off x="3802792" y="1636446"/>
            <a:ext cx="4633800" cy="105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795" name="Google Shape;1795;p79"/>
          <p:cNvSpPr/>
          <p:nvPr/>
        </p:nvSpPr>
        <p:spPr>
          <a:xfrm flipH="1" rot="-5400000">
            <a:off x="7576200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6" name="Google Shape;1796;p79"/>
          <p:cNvSpPr/>
          <p:nvPr/>
        </p:nvSpPr>
        <p:spPr>
          <a:xfrm>
            <a:off x="-6500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7" name="Google Shape;1797;p79"/>
          <p:cNvSpPr/>
          <p:nvPr/>
        </p:nvSpPr>
        <p:spPr>
          <a:xfrm flipH="1" rot="10800000">
            <a:off x="7599375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98" name="Google Shape;1798;p79"/>
          <p:cNvGrpSpPr/>
          <p:nvPr/>
        </p:nvGrpSpPr>
        <p:grpSpPr>
          <a:xfrm flipH="1" rot="5400000">
            <a:off x="324792" y="-24593"/>
            <a:ext cx="783251" cy="1016811"/>
            <a:chOff x="8159226" y="4035013"/>
            <a:chExt cx="783251" cy="1016811"/>
          </a:xfrm>
        </p:grpSpPr>
        <p:sp>
          <p:nvSpPr>
            <p:cNvPr id="1799" name="Google Shape;1799;p79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79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79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79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79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79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79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79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7" name="Google Shape;1807;p79"/>
          <p:cNvGrpSpPr/>
          <p:nvPr/>
        </p:nvGrpSpPr>
        <p:grpSpPr>
          <a:xfrm flipH="1">
            <a:off x="-21097" y="4175342"/>
            <a:ext cx="1110575" cy="975450"/>
            <a:chOff x="3575725" y="3248450"/>
            <a:chExt cx="1110575" cy="975450"/>
          </a:xfrm>
        </p:grpSpPr>
        <p:sp>
          <p:nvSpPr>
            <p:cNvPr id="1808" name="Google Shape;1808;p79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79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10" name="Google Shape;1810;p79"/>
          <p:cNvSpPr/>
          <p:nvPr/>
        </p:nvSpPr>
        <p:spPr>
          <a:xfrm flipH="1">
            <a:off x="8194337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11" name="Google Shape;1811;p79"/>
          <p:cNvGrpSpPr/>
          <p:nvPr/>
        </p:nvGrpSpPr>
        <p:grpSpPr>
          <a:xfrm rot="10800000">
            <a:off x="7531315" y="431999"/>
            <a:ext cx="1655900" cy="875425"/>
            <a:chOff x="1680550" y="2806125"/>
            <a:chExt cx="1655900" cy="875425"/>
          </a:xfrm>
        </p:grpSpPr>
        <p:sp>
          <p:nvSpPr>
            <p:cNvPr id="1812" name="Google Shape;1812;p79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79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 1">
  <p:cSld name="CUSTOM_1_1">
    <p:spTree>
      <p:nvGrpSpPr>
        <p:cNvPr id="1814" name="Shape 1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5" name="Google Shape;1815;p80"/>
          <p:cNvSpPr txBox="1"/>
          <p:nvPr>
            <p:ph idx="1" type="subTitle"/>
          </p:nvPr>
        </p:nvSpPr>
        <p:spPr>
          <a:xfrm>
            <a:off x="850275" y="2216300"/>
            <a:ext cx="3246300" cy="14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816" name="Google Shape;1816;p80"/>
          <p:cNvSpPr/>
          <p:nvPr/>
        </p:nvSpPr>
        <p:spPr>
          <a:xfrm rot="5400000">
            <a:off x="783819" y="3587994"/>
            <a:ext cx="806100" cy="2318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7" name="Google Shape;1817;p80"/>
          <p:cNvSpPr/>
          <p:nvPr/>
        </p:nvSpPr>
        <p:spPr>
          <a:xfrm flipH="1">
            <a:off x="7726788" y="-14584"/>
            <a:ext cx="1445831" cy="1332660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8" name="Google Shape;1818;p80"/>
          <p:cNvSpPr/>
          <p:nvPr/>
        </p:nvSpPr>
        <p:spPr>
          <a:xfrm rot="10800000">
            <a:off x="20994" y="34948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19" name="Google Shape;1819;p80"/>
          <p:cNvGrpSpPr/>
          <p:nvPr/>
        </p:nvGrpSpPr>
        <p:grpSpPr>
          <a:xfrm rot="-5400000">
            <a:off x="8058077" y="-24593"/>
            <a:ext cx="783251" cy="1016811"/>
            <a:chOff x="8159226" y="4035013"/>
            <a:chExt cx="783251" cy="1016811"/>
          </a:xfrm>
        </p:grpSpPr>
        <p:sp>
          <p:nvSpPr>
            <p:cNvPr id="1820" name="Google Shape;1820;p80"/>
            <p:cNvSpPr/>
            <p:nvPr/>
          </p:nvSpPr>
          <p:spPr>
            <a:xfrm flipH="1" rot="-3438117">
              <a:off x="8288660" y="4499192"/>
              <a:ext cx="201158" cy="31111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80"/>
            <p:cNvSpPr/>
            <p:nvPr/>
          </p:nvSpPr>
          <p:spPr>
            <a:xfrm flipH="1" rot="-3438117">
              <a:off x="8185095" y="4297369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80"/>
            <p:cNvSpPr/>
            <p:nvPr/>
          </p:nvSpPr>
          <p:spPr>
            <a:xfrm flipH="1" rot="-3438117">
              <a:off x="8188029" y="4865364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80"/>
            <p:cNvSpPr/>
            <p:nvPr/>
          </p:nvSpPr>
          <p:spPr>
            <a:xfrm flipH="1" rot="-3438117">
              <a:off x="8433124" y="4854599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80"/>
            <p:cNvSpPr/>
            <p:nvPr/>
          </p:nvSpPr>
          <p:spPr>
            <a:xfrm flipH="1" rot="-3438117">
              <a:off x="8639128" y="4653996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80"/>
            <p:cNvSpPr/>
            <p:nvPr/>
          </p:nvSpPr>
          <p:spPr>
            <a:xfrm flipH="1" rot="-3438117">
              <a:off x="8536060" y="4390048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80"/>
            <p:cNvSpPr/>
            <p:nvPr/>
          </p:nvSpPr>
          <p:spPr>
            <a:xfrm flipH="1" rot="-3438117">
              <a:off x="8520567" y="4067220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80"/>
            <p:cNvSpPr/>
            <p:nvPr/>
          </p:nvSpPr>
          <p:spPr>
            <a:xfrm flipH="1" rot="-3438117">
              <a:off x="8774096" y="4324576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8" name="Google Shape;1828;p80"/>
          <p:cNvGrpSpPr/>
          <p:nvPr/>
        </p:nvGrpSpPr>
        <p:grpSpPr>
          <a:xfrm>
            <a:off x="8076640" y="4175342"/>
            <a:ext cx="1110575" cy="975450"/>
            <a:chOff x="3575725" y="3248450"/>
            <a:chExt cx="1110575" cy="975450"/>
          </a:xfrm>
        </p:grpSpPr>
        <p:sp>
          <p:nvSpPr>
            <p:cNvPr id="1829" name="Google Shape;1829;p80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80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31" name="Google Shape;1831;p80"/>
          <p:cNvSpPr/>
          <p:nvPr/>
        </p:nvSpPr>
        <p:spPr>
          <a:xfrm>
            <a:off x="86232" y="87625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32" name="Google Shape;1832;p80"/>
          <p:cNvGrpSpPr/>
          <p:nvPr/>
        </p:nvGrpSpPr>
        <p:grpSpPr>
          <a:xfrm flipH="1" rot="10800000">
            <a:off x="-21097" y="431999"/>
            <a:ext cx="1655900" cy="875425"/>
            <a:chOff x="1680550" y="2806125"/>
            <a:chExt cx="1655900" cy="875425"/>
          </a:xfrm>
        </p:grpSpPr>
        <p:sp>
          <p:nvSpPr>
            <p:cNvPr id="1833" name="Google Shape;1833;p80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80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35" name="Google Shape;1835;p8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1836" name="Shape 1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7" name="Google Shape;1837;p81"/>
          <p:cNvSpPr/>
          <p:nvPr/>
        </p:nvSpPr>
        <p:spPr>
          <a:xfrm flipH="1" rot="10800000">
            <a:off x="3176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8" name="Google Shape;1838;p81"/>
          <p:cNvSpPr/>
          <p:nvPr/>
        </p:nvSpPr>
        <p:spPr>
          <a:xfrm flipH="1">
            <a:off x="807445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9" name="Google Shape;1839;p81"/>
          <p:cNvSpPr/>
          <p:nvPr/>
        </p:nvSpPr>
        <p:spPr>
          <a:xfrm flipH="1">
            <a:off x="-24458" y="-14584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0" name="Google Shape;1840;p81"/>
          <p:cNvSpPr/>
          <p:nvPr/>
        </p:nvSpPr>
        <p:spPr>
          <a:xfrm flipH="1">
            <a:off x="8074450" y="1361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1" name="Google Shape;1841;p81"/>
          <p:cNvSpPr/>
          <p:nvPr/>
        </p:nvSpPr>
        <p:spPr>
          <a:xfrm rot="5400000">
            <a:off x="7549142" y="354963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42" name="Google Shape;1842;p81"/>
          <p:cNvGrpSpPr/>
          <p:nvPr/>
        </p:nvGrpSpPr>
        <p:grpSpPr>
          <a:xfrm flipH="1">
            <a:off x="235525" y="4082125"/>
            <a:ext cx="972750" cy="956100"/>
            <a:chOff x="8099625" y="4181100"/>
            <a:chExt cx="972750" cy="956100"/>
          </a:xfrm>
        </p:grpSpPr>
        <p:sp>
          <p:nvSpPr>
            <p:cNvPr id="1843" name="Google Shape;1843;p81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81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81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81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81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81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81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81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1" name="Google Shape;1851;p81"/>
          <p:cNvGrpSpPr/>
          <p:nvPr/>
        </p:nvGrpSpPr>
        <p:grpSpPr>
          <a:xfrm flipH="1" rot="10800000">
            <a:off x="8033425" y="7675"/>
            <a:ext cx="1110575" cy="975450"/>
            <a:chOff x="3575725" y="3248450"/>
            <a:chExt cx="1110575" cy="975450"/>
          </a:xfrm>
        </p:grpSpPr>
        <p:sp>
          <p:nvSpPr>
            <p:cNvPr id="1852" name="Google Shape;1852;p81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81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54" name="Google Shape;1854;p81"/>
          <p:cNvSpPr txBox="1"/>
          <p:nvPr>
            <p:ph idx="1" type="subTitle"/>
          </p:nvPr>
        </p:nvSpPr>
        <p:spPr>
          <a:xfrm>
            <a:off x="5068389" y="3226090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55" name="Google Shape;1855;p81"/>
          <p:cNvSpPr txBox="1"/>
          <p:nvPr>
            <p:ph idx="2" type="subTitle"/>
          </p:nvPr>
        </p:nvSpPr>
        <p:spPr>
          <a:xfrm>
            <a:off x="1209372" y="3226112"/>
            <a:ext cx="2874300" cy="440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56" name="Google Shape;1856;p81"/>
          <p:cNvSpPr txBox="1"/>
          <p:nvPr>
            <p:ph idx="3" type="subTitle"/>
          </p:nvPr>
        </p:nvSpPr>
        <p:spPr>
          <a:xfrm>
            <a:off x="5068397" y="3590100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57" name="Google Shape;1857;p81"/>
          <p:cNvSpPr txBox="1"/>
          <p:nvPr>
            <p:ph idx="4" type="subTitle"/>
          </p:nvPr>
        </p:nvSpPr>
        <p:spPr>
          <a:xfrm>
            <a:off x="1209375" y="3593284"/>
            <a:ext cx="2874300" cy="86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58" name="Google Shape;1858;p81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1_1">
    <p:spTree>
      <p:nvGrpSpPr>
        <p:cNvPr id="1859" name="Shape 1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0" name="Google Shape;1860;p82"/>
          <p:cNvSpPr/>
          <p:nvPr/>
        </p:nvSpPr>
        <p:spPr>
          <a:xfrm flipH="1">
            <a:off x="7397309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1" name="Google Shape;1861;p82"/>
          <p:cNvSpPr/>
          <p:nvPr/>
        </p:nvSpPr>
        <p:spPr>
          <a:xfrm flipH="1">
            <a:off x="3143166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2" name="Google Shape;1862;p82"/>
          <p:cNvSpPr/>
          <p:nvPr/>
        </p:nvSpPr>
        <p:spPr>
          <a:xfrm flipH="1">
            <a:off x="-14584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63" name="Google Shape;1863;p82"/>
          <p:cNvGrpSpPr/>
          <p:nvPr/>
        </p:nvGrpSpPr>
        <p:grpSpPr>
          <a:xfrm flipH="1" rot="10800000">
            <a:off x="11" y="-5"/>
            <a:ext cx="1339874" cy="1108805"/>
            <a:chOff x="763475" y="1235400"/>
            <a:chExt cx="1746675" cy="1445450"/>
          </a:xfrm>
        </p:grpSpPr>
        <p:sp>
          <p:nvSpPr>
            <p:cNvPr id="1864" name="Google Shape;1864;p82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82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82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82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82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82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70" name="Google Shape;1870;p82"/>
          <p:cNvSpPr/>
          <p:nvPr/>
        </p:nvSpPr>
        <p:spPr>
          <a:xfrm flipH="1">
            <a:off x="8740339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1" name="Google Shape;1871;p82"/>
          <p:cNvSpPr/>
          <p:nvPr/>
        </p:nvSpPr>
        <p:spPr>
          <a:xfrm flipH="1">
            <a:off x="8646030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2" name="Google Shape;1872;p82"/>
          <p:cNvSpPr/>
          <p:nvPr/>
        </p:nvSpPr>
        <p:spPr>
          <a:xfrm flipH="1">
            <a:off x="8344595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3" name="Google Shape;1873;p82"/>
          <p:cNvSpPr/>
          <p:nvPr/>
        </p:nvSpPr>
        <p:spPr>
          <a:xfrm flipH="1">
            <a:off x="7971436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4" name="Google Shape;1874;p82"/>
          <p:cNvSpPr txBox="1"/>
          <p:nvPr>
            <p:ph idx="1" type="subTitle"/>
          </p:nvPr>
        </p:nvSpPr>
        <p:spPr>
          <a:xfrm>
            <a:off x="45720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875" name="Google Shape;1875;p82"/>
          <p:cNvSpPr txBox="1"/>
          <p:nvPr>
            <p:ph idx="2" type="subTitle"/>
          </p:nvPr>
        </p:nvSpPr>
        <p:spPr>
          <a:xfrm>
            <a:off x="721900" y="1077425"/>
            <a:ext cx="3850200" cy="35412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876" name="Google Shape;1876;p82"/>
          <p:cNvSpPr txBox="1"/>
          <p:nvPr>
            <p:ph type="title"/>
          </p:nvPr>
        </p:nvSpPr>
        <p:spPr>
          <a:xfrm>
            <a:off x="720000" y="4449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9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8" name="Google Shape;38;p9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9" name="Google Shape;39;p9"/>
          <p:cNvSpPr txBox="1"/>
          <p:nvPr>
            <p:ph idx="2" type="body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0" name="Google Shape;40;p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BLANK_1_1_1_2">
    <p:spTree>
      <p:nvGrpSpPr>
        <p:cNvPr id="1877" name="Shape 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8" name="Google Shape;1878;p83"/>
          <p:cNvSpPr txBox="1"/>
          <p:nvPr>
            <p:ph type="title"/>
          </p:nvPr>
        </p:nvSpPr>
        <p:spPr>
          <a:xfrm>
            <a:off x="992625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79" name="Google Shape;1879;p83"/>
          <p:cNvSpPr txBox="1"/>
          <p:nvPr>
            <p:ph idx="1" type="subTitle"/>
          </p:nvPr>
        </p:nvSpPr>
        <p:spPr>
          <a:xfrm>
            <a:off x="992625" y="2943777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80" name="Google Shape;1880;p83"/>
          <p:cNvSpPr txBox="1"/>
          <p:nvPr>
            <p:ph idx="2" type="title"/>
          </p:nvPr>
        </p:nvSpPr>
        <p:spPr>
          <a:xfrm>
            <a:off x="4835300" y="2571750"/>
            <a:ext cx="3316200" cy="4215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881" name="Google Shape;1881;p83"/>
          <p:cNvSpPr txBox="1"/>
          <p:nvPr>
            <p:ph idx="3" type="subTitle"/>
          </p:nvPr>
        </p:nvSpPr>
        <p:spPr>
          <a:xfrm>
            <a:off x="4835300" y="2943779"/>
            <a:ext cx="3316200" cy="1188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82" name="Google Shape;1882;p83"/>
          <p:cNvSpPr/>
          <p:nvPr/>
        </p:nvSpPr>
        <p:spPr>
          <a:xfrm flipH="1" rot="10800000">
            <a:off x="7652400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3" name="Google Shape;1883;p83"/>
          <p:cNvSpPr/>
          <p:nvPr/>
        </p:nvSpPr>
        <p:spPr>
          <a:xfrm flipH="1" rot="10800000">
            <a:off x="6600480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4" name="Google Shape;1884;p83"/>
          <p:cNvSpPr/>
          <p:nvPr/>
        </p:nvSpPr>
        <p:spPr>
          <a:xfrm rot="10800000">
            <a:off x="-7292" y="3492242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85" name="Google Shape;1885;p83"/>
          <p:cNvGrpSpPr/>
          <p:nvPr/>
        </p:nvGrpSpPr>
        <p:grpSpPr>
          <a:xfrm flipH="1" rot="10800000">
            <a:off x="-31100" y="0"/>
            <a:ext cx="1746675" cy="1445450"/>
            <a:chOff x="763475" y="1235400"/>
            <a:chExt cx="1746675" cy="1445450"/>
          </a:xfrm>
        </p:grpSpPr>
        <p:sp>
          <p:nvSpPr>
            <p:cNvPr id="1886" name="Google Shape;1886;p83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83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83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83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83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83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2" name="Google Shape;1892;p83"/>
          <p:cNvGrpSpPr/>
          <p:nvPr/>
        </p:nvGrpSpPr>
        <p:grpSpPr>
          <a:xfrm>
            <a:off x="8033425" y="4168050"/>
            <a:ext cx="1110575" cy="975450"/>
            <a:chOff x="3575725" y="3248450"/>
            <a:chExt cx="1110575" cy="975450"/>
          </a:xfrm>
        </p:grpSpPr>
        <p:sp>
          <p:nvSpPr>
            <p:cNvPr id="1893" name="Google Shape;1893;p83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83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95" name="Google Shape;1895;p83"/>
          <p:cNvSpPr/>
          <p:nvPr/>
        </p:nvSpPr>
        <p:spPr>
          <a:xfrm rot="2541252">
            <a:off x="4371160" y="274498"/>
            <a:ext cx="239882" cy="297553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6" name="Google Shape;1896;p83"/>
          <p:cNvSpPr/>
          <p:nvPr/>
        </p:nvSpPr>
        <p:spPr>
          <a:xfrm>
            <a:off x="3866649" y="-153477"/>
            <a:ext cx="611422" cy="451131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7" name="Google Shape;1897;p83"/>
          <p:cNvSpPr/>
          <p:nvPr/>
        </p:nvSpPr>
        <p:spPr>
          <a:xfrm rot="-1277784">
            <a:off x="4020081" y="360252"/>
            <a:ext cx="208517" cy="229466"/>
          </a:xfrm>
          <a:custGeom>
            <a:rect b="b" l="l" r="r" t="t"/>
            <a:pathLst>
              <a:path extrusionOk="0" h="7770" w="6264">
                <a:moveTo>
                  <a:pt x="3259" y="0"/>
                </a:moveTo>
                <a:cubicBezTo>
                  <a:pt x="2700" y="0"/>
                  <a:pt x="2140" y="153"/>
                  <a:pt x="1667" y="449"/>
                </a:cubicBezTo>
                <a:cubicBezTo>
                  <a:pt x="536" y="1163"/>
                  <a:pt x="1" y="2580"/>
                  <a:pt x="72" y="3914"/>
                </a:cubicBezTo>
                <a:cubicBezTo>
                  <a:pt x="143" y="5354"/>
                  <a:pt x="691" y="7354"/>
                  <a:pt x="2275" y="7700"/>
                </a:cubicBezTo>
                <a:cubicBezTo>
                  <a:pt x="2495" y="7747"/>
                  <a:pt x="2706" y="7770"/>
                  <a:pt x="2908" y="7770"/>
                </a:cubicBezTo>
                <a:cubicBezTo>
                  <a:pt x="4831" y="7770"/>
                  <a:pt x="5954" y="5741"/>
                  <a:pt x="6180" y="3985"/>
                </a:cubicBezTo>
                <a:cubicBezTo>
                  <a:pt x="6263" y="3342"/>
                  <a:pt x="6263" y="2675"/>
                  <a:pt x="6073" y="2068"/>
                </a:cubicBezTo>
                <a:cubicBezTo>
                  <a:pt x="5799" y="1211"/>
                  <a:pt x="5108" y="485"/>
                  <a:pt x="4263" y="175"/>
                </a:cubicBezTo>
                <a:cubicBezTo>
                  <a:pt x="3942" y="58"/>
                  <a:pt x="3601" y="0"/>
                  <a:pt x="32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spTree>
      <p:nvGrpSpPr>
        <p:cNvPr id="1898" name="Shape 1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9" name="Google Shape;1899;p84"/>
          <p:cNvSpPr txBox="1"/>
          <p:nvPr>
            <p:ph hasCustomPrompt="1" type="title"/>
          </p:nvPr>
        </p:nvSpPr>
        <p:spPr>
          <a:xfrm flipH="1">
            <a:off x="136017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1900" name="Google Shape;1900;p84"/>
          <p:cNvSpPr txBox="1"/>
          <p:nvPr>
            <p:ph hasCustomPrompt="1" idx="2" type="title"/>
          </p:nvPr>
        </p:nvSpPr>
        <p:spPr>
          <a:xfrm flipH="1">
            <a:off x="4046850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1901" name="Google Shape;1901;p84"/>
          <p:cNvSpPr txBox="1"/>
          <p:nvPr>
            <p:ph hasCustomPrompt="1" idx="3" type="title"/>
          </p:nvPr>
        </p:nvSpPr>
        <p:spPr>
          <a:xfrm flipH="1">
            <a:off x="6738025" y="1854425"/>
            <a:ext cx="10413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r>
              <a:t>xx%</a:t>
            </a:r>
          </a:p>
        </p:txBody>
      </p:sp>
      <p:sp>
        <p:nvSpPr>
          <p:cNvPr id="1902" name="Google Shape;1902;p84"/>
          <p:cNvSpPr/>
          <p:nvPr/>
        </p:nvSpPr>
        <p:spPr>
          <a:xfrm rot="10800000">
            <a:off x="7824075" y="142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3" name="Google Shape;1903;p84"/>
          <p:cNvSpPr/>
          <p:nvPr/>
        </p:nvSpPr>
        <p:spPr>
          <a:xfrm>
            <a:off x="67300" y="4181100"/>
            <a:ext cx="970500" cy="9624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4" name="Google Shape;1904;p84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5" name="Google Shape;1905;p84"/>
          <p:cNvSpPr/>
          <p:nvPr/>
        </p:nvSpPr>
        <p:spPr>
          <a:xfrm>
            <a:off x="279125" y="174188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6" name="Google Shape;1906;p84"/>
          <p:cNvSpPr/>
          <p:nvPr/>
        </p:nvSpPr>
        <p:spPr>
          <a:xfrm flipH="1" rot="-5400000">
            <a:off x="24650" y="353505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07" name="Google Shape;1907;p84"/>
          <p:cNvGrpSpPr/>
          <p:nvPr/>
        </p:nvGrpSpPr>
        <p:grpSpPr>
          <a:xfrm>
            <a:off x="-29167" y="57700"/>
            <a:ext cx="1655900" cy="875425"/>
            <a:chOff x="1680550" y="2806125"/>
            <a:chExt cx="1655900" cy="875425"/>
          </a:xfrm>
        </p:grpSpPr>
        <p:sp>
          <p:nvSpPr>
            <p:cNvPr id="1908" name="Google Shape;1908;p84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84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0" name="Google Shape;1910;p84"/>
          <p:cNvGrpSpPr/>
          <p:nvPr/>
        </p:nvGrpSpPr>
        <p:grpSpPr>
          <a:xfrm>
            <a:off x="7935825" y="4140450"/>
            <a:ext cx="972750" cy="956100"/>
            <a:chOff x="8099625" y="4181100"/>
            <a:chExt cx="972750" cy="956100"/>
          </a:xfrm>
        </p:grpSpPr>
        <p:sp>
          <p:nvSpPr>
            <p:cNvPr id="1911" name="Google Shape;1911;p84"/>
            <p:cNvSpPr/>
            <p:nvPr/>
          </p:nvSpPr>
          <p:spPr>
            <a:xfrm>
              <a:off x="8606700" y="44506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84"/>
            <p:cNvSpPr/>
            <p:nvPr/>
          </p:nvSpPr>
          <p:spPr>
            <a:xfrm>
              <a:off x="8756450" y="418110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84"/>
            <p:cNvSpPr/>
            <p:nvPr/>
          </p:nvSpPr>
          <p:spPr>
            <a:xfrm>
              <a:off x="8422188" y="4267088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84"/>
            <p:cNvSpPr/>
            <p:nvPr/>
          </p:nvSpPr>
          <p:spPr>
            <a:xfrm>
              <a:off x="8881900" y="4592438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84"/>
            <p:cNvSpPr/>
            <p:nvPr/>
          </p:nvSpPr>
          <p:spPr>
            <a:xfrm>
              <a:off x="8815975" y="48248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84"/>
            <p:cNvSpPr/>
            <p:nvPr/>
          </p:nvSpPr>
          <p:spPr>
            <a:xfrm>
              <a:off x="8487350" y="49054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84"/>
            <p:cNvSpPr/>
            <p:nvPr/>
          </p:nvSpPr>
          <p:spPr>
            <a:xfrm>
              <a:off x="8329525" y="471115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84"/>
            <p:cNvSpPr/>
            <p:nvPr/>
          </p:nvSpPr>
          <p:spPr>
            <a:xfrm>
              <a:off x="8099625" y="484995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19" name="Google Shape;1919;p84"/>
          <p:cNvSpPr txBox="1"/>
          <p:nvPr>
            <p:ph idx="4" type="title"/>
          </p:nvPr>
        </p:nvSpPr>
        <p:spPr>
          <a:xfrm>
            <a:off x="714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920" name="Google Shape;1920;p84"/>
          <p:cNvSpPr txBox="1"/>
          <p:nvPr>
            <p:ph idx="1" type="subTitle"/>
          </p:nvPr>
        </p:nvSpPr>
        <p:spPr>
          <a:xfrm>
            <a:off x="714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21" name="Google Shape;1921;p84"/>
          <p:cNvSpPr txBox="1"/>
          <p:nvPr>
            <p:ph idx="5" type="title"/>
          </p:nvPr>
        </p:nvSpPr>
        <p:spPr>
          <a:xfrm>
            <a:off x="3403800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922" name="Google Shape;1922;p84"/>
          <p:cNvSpPr txBox="1"/>
          <p:nvPr>
            <p:ph idx="6" type="subTitle"/>
          </p:nvPr>
        </p:nvSpPr>
        <p:spPr>
          <a:xfrm>
            <a:off x="3403799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23" name="Google Shape;1923;p84"/>
          <p:cNvSpPr txBox="1"/>
          <p:nvPr>
            <p:ph idx="7" type="title"/>
          </p:nvPr>
        </p:nvSpPr>
        <p:spPr>
          <a:xfrm>
            <a:off x="6092803" y="3533899"/>
            <a:ext cx="2336400" cy="48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924" name="Google Shape;1924;p84"/>
          <p:cNvSpPr txBox="1"/>
          <p:nvPr>
            <p:ph idx="8" type="subTitle"/>
          </p:nvPr>
        </p:nvSpPr>
        <p:spPr>
          <a:xfrm>
            <a:off x="6092800" y="2603897"/>
            <a:ext cx="2336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25" name="Google Shape;1925;p84"/>
          <p:cNvSpPr txBox="1"/>
          <p:nvPr>
            <p:ph idx="9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2_1_2">
    <p:spTree>
      <p:nvGrpSpPr>
        <p:cNvPr id="1926" name="Shape 1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7" name="Google Shape;1927;p85"/>
          <p:cNvSpPr/>
          <p:nvPr/>
        </p:nvSpPr>
        <p:spPr>
          <a:xfrm flipH="1" rot="10800000">
            <a:off x="6244018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8" name="Google Shape;1928;p85"/>
          <p:cNvSpPr/>
          <p:nvPr/>
        </p:nvSpPr>
        <p:spPr>
          <a:xfrm rot="10800000">
            <a:off x="-12991" y="-6842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9" name="Google Shape;1929;p85"/>
          <p:cNvSpPr/>
          <p:nvPr/>
        </p:nvSpPr>
        <p:spPr>
          <a:xfrm rot="5400000">
            <a:off x="-948270" y="935268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30" name="Google Shape;1930;p85"/>
          <p:cNvGrpSpPr/>
          <p:nvPr/>
        </p:nvGrpSpPr>
        <p:grpSpPr>
          <a:xfrm rot="3438117">
            <a:off x="230630" y="316289"/>
            <a:ext cx="1004345" cy="991737"/>
            <a:chOff x="623875" y="3501825"/>
            <a:chExt cx="1129625" cy="1115550"/>
          </a:xfrm>
        </p:grpSpPr>
        <p:sp>
          <p:nvSpPr>
            <p:cNvPr id="1931" name="Google Shape;1931;p85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85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85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85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85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85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85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85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85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85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85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2" name="Google Shape;1942;p85"/>
          <p:cNvGrpSpPr/>
          <p:nvPr/>
        </p:nvGrpSpPr>
        <p:grpSpPr>
          <a:xfrm rot="-5400000">
            <a:off x="7682386" y="-97287"/>
            <a:ext cx="1373725" cy="1575500"/>
            <a:chOff x="3306050" y="1157725"/>
            <a:chExt cx="1373725" cy="1575500"/>
          </a:xfrm>
        </p:grpSpPr>
        <p:sp>
          <p:nvSpPr>
            <p:cNvPr id="1943" name="Google Shape;1943;p85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85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85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85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85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85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85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85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51" name="Google Shape;1951;p85"/>
          <p:cNvSpPr/>
          <p:nvPr/>
        </p:nvSpPr>
        <p:spPr>
          <a:xfrm flipH="1" rot="10800000">
            <a:off x="168206" y="451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2" name="Google Shape;1952;p85"/>
          <p:cNvSpPr/>
          <p:nvPr/>
        </p:nvSpPr>
        <p:spPr>
          <a:xfrm flipH="1" rot="9039692">
            <a:off x="368885" y="4175927"/>
            <a:ext cx="309473" cy="227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3" name="Google Shape;1953;p85"/>
          <p:cNvSpPr/>
          <p:nvPr/>
        </p:nvSpPr>
        <p:spPr>
          <a:xfrm flipH="1" rot="-9620968">
            <a:off x="736771" y="4456431"/>
            <a:ext cx="237469" cy="174729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4" name="Google Shape;1954;p85"/>
          <p:cNvSpPr txBox="1"/>
          <p:nvPr>
            <p:ph type="title"/>
          </p:nvPr>
        </p:nvSpPr>
        <p:spPr>
          <a:xfrm>
            <a:off x="714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955" name="Google Shape;1955;p85"/>
          <p:cNvSpPr txBox="1"/>
          <p:nvPr>
            <p:ph idx="1" type="subTitle"/>
          </p:nvPr>
        </p:nvSpPr>
        <p:spPr>
          <a:xfrm>
            <a:off x="714800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56" name="Google Shape;1956;p85"/>
          <p:cNvSpPr txBox="1"/>
          <p:nvPr>
            <p:ph idx="2" type="title"/>
          </p:nvPr>
        </p:nvSpPr>
        <p:spPr>
          <a:xfrm>
            <a:off x="3403800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957" name="Google Shape;1957;p85"/>
          <p:cNvSpPr txBox="1"/>
          <p:nvPr>
            <p:ph idx="3" type="subTitle"/>
          </p:nvPr>
        </p:nvSpPr>
        <p:spPr>
          <a:xfrm>
            <a:off x="3403799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58" name="Google Shape;1958;p85"/>
          <p:cNvSpPr txBox="1"/>
          <p:nvPr>
            <p:ph idx="4" type="title"/>
          </p:nvPr>
        </p:nvSpPr>
        <p:spPr>
          <a:xfrm>
            <a:off x="6092803" y="2848725"/>
            <a:ext cx="2336400" cy="48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959" name="Google Shape;1959;p85"/>
          <p:cNvSpPr txBox="1"/>
          <p:nvPr>
            <p:ph idx="5" type="subTitle"/>
          </p:nvPr>
        </p:nvSpPr>
        <p:spPr>
          <a:xfrm>
            <a:off x="6092801" y="3262669"/>
            <a:ext cx="2336400" cy="8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60" name="Google Shape;1960;p85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961" name="Google Shape;1961;p85"/>
          <p:cNvSpPr txBox="1"/>
          <p:nvPr>
            <p:ph hasCustomPrompt="1" idx="7" type="title"/>
          </p:nvPr>
        </p:nvSpPr>
        <p:spPr>
          <a:xfrm>
            <a:off x="714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1962" name="Google Shape;1962;p85"/>
          <p:cNvSpPr txBox="1"/>
          <p:nvPr>
            <p:ph hasCustomPrompt="1" idx="8" type="title"/>
          </p:nvPr>
        </p:nvSpPr>
        <p:spPr>
          <a:xfrm>
            <a:off x="3403800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  <p:sp>
        <p:nvSpPr>
          <p:cNvPr id="1963" name="Google Shape;1963;p85"/>
          <p:cNvSpPr txBox="1"/>
          <p:nvPr>
            <p:ph hasCustomPrompt="1" idx="9" type="title"/>
          </p:nvPr>
        </p:nvSpPr>
        <p:spPr>
          <a:xfrm>
            <a:off x="6092803" y="1890648"/>
            <a:ext cx="2336400" cy="4857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2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2_1_1">
    <p:spTree>
      <p:nvGrpSpPr>
        <p:cNvPr id="1964" name="Shape 1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5" name="Google Shape;1965;p86"/>
          <p:cNvSpPr txBox="1"/>
          <p:nvPr>
            <p:ph type="title"/>
          </p:nvPr>
        </p:nvSpPr>
        <p:spPr>
          <a:xfrm>
            <a:off x="5893562" y="14667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966" name="Google Shape;1966;p86"/>
          <p:cNvSpPr txBox="1"/>
          <p:nvPr>
            <p:ph idx="1" type="subTitle"/>
          </p:nvPr>
        </p:nvSpPr>
        <p:spPr>
          <a:xfrm>
            <a:off x="5893562" y="1913670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67" name="Google Shape;1967;p86"/>
          <p:cNvSpPr txBox="1"/>
          <p:nvPr>
            <p:ph idx="2" type="title"/>
          </p:nvPr>
        </p:nvSpPr>
        <p:spPr>
          <a:xfrm>
            <a:off x="1767336" y="3290300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968" name="Google Shape;1968;p86"/>
          <p:cNvSpPr txBox="1"/>
          <p:nvPr>
            <p:ph idx="3" type="subTitle"/>
          </p:nvPr>
        </p:nvSpPr>
        <p:spPr>
          <a:xfrm>
            <a:off x="1767336" y="373224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69" name="Google Shape;1969;p86"/>
          <p:cNvSpPr txBox="1"/>
          <p:nvPr>
            <p:ph idx="4" type="title"/>
          </p:nvPr>
        </p:nvSpPr>
        <p:spPr>
          <a:xfrm>
            <a:off x="5898211" y="3290276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970" name="Google Shape;1970;p86"/>
          <p:cNvSpPr txBox="1"/>
          <p:nvPr>
            <p:ph idx="5" type="subTitle"/>
          </p:nvPr>
        </p:nvSpPr>
        <p:spPr>
          <a:xfrm>
            <a:off x="5898211" y="3732029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71" name="Google Shape;1971;p86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972" name="Google Shape;1972;p86"/>
          <p:cNvSpPr txBox="1"/>
          <p:nvPr>
            <p:ph idx="7" type="title"/>
          </p:nvPr>
        </p:nvSpPr>
        <p:spPr>
          <a:xfrm>
            <a:off x="1767344" y="1475775"/>
            <a:ext cx="25404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1973" name="Google Shape;1973;p86"/>
          <p:cNvSpPr txBox="1"/>
          <p:nvPr>
            <p:ph idx="8" type="subTitle"/>
          </p:nvPr>
        </p:nvSpPr>
        <p:spPr>
          <a:xfrm>
            <a:off x="1767344" y="1922747"/>
            <a:ext cx="2540400" cy="635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74" name="Google Shape;1974;p86"/>
          <p:cNvSpPr/>
          <p:nvPr/>
        </p:nvSpPr>
        <p:spPr>
          <a:xfrm flipH="1">
            <a:off x="7390034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75" name="Google Shape;1975;p86"/>
          <p:cNvGrpSpPr/>
          <p:nvPr/>
        </p:nvGrpSpPr>
        <p:grpSpPr>
          <a:xfrm flipH="1" rot="-8838117">
            <a:off x="7956998" y="4029631"/>
            <a:ext cx="1004345" cy="991737"/>
            <a:chOff x="623875" y="3501825"/>
            <a:chExt cx="1129625" cy="1115550"/>
          </a:xfrm>
        </p:grpSpPr>
        <p:sp>
          <p:nvSpPr>
            <p:cNvPr id="1976" name="Google Shape;1976;p86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86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86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86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86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86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86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86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86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86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86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7" name="Google Shape;1987;p86"/>
          <p:cNvGrpSpPr/>
          <p:nvPr/>
        </p:nvGrpSpPr>
        <p:grpSpPr>
          <a:xfrm flipH="1" rot="5400000">
            <a:off x="107869" y="-61934"/>
            <a:ext cx="1204070" cy="1380926"/>
            <a:chOff x="3306050" y="1157725"/>
            <a:chExt cx="1373725" cy="1575500"/>
          </a:xfrm>
        </p:grpSpPr>
        <p:sp>
          <p:nvSpPr>
            <p:cNvPr id="1988" name="Google Shape;1988;p86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86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86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86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86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86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86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86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96" name="Google Shape;1996;p86"/>
          <p:cNvSpPr/>
          <p:nvPr/>
        </p:nvSpPr>
        <p:spPr>
          <a:xfrm flipH="1">
            <a:off x="8018566" y="404250"/>
            <a:ext cx="436310" cy="39023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7" name="Google Shape;1997;p86"/>
          <p:cNvSpPr/>
          <p:nvPr/>
        </p:nvSpPr>
        <p:spPr>
          <a:xfrm flipH="1">
            <a:off x="8422121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8" name="Google Shape;1998;p86"/>
          <p:cNvSpPr/>
          <p:nvPr/>
        </p:nvSpPr>
        <p:spPr>
          <a:xfrm rot="10800000">
            <a:off x="-2424" y="348546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BLANK_1_1_1_2_1_1_2">
    <p:spTree>
      <p:nvGrpSpPr>
        <p:cNvPr id="1999" name="Shape 1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0" name="Google Shape;2000;p87"/>
          <p:cNvSpPr/>
          <p:nvPr/>
        </p:nvSpPr>
        <p:spPr>
          <a:xfrm>
            <a:off x="6251817" y="-72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1" name="Google Shape;2001;p87"/>
          <p:cNvSpPr/>
          <p:nvPr/>
        </p:nvSpPr>
        <p:spPr>
          <a:xfrm>
            <a:off x="0" y="4674100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2" name="Google Shape;2002;p87"/>
          <p:cNvSpPr/>
          <p:nvPr/>
        </p:nvSpPr>
        <p:spPr>
          <a:xfrm flipH="1" rot="10800000">
            <a:off x="7632501" y="111245"/>
            <a:ext cx="1026264" cy="9182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03" name="Google Shape;2003;p87"/>
          <p:cNvGrpSpPr/>
          <p:nvPr/>
        </p:nvGrpSpPr>
        <p:grpSpPr>
          <a:xfrm flipH="1" rot="5400000">
            <a:off x="100875" y="-95037"/>
            <a:ext cx="1373725" cy="1575500"/>
            <a:chOff x="3306050" y="1157725"/>
            <a:chExt cx="1373725" cy="1575500"/>
          </a:xfrm>
        </p:grpSpPr>
        <p:sp>
          <p:nvSpPr>
            <p:cNvPr id="2004" name="Google Shape;2004;p87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87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87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87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87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87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87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87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2" name="Google Shape;2012;p87"/>
          <p:cNvGrpSpPr/>
          <p:nvPr/>
        </p:nvGrpSpPr>
        <p:grpSpPr>
          <a:xfrm>
            <a:off x="8026075" y="4168050"/>
            <a:ext cx="1110575" cy="975450"/>
            <a:chOff x="3575725" y="3248450"/>
            <a:chExt cx="1110575" cy="975450"/>
          </a:xfrm>
        </p:grpSpPr>
        <p:sp>
          <p:nvSpPr>
            <p:cNvPr id="2013" name="Google Shape;2013;p87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87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15" name="Google Shape;2015;p87"/>
          <p:cNvSpPr txBox="1"/>
          <p:nvPr>
            <p:ph type="title"/>
          </p:nvPr>
        </p:nvSpPr>
        <p:spPr>
          <a:xfrm>
            <a:off x="4718833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16" name="Google Shape;2016;p87"/>
          <p:cNvSpPr txBox="1"/>
          <p:nvPr>
            <p:ph idx="1" type="subTitle"/>
          </p:nvPr>
        </p:nvSpPr>
        <p:spPr>
          <a:xfrm>
            <a:off x="4718838" y="3274979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17" name="Google Shape;2017;p87"/>
          <p:cNvSpPr txBox="1"/>
          <p:nvPr>
            <p:ph idx="2" type="title"/>
          </p:nvPr>
        </p:nvSpPr>
        <p:spPr>
          <a:xfrm>
            <a:off x="721900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18" name="Google Shape;2018;p87"/>
          <p:cNvSpPr txBox="1"/>
          <p:nvPr>
            <p:ph idx="3" type="subTitle"/>
          </p:nvPr>
        </p:nvSpPr>
        <p:spPr>
          <a:xfrm>
            <a:off x="721900" y="3275242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19" name="Google Shape;2019;p87"/>
          <p:cNvSpPr txBox="1"/>
          <p:nvPr>
            <p:ph idx="4" type="title"/>
          </p:nvPr>
        </p:nvSpPr>
        <p:spPr>
          <a:xfrm>
            <a:off x="6717299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20" name="Google Shape;2020;p87"/>
          <p:cNvSpPr txBox="1"/>
          <p:nvPr>
            <p:ph idx="5" type="subTitle"/>
          </p:nvPr>
        </p:nvSpPr>
        <p:spPr>
          <a:xfrm>
            <a:off x="6717300" y="3274976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21" name="Google Shape;2021;p87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022" name="Google Shape;2022;p87"/>
          <p:cNvSpPr txBox="1"/>
          <p:nvPr>
            <p:ph idx="7" type="title"/>
          </p:nvPr>
        </p:nvSpPr>
        <p:spPr>
          <a:xfrm>
            <a:off x="2720366" y="2851325"/>
            <a:ext cx="1704900" cy="4602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23" name="Google Shape;2023;p87"/>
          <p:cNvSpPr txBox="1"/>
          <p:nvPr>
            <p:ph idx="8" type="subTitle"/>
          </p:nvPr>
        </p:nvSpPr>
        <p:spPr>
          <a:xfrm>
            <a:off x="2720350" y="3275011"/>
            <a:ext cx="1704900" cy="849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">
    <p:spTree>
      <p:nvGrpSpPr>
        <p:cNvPr id="2024" name="Shape 2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5" name="Google Shape;2025;p88"/>
          <p:cNvSpPr txBox="1"/>
          <p:nvPr>
            <p:ph type="title"/>
          </p:nvPr>
        </p:nvSpPr>
        <p:spPr>
          <a:xfrm>
            <a:off x="32959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26" name="Google Shape;2026;p88"/>
          <p:cNvSpPr txBox="1"/>
          <p:nvPr>
            <p:ph idx="1" type="subTitle"/>
          </p:nvPr>
        </p:nvSpPr>
        <p:spPr>
          <a:xfrm>
            <a:off x="32959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27" name="Google Shape;2027;p88"/>
          <p:cNvSpPr txBox="1"/>
          <p:nvPr>
            <p:ph idx="2" type="title"/>
          </p:nvPr>
        </p:nvSpPr>
        <p:spPr>
          <a:xfrm>
            <a:off x="7150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28" name="Google Shape;2028;p88"/>
          <p:cNvSpPr txBox="1"/>
          <p:nvPr>
            <p:ph idx="3" type="subTitle"/>
          </p:nvPr>
        </p:nvSpPr>
        <p:spPr>
          <a:xfrm>
            <a:off x="7150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29" name="Google Shape;2029;p88"/>
          <p:cNvSpPr txBox="1"/>
          <p:nvPr>
            <p:ph idx="4" type="title"/>
          </p:nvPr>
        </p:nvSpPr>
        <p:spPr>
          <a:xfrm>
            <a:off x="5876850" y="2423403"/>
            <a:ext cx="25521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30" name="Google Shape;2030;p88"/>
          <p:cNvSpPr txBox="1"/>
          <p:nvPr>
            <p:ph idx="5" type="subTitle"/>
          </p:nvPr>
        </p:nvSpPr>
        <p:spPr>
          <a:xfrm>
            <a:off x="5876850" y="2821689"/>
            <a:ext cx="2552100" cy="1043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31" name="Google Shape;2031;p88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032" name="Google Shape;2032;p88"/>
          <p:cNvSpPr/>
          <p:nvPr/>
        </p:nvSpPr>
        <p:spPr>
          <a:xfrm rot="-5400000">
            <a:off x="7834375" y="-54000"/>
            <a:ext cx="1276500" cy="13845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3" name="Google Shape;2033;p88"/>
          <p:cNvSpPr/>
          <p:nvPr/>
        </p:nvSpPr>
        <p:spPr>
          <a:xfrm rot="10800000">
            <a:off x="6158160" y="-21874"/>
            <a:ext cx="2119728" cy="560874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4" name="Google Shape;2034;p88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5" name="Google Shape;2035;p88"/>
          <p:cNvSpPr/>
          <p:nvPr/>
        </p:nvSpPr>
        <p:spPr>
          <a:xfrm>
            <a:off x="2693475" y="4642675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36" name="Google Shape;2036;p88"/>
          <p:cNvGrpSpPr/>
          <p:nvPr/>
        </p:nvGrpSpPr>
        <p:grpSpPr>
          <a:xfrm rot="10800000">
            <a:off x="0" y="-12"/>
            <a:ext cx="1110575" cy="975450"/>
            <a:chOff x="3575725" y="3248450"/>
            <a:chExt cx="1110575" cy="975450"/>
          </a:xfrm>
        </p:grpSpPr>
        <p:sp>
          <p:nvSpPr>
            <p:cNvPr id="2037" name="Google Shape;2037;p88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88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9" name="Google Shape;2039;p88"/>
          <p:cNvGrpSpPr/>
          <p:nvPr/>
        </p:nvGrpSpPr>
        <p:grpSpPr>
          <a:xfrm rot="10800000">
            <a:off x="7488103" y="4236302"/>
            <a:ext cx="1655900" cy="875425"/>
            <a:chOff x="1680550" y="2806125"/>
            <a:chExt cx="1655900" cy="875425"/>
          </a:xfrm>
        </p:grpSpPr>
        <p:sp>
          <p:nvSpPr>
            <p:cNvPr id="2040" name="Google Shape;2040;p88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88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2" name="Google Shape;2042;p88"/>
          <p:cNvGrpSpPr/>
          <p:nvPr/>
        </p:nvGrpSpPr>
        <p:grpSpPr>
          <a:xfrm>
            <a:off x="180688" y="4112575"/>
            <a:ext cx="1001288" cy="927300"/>
            <a:chOff x="180688" y="4112575"/>
            <a:chExt cx="1001288" cy="927300"/>
          </a:xfrm>
        </p:grpSpPr>
        <p:sp>
          <p:nvSpPr>
            <p:cNvPr id="2043" name="Google Shape;2043;p88"/>
            <p:cNvSpPr/>
            <p:nvPr/>
          </p:nvSpPr>
          <p:spPr>
            <a:xfrm rot="1097291">
              <a:off x="627597" y="4443523"/>
              <a:ext cx="226252" cy="349954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88"/>
            <p:cNvSpPr/>
            <p:nvPr/>
          </p:nvSpPr>
          <p:spPr>
            <a:xfrm>
              <a:off x="984900" y="44168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88"/>
            <p:cNvSpPr/>
            <p:nvPr/>
          </p:nvSpPr>
          <p:spPr>
            <a:xfrm>
              <a:off x="671388" y="41125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88"/>
            <p:cNvSpPr/>
            <p:nvPr/>
          </p:nvSpPr>
          <p:spPr>
            <a:xfrm>
              <a:off x="903050" y="475302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88"/>
            <p:cNvSpPr/>
            <p:nvPr/>
          </p:nvSpPr>
          <p:spPr>
            <a:xfrm>
              <a:off x="397200" y="48080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88"/>
            <p:cNvSpPr/>
            <p:nvPr/>
          </p:nvSpPr>
          <p:spPr>
            <a:xfrm>
              <a:off x="180688" y="4636913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88"/>
            <p:cNvSpPr/>
            <p:nvPr/>
          </p:nvSpPr>
          <p:spPr>
            <a:xfrm>
              <a:off x="267800" y="4260938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_2">
    <p:spTree>
      <p:nvGrpSpPr>
        <p:cNvPr id="2050" name="Shape 2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Google Shape;2051;p89"/>
          <p:cNvSpPr txBox="1"/>
          <p:nvPr>
            <p:ph type="title"/>
          </p:nvPr>
        </p:nvSpPr>
        <p:spPr>
          <a:xfrm>
            <a:off x="3144388" y="2424151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52" name="Google Shape;2052;p89"/>
          <p:cNvSpPr txBox="1"/>
          <p:nvPr>
            <p:ph idx="1" type="subTitle"/>
          </p:nvPr>
        </p:nvSpPr>
        <p:spPr>
          <a:xfrm>
            <a:off x="3144388" y="2830294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53" name="Google Shape;2053;p89"/>
          <p:cNvSpPr txBox="1"/>
          <p:nvPr>
            <p:ph idx="2" type="title"/>
          </p:nvPr>
        </p:nvSpPr>
        <p:spPr>
          <a:xfrm>
            <a:off x="3144388" y="126040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54" name="Google Shape;2054;p89"/>
          <p:cNvSpPr txBox="1"/>
          <p:nvPr>
            <p:ph idx="3" type="subTitle"/>
          </p:nvPr>
        </p:nvSpPr>
        <p:spPr>
          <a:xfrm>
            <a:off x="3144388" y="1666548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55" name="Google Shape;2055;p89"/>
          <p:cNvSpPr txBox="1"/>
          <p:nvPr>
            <p:ph idx="4" type="title"/>
          </p:nvPr>
        </p:nvSpPr>
        <p:spPr>
          <a:xfrm>
            <a:off x="3144388" y="3587890"/>
            <a:ext cx="4133100" cy="436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56" name="Google Shape;2056;p89"/>
          <p:cNvSpPr txBox="1"/>
          <p:nvPr>
            <p:ph idx="5" type="subTitle"/>
          </p:nvPr>
        </p:nvSpPr>
        <p:spPr>
          <a:xfrm>
            <a:off x="3144388" y="3994040"/>
            <a:ext cx="4133100" cy="626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57" name="Google Shape;2057;p89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058" name="Google Shape;2058;p89"/>
          <p:cNvSpPr/>
          <p:nvPr/>
        </p:nvSpPr>
        <p:spPr>
          <a:xfrm rot="5400000">
            <a:off x="7746306" y="85050"/>
            <a:ext cx="1502720" cy="1292662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9" name="Google Shape;2059;p89"/>
          <p:cNvSpPr/>
          <p:nvPr/>
        </p:nvSpPr>
        <p:spPr>
          <a:xfrm rot="5400000">
            <a:off x="-186307" y="-15446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0" name="Google Shape;2060;p89"/>
          <p:cNvSpPr/>
          <p:nvPr/>
        </p:nvSpPr>
        <p:spPr>
          <a:xfrm flipH="1" rot="-5400000">
            <a:off x="-750536" y="3419336"/>
            <a:ext cx="2474702" cy="97363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61" name="Google Shape;2061;p89"/>
          <p:cNvGrpSpPr/>
          <p:nvPr/>
        </p:nvGrpSpPr>
        <p:grpSpPr>
          <a:xfrm rot="10800000">
            <a:off x="11" y="134529"/>
            <a:ext cx="1292638" cy="606116"/>
            <a:chOff x="503325" y="3713675"/>
            <a:chExt cx="1736250" cy="814125"/>
          </a:xfrm>
        </p:grpSpPr>
        <p:sp>
          <p:nvSpPr>
            <p:cNvPr id="2062" name="Google Shape;2062;p89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89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64" name="Google Shape;2064;p89"/>
          <p:cNvSpPr/>
          <p:nvPr/>
        </p:nvSpPr>
        <p:spPr>
          <a:xfrm rot="5400000">
            <a:off x="8317943" y="4300204"/>
            <a:ext cx="1224361" cy="109550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2065" name="Shape 2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6" name="Google Shape;2066;p90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7" name="Google Shape;2067;p90"/>
          <p:cNvSpPr/>
          <p:nvPr/>
        </p:nvSpPr>
        <p:spPr>
          <a:xfrm>
            <a:off x="8473804" y="2561325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8" name="Google Shape;2068;p90"/>
          <p:cNvSpPr/>
          <p:nvPr/>
        </p:nvSpPr>
        <p:spPr>
          <a:xfrm>
            <a:off x="312725" y="36136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9" name="Google Shape;2069;p90"/>
          <p:cNvSpPr/>
          <p:nvPr/>
        </p:nvSpPr>
        <p:spPr>
          <a:xfrm>
            <a:off x="7699350" y="760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70" name="Google Shape;2070;p90"/>
          <p:cNvGrpSpPr/>
          <p:nvPr/>
        </p:nvGrpSpPr>
        <p:grpSpPr>
          <a:xfrm rot="5400000">
            <a:off x="7866850" y="-8925"/>
            <a:ext cx="1227250" cy="1314775"/>
            <a:chOff x="5368525" y="1294325"/>
            <a:chExt cx="1227250" cy="1314775"/>
          </a:xfrm>
        </p:grpSpPr>
        <p:sp>
          <p:nvSpPr>
            <p:cNvPr id="2071" name="Google Shape;2071;p90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90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90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4" name="Google Shape;2074;p90"/>
          <p:cNvGrpSpPr/>
          <p:nvPr/>
        </p:nvGrpSpPr>
        <p:grpSpPr>
          <a:xfrm>
            <a:off x="35839" y="4202049"/>
            <a:ext cx="985850" cy="885000"/>
            <a:chOff x="35839" y="4202049"/>
            <a:chExt cx="985850" cy="885000"/>
          </a:xfrm>
        </p:grpSpPr>
        <p:sp>
          <p:nvSpPr>
            <p:cNvPr id="2075" name="Google Shape;2075;p90"/>
            <p:cNvSpPr/>
            <p:nvPr/>
          </p:nvSpPr>
          <p:spPr>
            <a:xfrm>
              <a:off x="624889" y="4400524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90"/>
            <p:cNvSpPr/>
            <p:nvPr/>
          </p:nvSpPr>
          <p:spPr>
            <a:xfrm>
              <a:off x="834164" y="4774724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90"/>
            <p:cNvSpPr/>
            <p:nvPr/>
          </p:nvSpPr>
          <p:spPr>
            <a:xfrm>
              <a:off x="505539" y="4855249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90"/>
            <p:cNvSpPr/>
            <p:nvPr/>
          </p:nvSpPr>
          <p:spPr>
            <a:xfrm>
              <a:off x="359389" y="4574874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90"/>
            <p:cNvSpPr/>
            <p:nvPr/>
          </p:nvSpPr>
          <p:spPr>
            <a:xfrm>
              <a:off x="293314" y="4202049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90"/>
            <p:cNvSpPr/>
            <p:nvPr/>
          </p:nvSpPr>
          <p:spPr>
            <a:xfrm>
              <a:off x="35839" y="4379024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90"/>
            <p:cNvSpPr/>
            <p:nvPr/>
          </p:nvSpPr>
          <p:spPr>
            <a:xfrm>
              <a:off x="137339" y="4768849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82" name="Google Shape;2082;p90"/>
          <p:cNvSpPr txBox="1"/>
          <p:nvPr>
            <p:ph type="title"/>
          </p:nvPr>
        </p:nvSpPr>
        <p:spPr>
          <a:xfrm>
            <a:off x="1376667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83" name="Google Shape;2083;p90"/>
          <p:cNvSpPr txBox="1"/>
          <p:nvPr>
            <p:ph idx="1" type="subTitle"/>
          </p:nvPr>
        </p:nvSpPr>
        <p:spPr>
          <a:xfrm>
            <a:off x="1376674" y="1862290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84" name="Google Shape;2084;p90"/>
          <p:cNvSpPr txBox="1"/>
          <p:nvPr>
            <p:ph idx="2" type="title"/>
          </p:nvPr>
        </p:nvSpPr>
        <p:spPr>
          <a:xfrm>
            <a:off x="1393615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85" name="Google Shape;2085;p90"/>
          <p:cNvSpPr txBox="1"/>
          <p:nvPr>
            <p:ph idx="3" type="subTitle"/>
          </p:nvPr>
        </p:nvSpPr>
        <p:spPr>
          <a:xfrm>
            <a:off x="1393622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86" name="Google Shape;2086;p90"/>
          <p:cNvSpPr txBox="1"/>
          <p:nvPr>
            <p:ph idx="4" type="title"/>
          </p:nvPr>
        </p:nvSpPr>
        <p:spPr>
          <a:xfrm>
            <a:off x="4008684" y="147650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87" name="Google Shape;2087;p90"/>
          <p:cNvSpPr txBox="1"/>
          <p:nvPr>
            <p:ph idx="5" type="subTitle"/>
          </p:nvPr>
        </p:nvSpPr>
        <p:spPr>
          <a:xfrm>
            <a:off x="4008686" y="186227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88" name="Google Shape;2088;p90"/>
          <p:cNvSpPr txBox="1"/>
          <p:nvPr>
            <p:ph idx="6" type="title"/>
          </p:nvPr>
        </p:nvSpPr>
        <p:spPr>
          <a:xfrm>
            <a:off x="6640721" y="1476513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89" name="Google Shape;2089;p90"/>
          <p:cNvSpPr txBox="1"/>
          <p:nvPr>
            <p:ph idx="7" type="subTitle"/>
          </p:nvPr>
        </p:nvSpPr>
        <p:spPr>
          <a:xfrm>
            <a:off x="6640721" y="1862166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90" name="Google Shape;2090;p90"/>
          <p:cNvSpPr txBox="1"/>
          <p:nvPr>
            <p:ph idx="8" type="title"/>
          </p:nvPr>
        </p:nvSpPr>
        <p:spPr>
          <a:xfrm>
            <a:off x="4008692" y="3251150"/>
            <a:ext cx="17760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91" name="Google Shape;2091;p90"/>
          <p:cNvSpPr txBox="1"/>
          <p:nvPr>
            <p:ph idx="9" type="subTitle"/>
          </p:nvPr>
        </p:nvSpPr>
        <p:spPr>
          <a:xfrm>
            <a:off x="4008694" y="3632408"/>
            <a:ext cx="17760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92" name="Google Shape;2092;p90"/>
          <p:cNvSpPr txBox="1"/>
          <p:nvPr>
            <p:ph idx="13" type="title"/>
          </p:nvPr>
        </p:nvSpPr>
        <p:spPr>
          <a:xfrm>
            <a:off x="6623771" y="3245010"/>
            <a:ext cx="1792800" cy="4191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sp>
        <p:nvSpPr>
          <p:cNvPr id="2093" name="Google Shape;2093;p90"/>
          <p:cNvSpPr txBox="1"/>
          <p:nvPr>
            <p:ph idx="14" type="subTitle"/>
          </p:nvPr>
        </p:nvSpPr>
        <p:spPr>
          <a:xfrm>
            <a:off x="6623768" y="3626267"/>
            <a:ext cx="1792800" cy="5727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94" name="Google Shape;2094;p90"/>
          <p:cNvSpPr txBox="1"/>
          <p:nvPr>
            <p:ph idx="15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2095" name="Shape 2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6" name="Google Shape;2096;p91"/>
          <p:cNvSpPr/>
          <p:nvPr/>
        </p:nvSpPr>
        <p:spPr>
          <a:xfrm flipH="1" rot="-5400000">
            <a:off x="7408142" y="3405497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7" name="Google Shape;2097;p91"/>
          <p:cNvSpPr/>
          <p:nvPr/>
        </p:nvSpPr>
        <p:spPr>
          <a:xfrm rot="10800000">
            <a:off x="7388616" y="3479046"/>
            <a:ext cx="1762684" cy="1668704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8" name="Google Shape;2098;p91"/>
          <p:cNvSpPr/>
          <p:nvPr/>
        </p:nvSpPr>
        <p:spPr>
          <a:xfrm flipH="1" rot="10800000">
            <a:off x="-13951" y="0"/>
            <a:ext cx="14457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9" name="Google Shape;2099;p91"/>
          <p:cNvSpPr/>
          <p:nvPr/>
        </p:nvSpPr>
        <p:spPr>
          <a:xfrm flipH="1">
            <a:off x="-13950" y="-14584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00" name="Google Shape;2100;p91"/>
          <p:cNvGrpSpPr/>
          <p:nvPr/>
        </p:nvGrpSpPr>
        <p:grpSpPr>
          <a:xfrm flipH="1">
            <a:off x="302117" y="271500"/>
            <a:ext cx="1129625" cy="1115550"/>
            <a:chOff x="623875" y="3501825"/>
            <a:chExt cx="1129625" cy="1115550"/>
          </a:xfrm>
        </p:grpSpPr>
        <p:sp>
          <p:nvSpPr>
            <p:cNvPr id="2101" name="Google Shape;2101;p91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91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91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91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91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91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91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91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91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91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91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2" name="Google Shape;2112;p91"/>
          <p:cNvGrpSpPr/>
          <p:nvPr/>
        </p:nvGrpSpPr>
        <p:grpSpPr>
          <a:xfrm rot="5400000">
            <a:off x="7880275" y="-15300"/>
            <a:ext cx="1227250" cy="1314775"/>
            <a:chOff x="5368525" y="1294325"/>
            <a:chExt cx="1227250" cy="1314775"/>
          </a:xfrm>
        </p:grpSpPr>
        <p:sp>
          <p:nvSpPr>
            <p:cNvPr id="2113" name="Google Shape;2113;p91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91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91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6" name="Google Shape;2116;p91"/>
          <p:cNvGrpSpPr/>
          <p:nvPr/>
        </p:nvGrpSpPr>
        <p:grpSpPr>
          <a:xfrm>
            <a:off x="8700" y="3703200"/>
            <a:ext cx="1746675" cy="1445450"/>
            <a:chOff x="763475" y="1235400"/>
            <a:chExt cx="1746675" cy="1445450"/>
          </a:xfrm>
        </p:grpSpPr>
        <p:sp>
          <p:nvSpPr>
            <p:cNvPr id="2117" name="Google Shape;2117;p91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91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91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91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91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91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23" name="Google Shape;2123;p91"/>
          <p:cNvSpPr/>
          <p:nvPr/>
        </p:nvSpPr>
        <p:spPr>
          <a:xfrm>
            <a:off x="8053226" y="4075674"/>
            <a:ext cx="664211" cy="610240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4" name="Google Shape;2124;p91"/>
          <p:cNvSpPr txBox="1"/>
          <p:nvPr>
            <p:ph type="ctrTitle"/>
          </p:nvPr>
        </p:nvSpPr>
        <p:spPr>
          <a:xfrm>
            <a:off x="2425050" y="713451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125" name="Google Shape;2125;p91"/>
          <p:cNvSpPr txBox="1"/>
          <p:nvPr>
            <p:ph idx="1" type="subTitle"/>
          </p:nvPr>
        </p:nvSpPr>
        <p:spPr>
          <a:xfrm>
            <a:off x="2425050" y="1652925"/>
            <a:ext cx="4293900" cy="948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126" name="Google Shape;2126;p91"/>
          <p:cNvSpPr txBox="1"/>
          <p:nvPr/>
        </p:nvSpPr>
        <p:spPr>
          <a:xfrm>
            <a:off x="2425050" y="3719950"/>
            <a:ext cx="4293900" cy="519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CREDITS: This presentation template was created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, and includes icons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rPr>
              <a:t> and infographics &amp; images by </a:t>
            </a:r>
            <a:r>
              <a:rPr b="1" lang="en" sz="1000">
                <a:solidFill>
                  <a:schemeClr val="lt2"/>
                </a:solidFill>
                <a:uFill>
                  <a:noFill/>
                </a:uFill>
                <a:latin typeface="Asap"/>
                <a:ea typeface="Asap"/>
                <a:cs typeface="Asap"/>
                <a:sym typeface="Asap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lt2"/>
              </a:solidFill>
              <a:highlight>
                <a:srgbClr val="DFDEFC"/>
              </a:highlight>
              <a:latin typeface="Asap"/>
              <a:ea typeface="Asap"/>
              <a:cs typeface="Asap"/>
              <a:sym typeface="Asap"/>
            </a:endParaRPr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2127" name="Shape 2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8" name="Google Shape;2128;p92"/>
          <p:cNvSpPr/>
          <p:nvPr/>
        </p:nvSpPr>
        <p:spPr>
          <a:xfrm>
            <a:off x="-7292" y="-7292"/>
            <a:ext cx="998650" cy="1400250"/>
          </a:xfrm>
          <a:custGeom>
            <a:rect b="b" l="l" r="r" t="t"/>
            <a:pathLst>
              <a:path extrusionOk="0" h="56010" w="39946">
                <a:moveTo>
                  <a:pt x="0" y="1"/>
                </a:moveTo>
                <a:lnTo>
                  <a:pt x="12" y="43911"/>
                </a:lnTo>
                <a:cubicBezTo>
                  <a:pt x="893" y="47745"/>
                  <a:pt x="3679" y="50972"/>
                  <a:pt x="7084" y="52960"/>
                </a:cubicBezTo>
                <a:cubicBezTo>
                  <a:pt x="10489" y="54948"/>
                  <a:pt x="14454" y="55782"/>
                  <a:pt x="18383" y="55984"/>
                </a:cubicBezTo>
                <a:cubicBezTo>
                  <a:pt x="18664" y="55999"/>
                  <a:pt x="18950" y="56009"/>
                  <a:pt x="19237" y="56009"/>
                </a:cubicBezTo>
                <a:cubicBezTo>
                  <a:pt x="20519" y="56009"/>
                  <a:pt x="21817" y="55809"/>
                  <a:pt x="22741" y="54972"/>
                </a:cubicBezTo>
                <a:cubicBezTo>
                  <a:pt x="24158" y="53686"/>
                  <a:pt x="24110" y="51353"/>
                  <a:pt x="23170" y="49686"/>
                </a:cubicBezTo>
                <a:cubicBezTo>
                  <a:pt x="22229" y="48019"/>
                  <a:pt x="20622" y="46864"/>
                  <a:pt x="19098" y="45733"/>
                </a:cubicBezTo>
                <a:cubicBezTo>
                  <a:pt x="17562" y="44590"/>
                  <a:pt x="16002" y="43340"/>
                  <a:pt x="15228" y="41601"/>
                </a:cubicBezTo>
                <a:cubicBezTo>
                  <a:pt x="14740" y="40506"/>
                  <a:pt x="14716" y="38994"/>
                  <a:pt x="15728" y="38351"/>
                </a:cubicBezTo>
                <a:cubicBezTo>
                  <a:pt x="16085" y="38129"/>
                  <a:pt x="16506" y="38055"/>
                  <a:pt x="16934" y="38055"/>
                </a:cubicBezTo>
                <a:cubicBezTo>
                  <a:pt x="17148" y="38055"/>
                  <a:pt x="17363" y="38073"/>
                  <a:pt x="17574" y="38101"/>
                </a:cubicBezTo>
                <a:cubicBezTo>
                  <a:pt x="21786" y="38617"/>
                  <a:pt x="25629" y="41692"/>
                  <a:pt x="29752" y="41692"/>
                </a:cubicBezTo>
                <a:cubicBezTo>
                  <a:pt x="30197" y="41692"/>
                  <a:pt x="30646" y="41656"/>
                  <a:pt x="31099" y="41578"/>
                </a:cubicBezTo>
                <a:cubicBezTo>
                  <a:pt x="31861" y="41447"/>
                  <a:pt x="32623" y="41173"/>
                  <a:pt x="33242" y="40696"/>
                </a:cubicBezTo>
                <a:cubicBezTo>
                  <a:pt x="35028" y="39315"/>
                  <a:pt x="35123" y="36553"/>
                  <a:pt x="34171" y="34505"/>
                </a:cubicBezTo>
                <a:cubicBezTo>
                  <a:pt x="33230" y="32469"/>
                  <a:pt x="31504" y="30910"/>
                  <a:pt x="29992" y="29231"/>
                </a:cubicBezTo>
                <a:cubicBezTo>
                  <a:pt x="28480" y="27564"/>
                  <a:pt x="27099" y="25540"/>
                  <a:pt x="27134" y="23290"/>
                </a:cubicBezTo>
                <a:cubicBezTo>
                  <a:pt x="27146" y="22575"/>
                  <a:pt x="27301" y="21873"/>
                  <a:pt x="27646" y="21254"/>
                </a:cubicBezTo>
                <a:cubicBezTo>
                  <a:pt x="27992" y="20646"/>
                  <a:pt x="28515" y="20146"/>
                  <a:pt x="29087" y="19741"/>
                </a:cubicBezTo>
                <a:cubicBezTo>
                  <a:pt x="31087" y="18372"/>
                  <a:pt x="33695" y="18158"/>
                  <a:pt x="35754" y="16860"/>
                </a:cubicBezTo>
                <a:cubicBezTo>
                  <a:pt x="38279" y="15277"/>
                  <a:pt x="39636" y="12229"/>
                  <a:pt x="39779" y="9252"/>
                </a:cubicBezTo>
                <a:cubicBezTo>
                  <a:pt x="39945" y="5883"/>
                  <a:pt x="38707" y="2477"/>
                  <a:pt x="3640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9" name="Google Shape;2129;p92"/>
          <p:cNvSpPr/>
          <p:nvPr/>
        </p:nvSpPr>
        <p:spPr>
          <a:xfrm>
            <a:off x="7377242" y="3747350"/>
            <a:ext cx="1774050" cy="1397525"/>
          </a:xfrm>
          <a:custGeom>
            <a:rect b="b" l="l" r="r" t="t"/>
            <a:pathLst>
              <a:path extrusionOk="0" h="55901" w="70962">
                <a:moveTo>
                  <a:pt x="70962" y="0"/>
                </a:moveTo>
                <a:lnTo>
                  <a:pt x="70962" y="0"/>
                </a:lnTo>
                <a:cubicBezTo>
                  <a:pt x="67485" y="417"/>
                  <a:pt x="64008" y="893"/>
                  <a:pt x="60544" y="1453"/>
                </a:cubicBezTo>
                <a:cubicBezTo>
                  <a:pt x="55150" y="2310"/>
                  <a:pt x="49471" y="3477"/>
                  <a:pt x="45458" y="7192"/>
                </a:cubicBezTo>
                <a:cubicBezTo>
                  <a:pt x="41756" y="10621"/>
                  <a:pt x="40053" y="15693"/>
                  <a:pt x="36898" y="19646"/>
                </a:cubicBezTo>
                <a:cubicBezTo>
                  <a:pt x="34243" y="22967"/>
                  <a:pt x="30576" y="25420"/>
                  <a:pt x="26599" y="26944"/>
                </a:cubicBezTo>
                <a:cubicBezTo>
                  <a:pt x="22622" y="28468"/>
                  <a:pt x="18336" y="29099"/>
                  <a:pt x="14443" y="30837"/>
                </a:cubicBezTo>
                <a:cubicBezTo>
                  <a:pt x="5727" y="34731"/>
                  <a:pt x="0" y="44458"/>
                  <a:pt x="822" y="53971"/>
                </a:cubicBezTo>
                <a:cubicBezTo>
                  <a:pt x="858" y="54447"/>
                  <a:pt x="1120" y="55531"/>
                  <a:pt x="1048" y="55900"/>
                </a:cubicBezTo>
                <a:lnTo>
                  <a:pt x="70783" y="55900"/>
                </a:lnTo>
                <a:lnTo>
                  <a:pt x="7096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0" name="Google Shape;2130;p92"/>
          <p:cNvSpPr/>
          <p:nvPr/>
        </p:nvSpPr>
        <p:spPr>
          <a:xfrm>
            <a:off x="-7292" y="4443075"/>
            <a:ext cx="1181997" cy="700425"/>
          </a:xfrm>
          <a:custGeom>
            <a:rect b="b" l="l" r="r" t="t"/>
            <a:pathLst>
              <a:path extrusionOk="0" h="28017" w="92488">
                <a:moveTo>
                  <a:pt x="29866" y="0"/>
                </a:moveTo>
                <a:cubicBezTo>
                  <a:pt x="24956" y="0"/>
                  <a:pt x="19987" y="945"/>
                  <a:pt x="15061" y="1321"/>
                </a:cubicBezTo>
                <a:cubicBezTo>
                  <a:pt x="13439" y="1446"/>
                  <a:pt x="11811" y="1508"/>
                  <a:pt x="10183" y="1508"/>
                </a:cubicBezTo>
                <a:cubicBezTo>
                  <a:pt x="6843" y="1508"/>
                  <a:pt x="3505" y="1246"/>
                  <a:pt x="214" y="726"/>
                </a:cubicBezTo>
                <a:lnTo>
                  <a:pt x="0" y="27062"/>
                </a:lnTo>
                <a:cubicBezTo>
                  <a:pt x="1610" y="27189"/>
                  <a:pt x="3225" y="27253"/>
                  <a:pt x="4840" y="27253"/>
                </a:cubicBezTo>
                <a:cubicBezTo>
                  <a:pt x="8217" y="27253"/>
                  <a:pt x="11592" y="26975"/>
                  <a:pt x="14919" y="26419"/>
                </a:cubicBezTo>
                <a:cubicBezTo>
                  <a:pt x="18229" y="25872"/>
                  <a:pt x="21503" y="25050"/>
                  <a:pt x="24848" y="24883"/>
                </a:cubicBezTo>
                <a:cubicBezTo>
                  <a:pt x="25306" y="24860"/>
                  <a:pt x="25764" y="24849"/>
                  <a:pt x="26220" y="24849"/>
                </a:cubicBezTo>
                <a:cubicBezTo>
                  <a:pt x="30680" y="24849"/>
                  <a:pt x="35088" y="25888"/>
                  <a:pt x="39505" y="26634"/>
                </a:cubicBezTo>
                <a:cubicBezTo>
                  <a:pt x="45011" y="27556"/>
                  <a:pt x="50592" y="28016"/>
                  <a:pt x="56173" y="28016"/>
                </a:cubicBezTo>
                <a:cubicBezTo>
                  <a:pt x="62915" y="28016"/>
                  <a:pt x="69655" y="27344"/>
                  <a:pt x="76260" y="26003"/>
                </a:cubicBezTo>
                <a:cubicBezTo>
                  <a:pt x="80082" y="25217"/>
                  <a:pt x="83951" y="24169"/>
                  <a:pt x="87082" y="21859"/>
                </a:cubicBezTo>
                <a:cubicBezTo>
                  <a:pt x="90226" y="19537"/>
                  <a:pt x="92488" y="15692"/>
                  <a:pt x="91940" y="11834"/>
                </a:cubicBezTo>
                <a:cubicBezTo>
                  <a:pt x="91297" y="7345"/>
                  <a:pt x="87047" y="4083"/>
                  <a:pt x="82618" y="3071"/>
                </a:cubicBezTo>
                <a:cubicBezTo>
                  <a:pt x="81099" y="2727"/>
                  <a:pt x="79558" y="2593"/>
                  <a:pt x="78008" y="2593"/>
                </a:cubicBezTo>
                <a:cubicBezTo>
                  <a:pt x="75048" y="2593"/>
                  <a:pt x="72054" y="3082"/>
                  <a:pt x="69116" y="3536"/>
                </a:cubicBezTo>
                <a:cubicBezTo>
                  <a:pt x="64691" y="4207"/>
                  <a:pt x="60181" y="4783"/>
                  <a:pt x="55716" y="4783"/>
                </a:cubicBezTo>
                <a:cubicBezTo>
                  <a:pt x="52348" y="4783"/>
                  <a:pt x="49005" y="4455"/>
                  <a:pt x="45744" y="3595"/>
                </a:cubicBezTo>
                <a:cubicBezTo>
                  <a:pt x="42339" y="2702"/>
                  <a:pt x="39088" y="1238"/>
                  <a:pt x="35647" y="535"/>
                </a:cubicBezTo>
                <a:cubicBezTo>
                  <a:pt x="33734" y="148"/>
                  <a:pt x="31804" y="0"/>
                  <a:pt x="2986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1" name="Google Shape;2131;p92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2" name="Google Shape;2132;p92"/>
          <p:cNvSpPr/>
          <p:nvPr/>
        </p:nvSpPr>
        <p:spPr>
          <a:xfrm flipH="1" rot="10800000">
            <a:off x="158864" y="3942990"/>
            <a:ext cx="849685" cy="7602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3" name="Google Shape;2133;p92"/>
          <p:cNvSpPr/>
          <p:nvPr/>
        </p:nvSpPr>
        <p:spPr>
          <a:xfrm flipH="1" rot="10800000">
            <a:off x="7869801" y="253390"/>
            <a:ext cx="865891" cy="77476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/>
          <p:nvPr>
            <p:ph idx="1" type="body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indent="-2286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/>
        </p:txBody>
      </p:sp>
      <p:sp>
        <p:nvSpPr>
          <p:cNvPr id="43" name="Google Shape;43;p1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2134" name="Shape 2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5" name="Google Shape;2135;p93"/>
          <p:cNvSpPr/>
          <p:nvPr/>
        </p:nvSpPr>
        <p:spPr>
          <a:xfrm>
            <a:off x="8141784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6" name="Google Shape;2136;p93"/>
          <p:cNvSpPr/>
          <p:nvPr/>
        </p:nvSpPr>
        <p:spPr>
          <a:xfrm flipH="1" rot="10800000">
            <a:off x="8660925" y="532302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7" name="Google Shape;2137;p93"/>
          <p:cNvSpPr/>
          <p:nvPr/>
        </p:nvSpPr>
        <p:spPr>
          <a:xfrm flipH="1">
            <a:off x="1" y="-7292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8" name="Google Shape;2138;p93"/>
          <p:cNvSpPr/>
          <p:nvPr/>
        </p:nvSpPr>
        <p:spPr>
          <a:xfrm rot="10800000">
            <a:off x="379014" y="642621"/>
            <a:ext cx="258758" cy="23152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9" name="Google Shape;2139;p93"/>
          <p:cNvSpPr/>
          <p:nvPr/>
        </p:nvSpPr>
        <p:spPr>
          <a:xfrm rot="10800000">
            <a:off x="721897" y="46121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0" name="Google Shape;2140;p93"/>
          <p:cNvSpPr/>
          <p:nvPr/>
        </p:nvSpPr>
        <p:spPr>
          <a:xfrm rot="10800000">
            <a:off x="8211147" y="620760"/>
            <a:ext cx="307729" cy="27526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1" name="Google Shape;2141;p93"/>
          <p:cNvSpPr/>
          <p:nvPr/>
        </p:nvSpPr>
        <p:spPr>
          <a:xfrm rot="10800000">
            <a:off x="1" y="423978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2" name="Google Shape;2142;p93"/>
          <p:cNvSpPr/>
          <p:nvPr/>
        </p:nvSpPr>
        <p:spPr>
          <a:xfrm flipH="1" rot="10800000">
            <a:off x="450625" y="4229974"/>
            <a:ext cx="234759" cy="210052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3" name="Google Shape;2143;p93"/>
          <p:cNvSpPr/>
          <p:nvPr/>
        </p:nvSpPr>
        <p:spPr>
          <a:xfrm flipH="1" rot="10800000">
            <a:off x="8127200" y="4243213"/>
            <a:ext cx="1016800" cy="903325"/>
          </a:xfrm>
          <a:custGeom>
            <a:rect b="b" l="l" r="r" t="t"/>
            <a:pathLst>
              <a:path extrusionOk="0" h="36133" w="40672">
                <a:moveTo>
                  <a:pt x="4096" y="0"/>
                </a:moveTo>
                <a:cubicBezTo>
                  <a:pt x="3858" y="1500"/>
                  <a:pt x="3167" y="2953"/>
                  <a:pt x="2608" y="4370"/>
                </a:cubicBezTo>
                <a:cubicBezTo>
                  <a:pt x="0" y="10930"/>
                  <a:pt x="72" y="19002"/>
                  <a:pt x="4537" y="24479"/>
                </a:cubicBezTo>
                <a:cubicBezTo>
                  <a:pt x="6477" y="26860"/>
                  <a:pt x="9085" y="28599"/>
                  <a:pt x="11752" y="30099"/>
                </a:cubicBezTo>
                <a:cubicBezTo>
                  <a:pt x="18119" y="33672"/>
                  <a:pt x="25411" y="36132"/>
                  <a:pt x="32622" y="36132"/>
                </a:cubicBezTo>
                <a:cubicBezTo>
                  <a:pt x="35335" y="36132"/>
                  <a:pt x="38036" y="35784"/>
                  <a:pt x="40672" y="35016"/>
                </a:cubicBezTo>
                <a:lnTo>
                  <a:pt x="4067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4" name="Google Shape;2144;p93"/>
          <p:cNvSpPr/>
          <p:nvPr/>
        </p:nvSpPr>
        <p:spPr>
          <a:xfrm flipH="1" rot="10800000">
            <a:off x="8127198" y="4323608"/>
            <a:ext cx="384417" cy="344038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5" name="Google Shape;2145;p93"/>
          <p:cNvSpPr/>
          <p:nvPr/>
        </p:nvSpPr>
        <p:spPr>
          <a:xfrm rot="10800000">
            <a:off x="8693866" y="4493334"/>
            <a:ext cx="194910" cy="17431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6" name="Google Shape;2146;p93"/>
          <p:cNvSpPr/>
          <p:nvPr/>
        </p:nvSpPr>
        <p:spPr>
          <a:xfrm flipH="1" rot="10800000">
            <a:off x="8565800" y="832165"/>
            <a:ext cx="260794" cy="23334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7" name="Google Shape;2147;p93"/>
          <p:cNvSpPr/>
          <p:nvPr/>
        </p:nvSpPr>
        <p:spPr>
          <a:xfrm flipH="1" rot="10800000">
            <a:off x="353249" y="4622561"/>
            <a:ext cx="310297" cy="277639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2151" name="Shape 2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2" name="Google Shape;2152;p95"/>
          <p:cNvSpPr/>
          <p:nvPr/>
        </p:nvSpPr>
        <p:spPr>
          <a:xfrm>
            <a:off x="-21242" y="-14584"/>
            <a:ext cx="2310969" cy="2187617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3" name="Google Shape;2153;p95"/>
          <p:cNvSpPr txBox="1"/>
          <p:nvPr>
            <p:ph idx="1" type="subTitle"/>
          </p:nvPr>
        </p:nvSpPr>
        <p:spPr>
          <a:xfrm>
            <a:off x="1457700" y="3334057"/>
            <a:ext cx="62286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154" name="Google Shape;2154;p95"/>
          <p:cNvSpPr txBox="1"/>
          <p:nvPr>
            <p:ph type="title"/>
          </p:nvPr>
        </p:nvSpPr>
        <p:spPr>
          <a:xfrm>
            <a:off x="1457700" y="1427526"/>
            <a:ext cx="6228600" cy="17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Font typeface="Libre Bodoni"/>
              <a:buNone/>
              <a:defRPr sz="5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2155" name="Google Shape;2155;p95"/>
          <p:cNvSpPr/>
          <p:nvPr/>
        </p:nvSpPr>
        <p:spPr>
          <a:xfrm flipH="1" rot="10800000">
            <a:off x="6251817" y="400699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6" name="Google Shape;2156;p95"/>
          <p:cNvSpPr/>
          <p:nvPr/>
        </p:nvSpPr>
        <p:spPr>
          <a:xfrm rot="10800000">
            <a:off x="7510800" y="0"/>
            <a:ext cx="1633200" cy="18024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7" name="Google Shape;2157;p95"/>
          <p:cNvSpPr/>
          <p:nvPr/>
        </p:nvSpPr>
        <p:spPr>
          <a:xfrm rot="5400000">
            <a:off x="193492" y="3410258"/>
            <a:ext cx="1535700" cy="19506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58" name="Google Shape;2158;p95"/>
          <p:cNvGrpSpPr/>
          <p:nvPr/>
        </p:nvGrpSpPr>
        <p:grpSpPr>
          <a:xfrm>
            <a:off x="7474675" y="3811675"/>
            <a:ext cx="1129625" cy="1115550"/>
            <a:chOff x="623875" y="3501825"/>
            <a:chExt cx="1129625" cy="1115550"/>
          </a:xfrm>
        </p:grpSpPr>
        <p:sp>
          <p:nvSpPr>
            <p:cNvPr id="2159" name="Google Shape;2159;p95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95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95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95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95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95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95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95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95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95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95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0" name="Google Shape;2170;p95"/>
          <p:cNvGrpSpPr/>
          <p:nvPr/>
        </p:nvGrpSpPr>
        <p:grpSpPr>
          <a:xfrm>
            <a:off x="-6640" y="1126"/>
            <a:ext cx="991618" cy="1062338"/>
            <a:chOff x="5368525" y="1294325"/>
            <a:chExt cx="1227250" cy="1314775"/>
          </a:xfrm>
        </p:grpSpPr>
        <p:sp>
          <p:nvSpPr>
            <p:cNvPr id="2171" name="Google Shape;2171;p95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95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95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4" name="Google Shape;2174;p95"/>
          <p:cNvGrpSpPr/>
          <p:nvPr/>
        </p:nvGrpSpPr>
        <p:grpSpPr>
          <a:xfrm>
            <a:off x="-6650" y="3715975"/>
            <a:ext cx="1746675" cy="1445450"/>
            <a:chOff x="763475" y="1235400"/>
            <a:chExt cx="1746675" cy="1445450"/>
          </a:xfrm>
        </p:grpSpPr>
        <p:sp>
          <p:nvSpPr>
            <p:cNvPr id="2175" name="Google Shape;2175;p95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95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95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95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95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95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2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81" name="Google Shape;2181;p95"/>
          <p:cNvSpPr/>
          <p:nvPr/>
        </p:nvSpPr>
        <p:spPr>
          <a:xfrm>
            <a:off x="577075" y="2803712"/>
            <a:ext cx="289655" cy="212480"/>
          </a:xfrm>
          <a:custGeom>
            <a:rect b="b" l="l" r="r" t="t"/>
            <a:pathLst>
              <a:path extrusionOk="0" h="5589" w="7619">
                <a:moveTo>
                  <a:pt x="3949" y="1"/>
                </a:moveTo>
                <a:cubicBezTo>
                  <a:pt x="3922" y="1"/>
                  <a:pt x="3895" y="1"/>
                  <a:pt x="3868" y="2"/>
                </a:cubicBezTo>
                <a:cubicBezTo>
                  <a:pt x="1" y="115"/>
                  <a:pt x="1333" y="5589"/>
                  <a:pt x="4652" y="5589"/>
                </a:cubicBezTo>
                <a:cubicBezTo>
                  <a:pt x="5165" y="5589"/>
                  <a:pt x="5725" y="5458"/>
                  <a:pt x="6321" y="5157"/>
                </a:cubicBezTo>
                <a:cubicBezTo>
                  <a:pt x="6654" y="4990"/>
                  <a:pt x="6952" y="4776"/>
                  <a:pt x="7166" y="4479"/>
                </a:cubicBezTo>
                <a:cubicBezTo>
                  <a:pt x="7619" y="3847"/>
                  <a:pt x="7595" y="2966"/>
                  <a:pt x="7297" y="2240"/>
                </a:cubicBezTo>
                <a:cubicBezTo>
                  <a:pt x="6760" y="920"/>
                  <a:pt x="5374" y="1"/>
                  <a:pt x="394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95"/>
          <p:cNvSpPr/>
          <p:nvPr/>
        </p:nvSpPr>
        <p:spPr>
          <a:xfrm rot="1765939">
            <a:off x="333689" y="3209417"/>
            <a:ext cx="424664" cy="420321"/>
          </a:xfrm>
          <a:custGeom>
            <a:rect b="b" l="l" r="r" t="t"/>
            <a:pathLst>
              <a:path extrusionOk="0" h="7424" w="7501">
                <a:moveTo>
                  <a:pt x="3361" y="0"/>
                </a:moveTo>
                <a:cubicBezTo>
                  <a:pt x="2676" y="0"/>
                  <a:pt x="2022" y="344"/>
                  <a:pt x="1500" y="801"/>
                </a:cubicBezTo>
                <a:cubicBezTo>
                  <a:pt x="595" y="1623"/>
                  <a:pt x="36" y="2825"/>
                  <a:pt x="12" y="4052"/>
                </a:cubicBezTo>
                <a:cubicBezTo>
                  <a:pt x="0" y="4421"/>
                  <a:pt x="48" y="4790"/>
                  <a:pt x="143" y="5147"/>
                </a:cubicBezTo>
                <a:cubicBezTo>
                  <a:pt x="534" y="6484"/>
                  <a:pt x="1907" y="7423"/>
                  <a:pt x="3303" y="7423"/>
                </a:cubicBezTo>
                <a:cubicBezTo>
                  <a:pt x="3436" y="7423"/>
                  <a:pt x="3570" y="7415"/>
                  <a:pt x="3703" y="7397"/>
                </a:cubicBezTo>
                <a:cubicBezTo>
                  <a:pt x="7501" y="6921"/>
                  <a:pt x="7477" y="2456"/>
                  <a:pt x="4834" y="551"/>
                </a:cubicBezTo>
                <a:cubicBezTo>
                  <a:pt x="4465" y="289"/>
                  <a:pt x="4048" y="75"/>
                  <a:pt x="3608" y="15"/>
                </a:cubicBezTo>
                <a:cubicBezTo>
                  <a:pt x="3525" y="5"/>
                  <a:pt x="3443" y="0"/>
                  <a:pt x="336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3" name="Google Shape;2183;p95"/>
          <p:cNvSpPr/>
          <p:nvPr/>
        </p:nvSpPr>
        <p:spPr>
          <a:xfrm>
            <a:off x="257813" y="29716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4" name="Google Shape;2184;p95"/>
          <p:cNvSpPr/>
          <p:nvPr/>
        </p:nvSpPr>
        <p:spPr>
          <a:xfrm>
            <a:off x="356138" y="2545475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85" name="Google Shape;2185;p95"/>
          <p:cNvGrpSpPr/>
          <p:nvPr/>
        </p:nvGrpSpPr>
        <p:grpSpPr>
          <a:xfrm>
            <a:off x="7042225" y="0"/>
            <a:ext cx="2101775" cy="1341250"/>
            <a:chOff x="4946725" y="3223150"/>
            <a:chExt cx="2101775" cy="1341250"/>
          </a:xfrm>
        </p:grpSpPr>
        <p:sp>
          <p:nvSpPr>
            <p:cNvPr id="2186" name="Google Shape;2186;p95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95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95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95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95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95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95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95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95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95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95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95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95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95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95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95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95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95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95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95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95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2207" name="Shape 2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8" name="Google Shape;2208;p96"/>
          <p:cNvSpPr txBox="1"/>
          <p:nvPr>
            <p:ph hasCustomPrompt="1" type="title"/>
          </p:nvPr>
        </p:nvSpPr>
        <p:spPr>
          <a:xfrm>
            <a:off x="1490700" y="1657950"/>
            <a:ext cx="1374000" cy="75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209" name="Google Shape;2209;p96"/>
          <p:cNvSpPr txBox="1"/>
          <p:nvPr>
            <p:ph idx="1" type="subTitle"/>
          </p:nvPr>
        </p:nvSpPr>
        <p:spPr>
          <a:xfrm>
            <a:off x="1490700" y="3174549"/>
            <a:ext cx="45450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10" name="Google Shape;2210;p96"/>
          <p:cNvSpPr txBox="1"/>
          <p:nvPr>
            <p:ph idx="2" type="title"/>
          </p:nvPr>
        </p:nvSpPr>
        <p:spPr>
          <a:xfrm>
            <a:off x="1490700" y="2716350"/>
            <a:ext cx="4545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2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bre Bodoni"/>
              <a:buNone/>
              <a:defRPr sz="3000">
                <a:solidFill>
                  <a:schemeClr val="dk1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2211" name="Google Shape;2211;p96"/>
          <p:cNvSpPr/>
          <p:nvPr/>
        </p:nvSpPr>
        <p:spPr>
          <a:xfrm rot="10800000">
            <a:off x="6288692" y="2716349"/>
            <a:ext cx="2862600" cy="2462451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2" name="Google Shape;2212;p96"/>
          <p:cNvSpPr/>
          <p:nvPr/>
        </p:nvSpPr>
        <p:spPr>
          <a:xfrm>
            <a:off x="6853096" y="3659460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3" name="Google Shape;2213;p96"/>
          <p:cNvSpPr/>
          <p:nvPr/>
        </p:nvSpPr>
        <p:spPr>
          <a:xfrm flipH="1" rot="-5400000">
            <a:off x="6820742" y="-353942"/>
            <a:ext cx="1983900" cy="26772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4" name="Google Shape;2214;p96"/>
          <p:cNvSpPr/>
          <p:nvPr/>
        </p:nvSpPr>
        <p:spPr>
          <a:xfrm flipH="1" rot="-5400000">
            <a:off x="-886654" y="3123375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15" name="Google Shape;2215;p96"/>
          <p:cNvGrpSpPr/>
          <p:nvPr/>
        </p:nvGrpSpPr>
        <p:grpSpPr>
          <a:xfrm>
            <a:off x="347825" y="3839275"/>
            <a:ext cx="1126350" cy="1080250"/>
            <a:chOff x="7297550" y="3091850"/>
            <a:chExt cx="1126350" cy="1080250"/>
          </a:xfrm>
        </p:grpSpPr>
        <p:sp>
          <p:nvSpPr>
            <p:cNvPr id="2216" name="Google Shape;2216;p96"/>
            <p:cNvSpPr/>
            <p:nvPr/>
          </p:nvSpPr>
          <p:spPr>
            <a:xfrm>
              <a:off x="7886600" y="3485575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96"/>
            <p:cNvSpPr/>
            <p:nvPr/>
          </p:nvSpPr>
          <p:spPr>
            <a:xfrm>
              <a:off x="8175050" y="3307975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96"/>
            <p:cNvSpPr/>
            <p:nvPr/>
          </p:nvSpPr>
          <p:spPr>
            <a:xfrm>
              <a:off x="7879125" y="3091850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96"/>
            <p:cNvSpPr/>
            <p:nvPr/>
          </p:nvSpPr>
          <p:spPr>
            <a:xfrm>
              <a:off x="8233425" y="3646100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96"/>
            <p:cNvSpPr/>
            <p:nvPr/>
          </p:nvSpPr>
          <p:spPr>
            <a:xfrm>
              <a:off x="8095875" y="3859775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96"/>
            <p:cNvSpPr/>
            <p:nvPr/>
          </p:nvSpPr>
          <p:spPr>
            <a:xfrm>
              <a:off x="7767250" y="3940300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96"/>
            <p:cNvSpPr/>
            <p:nvPr/>
          </p:nvSpPr>
          <p:spPr>
            <a:xfrm>
              <a:off x="7621100" y="3659925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96"/>
            <p:cNvSpPr/>
            <p:nvPr/>
          </p:nvSpPr>
          <p:spPr>
            <a:xfrm>
              <a:off x="7558800" y="32007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96"/>
            <p:cNvSpPr/>
            <p:nvPr/>
          </p:nvSpPr>
          <p:spPr>
            <a:xfrm>
              <a:off x="7297550" y="3464075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96"/>
            <p:cNvSpPr/>
            <p:nvPr/>
          </p:nvSpPr>
          <p:spPr>
            <a:xfrm>
              <a:off x="7399050" y="3853900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6" name="Google Shape;2226;p96"/>
          <p:cNvGrpSpPr/>
          <p:nvPr/>
        </p:nvGrpSpPr>
        <p:grpSpPr>
          <a:xfrm rot="10800000">
            <a:off x="7564300" y="372500"/>
            <a:ext cx="1655900" cy="875425"/>
            <a:chOff x="1680550" y="2806125"/>
            <a:chExt cx="1655900" cy="875425"/>
          </a:xfrm>
        </p:grpSpPr>
        <p:sp>
          <p:nvSpPr>
            <p:cNvPr id="2227" name="Google Shape;2227;p96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96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9" name="Google Shape;2229;p96"/>
          <p:cNvGrpSpPr/>
          <p:nvPr/>
        </p:nvGrpSpPr>
        <p:grpSpPr>
          <a:xfrm rot="5400000">
            <a:off x="6677763" y="3750100"/>
            <a:ext cx="1736250" cy="814125"/>
            <a:chOff x="503325" y="3713675"/>
            <a:chExt cx="1736250" cy="814125"/>
          </a:xfrm>
        </p:grpSpPr>
        <p:sp>
          <p:nvSpPr>
            <p:cNvPr id="2230" name="Google Shape;2230;p96"/>
            <p:cNvSpPr/>
            <p:nvPr/>
          </p:nvSpPr>
          <p:spPr>
            <a:xfrm>
              <a:off x="503325" y="3713675"/>
              <a:ext cx="1711850" cy="814125"/>
            </a:xfrm>
            <a:custGeom>
              <a:rect b="b" l="l" r="r" t="t"/>
              <a:pathLst>
                <a:path extrusionOk="0" fill="none" h="32565" w="68474">
                  <a:moveTo>
                    <a:pt x="67949" y="14800"/>
                  </a:moveTo>
                  <a:cubicBezTo>
                    <a:pt x="67759" y="14622"/>
                    <a:pt x="67533" y="14443"/>
                    <a:pt x="67247" y="14253"/>
                  </a:cubicBezTo>
                  <a:cubicBezTo>
                    <a:pt x="62830" y="11324"/>
                    <a:pt x="57960" y="9038"/>
                    <a:pt x="52971" y="7287"/>
                  </a:cubicBezTo>
                  <a:cubicBezTo>
                    <a:pt x="52793" y="7228"/>
                    <a:pt x="52602" y="7371"/>
                    <a:pt x="52626" y="7561"/>
                  </a:cubicBezTo>
                  <a:cubicBezTo>
                    <a:pt x="52912" y="9442"/>
                    <a:pt x="53043" y="11324"/>
                    <a:pt x="52995" y="13217"/>
                  </a:cubicBezTo>
                  <a:cubicBezTo>
                    <a:pt x="52745" y="11943"/>
                    <a:pt x="52495" y="10681"/>
                    <a:pt x="52233" y="9419"/>
                  </a:cubicBezTo>
                  <a:cubicBezTo>
                    <a:pt x="51995" y="8276"/>
                    <a:pt x="51757" y="7264"/>
                    <a:pt x="50769" y="6549"/>
                  </a:cubicBezTo>
                  <a:cubicBezTo>
                    <a:pt x="49578" y="5692"/>
                    <a:pt x="47911" y="5263"/>
                    <a:pt x="46554" y="4775"/>
                  </a:cubicBezTo>
                  <a:cubicBezTo>
                    <a:pt x="44613" y="4073"/>
                    <a:pt x="42661" y="3465"/>
                    <a:pt x="40684" y="2906"/>
                  </a:cubicBezTo>
                  <a:cubicBezTo>
                    <a:pt x="40565" y="2882"/>
                    <a:pt x="40434" y="2918"/>
                    <a:pt x="40386" y="3037"/>
                  </a:cubicBezTo>
                  <a:cubicBezTo>
                    <a:pt x="39946" y="4382"/>
                    <a:pt x="39565" y="5751"/>
                    <a:pt x="39232" y="7121"/>
                  </a:cubicBezTo>
                  <a:cubicBezTo>
                    <a:pt x="38958" y="5740"/>
                    <a:pt x="38755" y="4347"/>
                    <a:pt x="38624" y="2942"/>
                  </a:cubicBezTo>
                  <a:cubicBezTo>
                    <a:pt x="38612" y="2858"/>
                    <a:pt x="38553" y="2787"/>
                    <a:pt x="38481" y="2763"/>
                  </a:cubicBezTo>
                  <a:cubicBezTo>
                    <a:pt x="34029" y="1215"/>
                    <a:pt x="29016" y="1"/>
                    <a:pt x="24277" y="179"/>
                  </a:cubicBezTo>
                  <a:cubicBezTo>
                    <a:pt x="22551" y="251"/>
                    <a:pt x="21694" y="882"/>
                    <a:pt x="21229" y="2513"/>
                  </a:cubicBezTo>
                  <a:cubicBezTo>
                    <a:pt x="20574" y="4751"/>
                    <a:pt x="20039" y="7049"/>
                    <a:pt x="19491" y="9323"/>
                  </a:cubicBezTo>
                  <a:cubicBezTo>
                    <a:pt x="19431" y="7002"/>
                    <a:pt x="19181" y="4680"/>
                    <a:pt x="18622" y="2418"/>
                  </a:cubicBezTo>
                  <a:cubicBezTo>
                    <a:pt x="18491" y="1906"/>
                    <a:pt x="18408" y="1215"/>
                    <a:pt x="17931" y="894"/>
                  </a:cubicBezTo>
                  <a:cubicBezTo>
                    <a:pt x="17157" y="382"/>
                    <a:pt x="15764" y="656"/>
                    <a:pt x="14883" y="691"/>
                  </a:cubicBezTo>
                  <a:cubicBezTo>
                    <a:pt x="12323" y="798"/>
                    <a:pt x="9787" y="1275"/>
                    <a:pt x="7359" y="2096"/>
                  </a:cubicBezTo>
                  <a:cubicBezTo>
                    <a:pt x="6739" y="2311"/>
                    <a:pt x="5799" y="2477"/>
                    <a:pt x="5501" y="3144"/>
                  </a:cubicBezTo>
                  <a:cubicBezTo>
                    <a:pt x="5239" y="3739"/>
                    <a:pt x="5382" y="4656"/>
                    <a:pt x="5561" y="5478"/>
                  </a:cubicBezTo>
                  <a:lnTo>
                    <a:pt x="4787" y="4287"/>
                  </a:lnTo>
                  <a:cubicBezTo>
                    <a:pt x="4727" y="4180"/>
                    <a:pt x="4561" y="4180"/>
                    <a:pt x="4477" y="4251"/>
                  </a:cubicBezTo>
                  <a:cubicBezTo>
                    <a:pt x="3025" y="5370"/>
                    <a:pt x="1572" y="6490"/>
                    <a:pt x="108" y="7597"/>
                  </a:cubicBezTo>
                  <a:cubicBezTo>
                    <a:pt x="24" y="7668"/>
                    <a:pt x="0" y="7728"/>
                    <a:pt x="60" y="7823"/>
                  </a:cubicBezTo>
                  <a:cubicBezTo>
                    <a:pt x="143" y="7918"/>
                    <a:pt x="215" y="8002"/>
                    <a:pt x="286" y="8109"/>
                  </a:cubicBezTo>
                  <a:cubicBezTo>
                    <a:pt x="572" y="8561"/>
                    <a:pt x="846" y="9014"/>
                    <a:pt x="1132" y="9466"/>
                  </a:cubicBezTo>
                  <a:cubicBezTo>
                    <a:pt x="1429" y="9919"/>
                    <a:pt x="1727" y="10359"/>
                    <a:pt x="2036" y="10800"/>
                  </a:cubicBezTo>
                  <a:cubicBezTo>
                    <a:pt x="2346" y="11240"/>
                    <a:pt x="2656" y="11681"/>
                    <a:pt x="2965" y="12109"/>
                  </a:cubicBezTo>
                  <a:cubicBezTo>
                    <a:pt x="3287" y="12538"/>
                    <a:pt x="3608" y="12967"/>
                    <a:pt x="3941" y="13383"/>
                  </a:cubicBezTo>
                  <a:cubicBezTo>
                    <a:pt x="4275" y="13812"/>
                    <a:pt x="4608" y="14229"/>
                    <a:pt x="4942" y="14634"/>
                  </a:cubicBezTo>
                  <a:cubicBezTo>
                    <a:pt x="5287" y="15050"/>
                    <a:pt x="5632" y="15455"/>
                    <a:pt x="5989" y="15860"/>
                  </a:cubicBezTo>
                  <a:cubicBezTo>
                    <a:pt x="6335" y="16265"/>
                    <a:pt x="6692" y="16669"/>
                    <a:pt x="7049" y="17074"/>
                  </a:cubicBezTo>
                  <a:cubicBezTo>
                    <a:pt x="7347" y="17396"/>
                    <a:pt x="7644" y="17717"/>
                    <a:pt x="7942" y="18039"/>
                  </a:cubicBezTo>
                  <a:cubicBezTo>
                    <a:pt x="8061" y="18170"/>
                    <a:pt x="8299" y="18134"/>
                    <a:pt x="8323" y="17932"/>
                  </a:cubicBezTo>
                  <a:cubicBezTo>
                    <a:pt x="8394" y="17003"/>
                    <a:pt x="8561" y="16122"/>
                    <a:pt x="8799" y="15241"/>
                  </a:cubicBezTo>
                  <a:cubicBezTo>
                    <a:pt x="8847" y="16669"/>
                    <a:pt x="9049" y="18122"/>
                    <a:pt x="9895" y="19301"/>
                  </a:cubicBezTo>
                  <a:cubicBezTo>
                    <a:pt x="11026" y="20896"/>
                    <a:pt x="13335" y="21765"/>
                    <a:pt x="15038" y="22599"/>
                  </a:cubicBezTo>
                  <a:cubicBezTo>
                    <a:pt x="19360" y="24706"/>
                    <a:pt x="23896" y="26278"/>
                    <a:pt x="28575" y="27361"/>
                  </a:cubicBezTo>
                  <a:cubicBezTo>
                    <a:pt x="28683" y="27385"/>
                    <a:pt x="28790" y="27278"/>
                    <a:pt x="28802" y="27183"/>
                  </a:cubicBezTo>
                  <a:cubicBezTo>
                    <a:pt x="29040" y="24861"/>
                    <a:pt x="29266" y="22539"/>
                    <a:pt x="29504" y="20218"/>
                  </a:cubicBezTo>
                  <a:cubicBezTo>
                    <a:pt x="29576" y="19587"/>
                    <a:pt x="29635" y="18955"/>
                    <a:pt x="29707" y="18324"/>
                  </a:cubicBezTo>
                  <a:cubicBezTo>
                    <a:pt x="29730" y="18027"/>
                    <a:pt x="29790" y="15717"/>
                    <a:pt x="30516" y="17777"/>
                  </a:cubicBezTo>
                  <a:cubicBezTo>
                    <a:pt x="30802" y="18563"/>
                    <a:pt x="30361" y="20039"/>
                    <a:pt x="30314" y="20884"/>
                  </a:cubicBezTo>
                  <a:cubicBezTo>
                    <a:pt x="30195" y="22801"/>
                    <a:pt x="30135" y="24813"/>
                    <a:pt x="30373" y="26730"/>
                  </a:cubicBezTo>
                  <a:cubicBezTo>
                    <a:pt x="30588" y="28516"/>
                    <a:pt x="31504" y="28921"/>
                    <a:pt x="33112" y="29504"/>
                  </a:cubicBezTo>
                  <a:cubicBezTo>
                    <a:pt x="35136" y="30219"/>
                    <a:pt x="37184" y="30838"/>
                    <a:pt x="39255" y="31350"/>
                  </a:cubicBezTo>
                  <a:cubicBezTo>
                    <a:pt x="40125" y="31564"/>
                    <a:pt x="40994" y="31767"/>
                    <a:pt x="41875" y="31945"/>
                  </a:cubicBezTo>
                  <a:cubicBezTo>
                    <a:pt x="42637" y="32100"/>
                    <a:pt x="43792" y="32564"/>
                    <a:pt x="44577" y="32410"/>
                  </a:cubicBezTo>
                  <a:cubicBezTo>
                    <a:pt x="45566" y="32195"/>
                    <a:pt x="45280" y="31136"/>
                    <a:pt x="45220" y="30362"/>
                  </a:cubicBezTo>
                  <a:cubicBezTo>
                    <a:pt x="45078" y="28409"/>
                    <a:pt x="44887" y="26468"/>
                    <a:pt x="44661" y="24528"/>
                  </a:cubicBezTo>
                  <a:cubicBezTo>
                    <a:pt x="45054" y="25409"/>
                    <a:pt x="45435" y="26290"/>
                    <a:pt x="45816" y="27171"/>
                  </a:cubicBezTo>
                  <a:cubicBezTo>
                    <a:pt x="46352" y="28409"/>
                    <a:pt x="46768" y="29981"/>
                    <a:pt x="47530" y="31088"/>
                  </a:cubicBezTo>
                  <a:cubicBezTo>
                    <a:pt x="48495" y="32505"/>
                    <a:pt x="49864" y="31874"/>
                    <a:pt x="51281" y="31433"/>
                  </a:cubicBezTo>
                  <a:cubicBezTo>
                    <a:pt x="55936" y="30004"/>
                    <a:pt x="60175" y="27302"/>
                    <a:pt x="63520" y="23754"/>
                  </a:cubicBezTo>
                  <a:cubicBezTo>
                    <a:pt x="65175" y="21992"/>
                    <a:pt x="66616" y="20003"/>
                    <a:pt x="67759" y="17872"/>
                  </a:cubicBezTo>
                  <a:cubicBezTo>
                    <a:pt x="68140" y="17158"/>
                    <a:pt x="68414" y="16610"/>
                    <a:pt x="68473" y="16122"/>
                  </a:cubicBezTo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96"/>
            <p:cNvSpPr/>
            <p:nvPr/>
          </p:nvSpPr>
          <p:spPr>
            <a:xfrm>
              <a:off x="522975" y="3914900"/>
              <a:ext cx="1716600" cy="267625"/>
            </a:xfrm>
            <a:custGeom>
              <a:rect b="b" l="l" r="r" t="t"/>
              <a:pathLst>
                <a:path extrusionOk="0" fill="none" h="10705" w="68664">
                  <a:moveTo>
                    <a:pt x="24" y="60"/>
                  </a:moveTo>
                  <a:cubicBezTo>
                    <a:pt x="4584" y="3060"/>
                    <a:pt x="10418" y="4703"/>
                    <a:pt x="15645" y="6084"/>
                  </a:cubicBezTo>
                  <a:cubicBezTo>
                    <a:pt x="21229" y="7573"/>
                    <a:pt x="27004" y="8359"/>
                    <a:pt x="32778" y="8811"/>
                  </a:cubicBezTo>
                  <a:cubicBezTo>
                    <a:pt x="44244" y="9716"/>
                    <a:pt x="56495" y="10704"/>
                    <a:pt x="67794" y="8049"/>
                  </a:cubicBezTo>
                  <a:cubicBezTo>
                    <a:pt x="68664" y="7847"/>
                    <a:pt x="68485" y="6477"/>
                    <a:pt x="67592" y="6668"/>
                  </a:cubicBezTo>
                  <a:cubicBezTo>
                    <a:pt x="56293" y="9025"/>
                    <a:pt x="44649" y="8418"/>
                    <a:pt x="33195" y="7739"/>
                  </a:cubicBezTo>
                  <a:cubicBezTo>
                    <a:pt x="27528" y="7406"/>
                    <a:pt x="21896" y="6858"/>
                    <a:pt x="16348" y="5644"/>
                  </a:cubicBezTo>
                  <a:cubicBezTo>
                    <a:pt x="13538" y="5025"/>
                    <a:pt x="10787" y="4203"/>
                    <a:pt x="8085" y="3251"/>
                  </a:cubicBezTo>
                  <a:cubicBezTo>
                    <a:pt x="5358" y="2286"/>
                    <a:pt x="2774" y="965"/>
                    <a:pt x="60" y="12"/>
                  </a:cubicBezTo>
                  <a:cubicBezTo>
                    <a:pt x="24" y="0"/>
                    <a:pt x="0" y="48"/>
                    <a:pt x="24" y="6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2" name="Google Shape;2232;p96"/>
          <p:cNvGrpSpPr/>
          <p:nvPr/>
        </p:nvGrpSpPr>
        <p:grpSpPr>
          <a:xfrm flipH="1">
            <a:off x="-20619" y="-2"/>
            <a:ext cx="1863224" cy="1189018"/>
            <a:chOff x="4946725" y="3223150"/>
            <a:chExt cx="2101775" cy="1341250"/>
          </a:xfrm>
        </p:grpSpPr>
        <p:sp>
          <p:nvSpPr>
            <p:cNvPr id="2233" name="Google Shape;2233;p96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96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96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96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96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96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96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96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96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96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96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96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96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96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96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96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96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96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96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96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96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2254" name="Shape 2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5" name="Google Shape;2255;p97"/>
          <p:cNvSpPr txBox="1"/>
          <p:nvPr>
            <p:ph type="title"/>
          </p:nvPr>
        </p:nvSpPr>
        <p:spPr>
          <a:xfrm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256" name="Google Shape;2256;p97"/>
          <p:cNvSpPr/>
          <p:nvPr/>
        </p:nvSpPr>
        <p:spPr>
          <a:xfrm>
            <a:off x="-14584" y="-12659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7" name="Google Shape;2257;p97"/>
          <p:cNvSpPr/>
          <p:nvPr/>
        </p:nvSpPr>
        <p:spPr>
          <a:xfrm>
            <a:off x="2229200" y="4738475"/>
            <a:ext cx="3757050" cy="405017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8" name="Google Shape;2258;p97"/>
          <p:cNvSpPr/>
          <p:nvPr/>
        </p:nvSpPr>
        <p:spPr>
          <a:xfrm>
            <a:off x="8466525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59" name="Google Shape;2259;p97"/>
          <p:cNvGrpSpPr/>
          <p:nvPr/>
        </p:nvGrpSpPr>
        <p:grpSpPr>
          <a:xfrm rot="10800000">
            <a:off x="7397325" y="8650"/>
            <a:ext cx="1746675" cy="1445450"/>
            <a:chOff x="763475" y="1235400"/>
            <a:chExt cx="1746675" cy="1445450"/>
          </a:xfrm>
        </p:grpSpPr>
        <p:sp>
          <p:nvSpPr>
            <p:cNvPr id="2260" name="Google Shape;2260;p97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97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97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97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97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97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solidFill>
              <a:schemeClr val="dk1"/>
            </a:solidFill>
            <a:ln cap="rnd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66" name="Google Shape;2266;p97"/>
          <p:cNvSpPr/>
          <p:nvPr/>
        </p:nvSpPr>
        <p:spPr>
          <a:xfrm>
            <a:off x="168487" y="4421199"/>
            <a:ext cx="220591" cy="197295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7" name="Google Shape;2267;p97"/>
          <p:cNvSpPr/>
          <p:nvPr/>
        </p:nvSpPr>
        <p:spPr>
          <a:xfrm>
            <a:off x="334204" y="4112200"/>
            <a:ext cx="149182" cy="158239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8" name="Google Shape;2268;p97"/>
          <p:cNvSpPr/>
          <p:nvPr/>
        </p:nvSpPr>
        <p:spPr>
          <a:xfrm>
            <a:off x="437788" y="4618503"/>
            <a:ext cx="347033" cy="318792"/>
          </a:xfrm>
          <a:custGeom>
            <a:rect b="b" l="l" r="r" t="t"/>
            <a:pathLst>
              <a:path extrusionOk="0" h="32747" w="35648">
                <a:moveTo>
                  <a:pt x="19540" y="0"/>
                </a:moveTo>
                <a:cubicBezTo>
                  <a:pt x="19464" y="0"/>
                  <a:pt x="19388" y="1"/>
                  <a:pt x="19312" y="2"/>
                </a:cubicBezTo>
                <a:cubicBezTo>
                  <a:pt x="13014" y="85"/>
                  <a:pt x="6906" y="3848"/>
                  <a:pt x="4001" y="9420"/>
                </a:cubicBezTo>
                <a:cubicBezTo>
                  <a:pt x="0" y="17087"/>
                  <a:pt x="2120" y="28541"/>
                  <a:pt x="10835" y="31827"/>
                </a:cubicBezTo>
                <a:cubicBezTo>
                  <a:pt x="12519" y="32466"/>
                  <a:pt x="14315" y="32746"/>
                  <a:pt x="16118" y="32746"/>
                </a:cubicBezTo>
                <a:cubicBezTo>
                  <a:pt x="17272" y="32746"/>
                  <a:pt x="18429" y="32632"/>
                  <a:pt x="19562" y="32423"/>
                </a:cubicBezTo>
                <a:cubicBezTo>
                  <a:pt x="24182" y="31577"/>
                  <a:pt x="28540" y="29125"/>
                  <a:pt x="31421" y="25422"/>
                </a:cubicBezTo>
                <a:cubicBezTo>
                  <a:pt x="34314" y="21731"/>
                  <a:pt x="35648" y="16778"/>
                  <a:pt x="34719" y="12182"/>
                </a:cubicBezTo>
                <a:cubicBezTo>
                  <a:pt x="33671" y="6991"/>
                  <a:pt x="29695" y="2502"/>
                  <a:pt x="24682" y="823"/>
                </a:cubicBezTo>
                <a:cubicBezTo>
                  <a:pt x="23027" y="264"/>
                  <a:pt x="21285" y="0"/>
                  <a:pt x="1954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9" name="Google Shape;2269;p97"/>
          <p:cNvSpPr/>
          <p:nvPr/>
        </p:nvSpPr>
        <p:spPr>
          <a:xfrm>
            <a:off x="218501" y="278225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0" name="Google Shape;2270;p97"/>
          <p:cNvSpPr txBox="1"/>
          <p:nvPr>
            <p:ph idx="1" type="subTitle"/>
          </p:nvPr>
        </p:nvSpPr>
        <p:spPr>
          <a:xfrm>
            <a:off x="736475" y="1319825"/>
            <a:ext cx="7704000" cy="103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271" name="Shape 2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2" name="Google Shape;2272;p98"/>
          <p:cNvSpPr/>
          <p:nvPr/>
        </p:nvSpPr>
        <p:spPr>
          <a:xfrm>
            <a:off x="38351" y="4198200"/>
            <a:ext cx="939480" cy="84060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3" name="Google Shape;2273;p98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4" name="Google Shape;2274;p98"/>
          <p:cNvSpPr/>
          <p:nvPr/>
        </p:nvSpPr>
        <p:spPr>
          <a:xfrm>
            <a:off x="-2357" y="4649188"/>
            <a:ext cx="3757050" cy="500825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75" name="Google Shape;2275;p98"/>
          <p:cNvGrpSpPr/>
          <p:nvPr/>
        </p:nvGrpSpPr>
        <p:grpSpPr>
          <a:xfrm flipH="1">
            <a:off x="-63762" y="65266"/>
            <a:ext cx="1794916" cy="1145428"/>
            <a:chOff x="4946725" y="3223150"/>
            <a:chExt cx="2101775" cy="1341250"/>
          </a:xfrm>
        </p:grpSpPr>
        <p:sp>
          <p:nvSpPr>
            <p:cNvPr id="2276" name="Google Shape;2276;p98"/>
            <p:cNvSpPr/>
            <p:nvPr/>
          </p:nvSpPr>
          <p:spPr>
            <a:xfrm>
              <a:off x="6649025" y="3491925"/>
              <a:ext cx="141725" cy="336375"/>
            </a:xfrm>
            <a:custGeom>
              <a:rect b="b" l="l" r="r" t="t"/>
              <a:pathLst>
                <a:path extrusionOk="0" fill="none" h="13455" w="5669">
                  <a:moveTo>
                    <a:pt x="3608" y="155"/>
                  </a:moveTo>
                  <a:cubicBezTo>
                    <a:pt x="3216" y="775"/>
                    <a:pt x="2513" y="1572"/>
                    <a:pt x="2334" y="1906"/>
                  </a:cubicBezTo>
                  <a:cubicBezTo>
                    <a:pt x="1751" y="2965"/>
                    <a:pt x="1334" y="4049"/>
                    <a:pt x="1049" y="5227"/>
                  </a:cubicBezTo>
                  <a:cubicBezTo>
                    <a:pt x="453" y="7799"/>
                    <a:pt x="310" y="10502"/>
                    <a:pt x="25" y="13121"/>
                  </a:cubicBezTo>
                  <a:cubicBezTo>
                    <a:pt x="1" y="13300"/>
                    <a:pt x="239" y="13455"/>
                    <a:pt x="382" y="13312"/>
                  </a:cubicBezTo>
                  <a:cubicBezTo>
                    <a:pt x="3954" y="9871"/>
                    <a:pt x="5668" y="4870"/>
                    <a:pt x="4775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98"/>
            <p:cNvSpPr/>
            <p:nvPr/>
          </p:nvSpPr>
          <p:spPr>
            <a:xfrm>
              <a:off x="6558850" y="3261850"/>
              <a:ext cx="198250" cy="196175"/>
            </a:xfrm>
            <a:custGeom>
              <a:rect b="b" l="l" r="r" t="t"/>
              <a:pathLst>
                <a:path extrusionOk="0" fill="none" h="7847" w="7930">
                  <a:moveTo>
                    <a:pt x="7930" y="7727"/>
                  </a:moveTo>
                  <a:cubicBezTo>
                    <a:pt x="7132" y="3893"/>
                    <a:pt x="4108" y="905"/>
                    <a:pt x="286" y="36"/>
                  </a:cubicBezTo>
                  <a:cubicBezTo>
                    <a:pt x="119" y="0"/>
                    <a:pt x="0" y="203"/>
                    <a:pt x="60" y="345"/>
                  </a:cubicBezTo>
                  <a:cubicBezTo>
                    <a:pt x="846" y="2215"/>
                    <a:pt x="1929" y="3917"/>
                    <a:pt x="3346" y="5382"/>
                  </a:cubicBezTo>
                  <a:cubicBezTo>
                    <a:pt x="4001" y="6048"/>
                    <a:pt x="4715" y="6656"/>
                    <a:pt x="5477" y="7191"/>
                  </a:cubicBezTo>
                  <a:cubicBezTo>
                    <a:pt x="5703" y="7346"/>
                    <a:pt x="6203" y="7584"/>
                    <a:pt x="6644" y="7846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98"/>
            <p:cNvSpPr/>
            <p:nvPr/>
          </p:nvSpPr>
          <p:spPr>
            <a:xfrm>
              <a:off x="6483825" y="3511575"/>
              <a:ext cx="154525" cy="415550"/>
            </a:xfrm>
            <a:custGeom>
              <a:rect b="b" l="l" r="r" t="t"/>
              <a:pathLst>
                <a:path extrusionOk="0" fill="none" h="16622" w="6181">
                  <a:moveTo>
                    <a:pt x="3144" y="239"/>
                  </a:moveTo>
                  <a:cubicBezTo>
                    <a:pt x="2192" y="2310"/>
                    <a:pt x="1453" y="4168"/>
                    <a:pt x="1180" y="6466"/>
                  </a:cubicBezTo>
                  <a:cubicBezTo>
                    <a:pt x="799" y="9728"/>
                    <a:pt x="953" y="13002"/>
                    <a:pt x="72" y="16193"/>
                  </a:cubicBezTo>
                  <a:cubicBezTo>
                    <a:pt x="1" y="16443"/>
                    <a:pt x="287" y="16622"/>
                    <a:pt x="477" y="16419"/>
                  </a:cubicBezTo>
                  <a:cubicBezTo>
                    <a:pt x="4525" y="12014"/>
                    <a:pt x="6180" y="5787"/>
                    <a:pt x="4740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98"/>
            <p:cNvSpPr/>
            <p:nvPr/>
          </p:nvSpPr>
          <p:spPr>
            <a:xfrm>
              <a:off x="6359425" y="3254400"/>
              <a:ext cx="239625" cy="227125"/>
            </a:xfrm>
            <a:custGeom>
              <a:rect b="b" l="l" r="r" t="t"/>
              <a:pathLst>
                <a:path extrusionOk="0" fill="none" h="9085" w="9585">
                  <a:moveTo>
                    <a:pt x="9585" y="8823"/>
                  </a:moveTo>
                  <a:cubicBezTo>
                    <a:pt x="8751" y="4191"/>
                    <a:pt x="4274" y="1905"/>
                    <a:pt x="369" y="96"/>
                  </a:cubicBezTo>
                  <a:cubicBezTo>
                    <a:pt x="191" y="0"/>
                    <a:pt x="0" y="215"/>
                    <a:pt x="71" y="393"/>
                  </a:cubicBezTo>
                  <a:cubicBezTo>
                    <a:pt x="1107" y="2632"/>
                    <a:pt x="2488" y="4668"/>
                    <a:pt x="4227" y="6418"/>
                  </a:cubicBezTo>
                  <a:cubicBezTo>
                    <a:pt x="4977" y="7168"/>
                    <a:pt x="5786" y="7870"/>
                    <a:pt x="6644" y="8490"/>
                  </a:cubicBezTo>
                  <a:cubicBezTo>
                    <a:pt x="6941" y="8704"/>
                    <a:pt x="7275" y="8883"/>
                    <a:pt x="7584" y="908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98"/>
            <p:cNvSpPr/>
            <p:nvPr/>
          </p:nvSpPr>
          <p:spPr>
            <a:xfrm>
              <a:off x="6333525" y="3541350"/>
              <a:ext cx="131875" cy="490550"/>
            </a:xfrm>
            <a:custGeom>
              <a:rect b="b" l="l" r="r" t="t"/>
              <a:pathLst>
                <a:path extrusionOk="0" fill="none" h="19622" w="5275">
                  <a:moveTo>
                    <a:pt x="2882" y="298"/>
                  </a:moveTo>
                  <a:cubicBezTo>
                    <a:pt x="1608" y="2727"/>
                    <a:pt x="834" y="5370"/>
                    <a:pt x="691" y="8132"/>
                  </a:cubicBezTo>
                  <a:cubicBezTo>
                    <a:pt x="512" y="11859"/>
                    <a:pt x="1393" y="15621"/>
                    <a:pt x="72" y="19229"/>
                  </a:cubicBezTo>
                  <a:cubicBezTo>
                    <a:pt x="0" y="19407"/>
                    <a:pt x="238" y="19622"/>
                    <a:pt x="393" y="19467"/>
                  </a:cubicBezTo>
                  <a:cubicBezTo>
                    <a:pt x="2882" y="17097"/>
                    <a:pt x="4275" y="13966"/>
                    <a:pt x="4763" y="10597"/>
                  </a:cubicBezTo>
                  <a:cubicBezTo>
                    <a:pt x="5227" y="7370"/>
                    <a:pt x="5275" y="3119"/>
                    <a:pt x="3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98"/>
            <p:cNvSpPr/>
            <p:nvPr/>
          </p:nvSpPr>
          <p:spPr>
            <a:xfrm>
              <a:off x="6143625" y="3223150"/>
              <a:ext cx="295000" cy="287850"/>
            </a:xfrm>
            <a:custGeom>
              <a:rect b="b" l="l" r="r" t="t"/>
              <a:pathLst>
                <a:path extrusionOk="0" fill="none" h="11514" w="11800">
                  <a:moveTo>
                    <a:pt x="11799" y="11168"/>
                  </a:moveTo>
                  <a:cubicBezTo>
                    <a:pt x="11597" y="8751"/>
                    <a:pt x="9549" y="6513"/>
                    <a:pt x="7941" y="4906"/>
                  </a:cubicBezTo>
                  <a:cubicBezTo>
                    <a:pt x="5786" y="2751"/>
                    <a:pt x="3191" y="1119"/>
                    <a:pt x="345" y="60"/>
                  </a:cubicBezTo>
                  <a:cubicBezTo>
                    <a:pt x="191" y="0"/>
                    <a:pt x="0" y="167"/>
                    <a:pt x="83" y="334"/>
                  </a:cubicBezTo>
                  <a:cubicBezTo>
                    <a:pt x="2465" y="4799"/>
                    <a:pt x="5810" y="8704"/>
                    <a:pt x="10013" y="11514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98"/>
            <p:cNvSpPr/>
            <p:nvPr/>
          </p:nvSpPr>
          <p:spPr>
            <a:xfrm>
              <a:off x="6198675" y="3577350"/>
              <a:ext cx="161050" cy="567350"/>
            </a:xfrm>
            <a:custGeom>
              <a:rect b="b" l="l" r="r" t="t"/>
              <a:pathLst>
                <a:path extrusionOk="0" fill="none" h="22694" w="6442">
                  <a:moveTo>
                    <a:pt x="1858" y="370"/>
                  </a:moveTo>
                  <a:cubicBezTo>
                    <a:pt x="1799" y="572"/>
                    <a:pt x="1715" y="810"/>
                    <a:pt x="1608" y="1108"/>
                  </a:cubicBezTo>
                  <a:cubicBezTo>
                    <a:pt x="1275" y="2060"/>
                    <a:pt x="965" y="3013"/>
                    <a:pt x="715" y="3989"/>
                  </a:cubicBezTo>
                  <a:cubicBezTo>
                    <a:pt x="251" y="5763"/>
                    <a:pt x="1" y="7561"/>
                    <a:pt x="13" y="9395"/>
                  </a:cubicBezTo>
                  <a:cubicBezTo>
                    <a:pt x="48" y="13729"/>
                    <a:pt x="1227" y="18003"/>
                    <a:pt x="239" y="22313"/>
                  </a:cubicBezTo>
                  <a:cubicBezTo>
                    <a:pt x="167" y="22575"/>
                    <a:pt x="560" y="22694"/>
                    <a:pt x="703" y="22503"/>
                  </a:cubicBezTo>
                  <a:cubicBezTo>
                    <a:pt x="5418" y="16026"/>
                    <a:pt x="6442" y="7323"/>
                    <a:pt x="3239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98"/>
            <p:cNvSpPr/>
            <p:nvPr/>
          </p:nvSpPr>
          <p:spPr>
            <a:xfrm>
              <a:off x="5810825" y="3257075"/>
              <a:ext cx="452175" cy="298275"/>
            </a:xfrm>
            <a:custGeom>
              <a:rect b="b" l="l" r="r" t="t"/>
              <a:pathLst>
                <a:path extrusionOk="0" fill="none" h="11931" w="18087">
                  <a:moveTo>
                    <a:pt x="18086" y="11562"/>
                  </a:moveTo>
                  <a:cubicBezTo>
                    <a:pt x="13574" y="5966"/>
                    <a:pt x="7418" y="1953"/>
                    <a:pt x="465" y="72"/>
                  </a:cubicBezTo>
                  <a:cubicBezTo>
                    <a:pt x="203" y="1"/>
                    <a:pt x="1" y="251"/>
                    <a:pt x="156" y="489"/>
                  </a:cubicBezTo>
                  <a:cubicBezTo>
                    <a:pt x="4001" y="6239"/>
                    <a:pt x="10562" y="8930"/>
                    <a:pt x="16515" y="1193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98"/>
            <p:cNvSpPr/>
            <p:nvPr/>
          </p:nvSpPr>
          <p:spPr>
            <a:xfrm>
              <a:off x="6048650" y="3619925"/>
              <a:ext cx="153325" cy="624200"/>
            </a:xfrm>
            <a:custGeom>
              <a:rect b="b" l="l" r="r" t="t"/>
              <a:pathLst>
                <a:path extrusionOk="0" fill="none" h="24968" w="6133">
                  <a:moveTo>
                    <a:pt x="1084" y="858"/>
                  </a:moveTo>
                  <a:cubicBezTo>
                    <a:pt x="1" y="3298"/>
                    <a:pt x="132" y="6168"/>
                    <a:pt x="561" y="8847"/>
                  </a:cubicBezTo>
                  <a:cubicBezTo>
                    <a:pt x="1001" y="11502"/>
                    <a:pt x="1537" y="14073"/>
                    <a:pt x="1453" y="16776"/>
                  </a:cubicBezTo>
                  <a:cubicBezTo>
                    <a:pt x="1370" y="19407"/>
                    <a:pt x="906" y="22003"/>
                    <a:pt x="453" y="24587"/>
                  </a:cubicBezTo>
                  <a:cubicBezTo>
                    <a:pt x="394" y="24920"/>
                    <a:pt x="846" y="24968"/>
                    <a:pt x="989" y="24718"/>
                  </a:cubicBezTo>
                  <a:cubicBezTo>
                    <a:pt x="5121" y="17193"/>
                    <a:pt x="6133" y="8180"/>
                    <a:pt x="356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98"/>
            <p:cNvSpPr/>
            <p:nvPr/>
          </p:nvSpPr>
          <p:spPr>
            <a:xfrm>
              <a:off x="5629275" y="3308275"/>
              <a:ext cx="499475" cy="284875"/>
            </a:xfrm>
            <a:custGeom>
              <a:rect b="b" l="l" r="r" t="t"/>
              <a:pathLst>
                <a:path extrusionOk="0" fill="none" h="11395" w="19979">
                  <a:moveTo>
                    <a:pt x="19979" y="11109"/>
                  </a:moveTo>
                  <a:cubicBezTo>
                    <a:pt x="19931" y="11061"/>
                    <a:pt x="19895" y="11026"/>
                    <a:pt x="19848" y="10978"/>
                  </a:cubicBezTo>
                  <a:cubicBezTo>
                    <a:pt x="19848" y="10966"/>
                    <a:pt x="19836" y="10954"/>
                    <a:pt x="19824" y="10954"/>
                  </a:cubicBezTo>
                  <a:cubicBezTo>
                    <a:pt x="14621" y="5477"/>
                    <a:pt x="7441" y="2691"/>
                    <a:pt x="500" y="96"/>
                  </a:cubicBezTo>
                  <a:cubicBezTo>
                    <a:pt x="274" y="0"/>
                    <a:pt x="0" y="298"/>
                    <a:pt x="191" y="501"/>
                  </a:cubicBezTo>
                  <a:cubicBezTo>
                    <a:pt x="5405" y="5823"/>
                    <a:pt x="11918" y="9645"/>
                    <a:pt x="19157" y="113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98"/>
            <p:cNvSpPr/>
            <p:nvPr/>
          </p:nvSpPr>
          <p:spPr>
            <a:xfrm>
              <a:off x="5752500" y="3750300"/>
              <a:ext cx="142900" cy="613475"/>
            </a:xfrm>
            <a:custGeom>
              <a:rect b="b" l="l" r="r" t="t"/>
              <a:pathLst>
                <a:path extrusionOk="0" fill="none" h="24539" w="5716">
                  <a:moveTo>
                    <a:pt x="1274" y="810"/>
                  </a:moveTo>
                  <a:cubicBezTo>
                    <a:pt x="0" y="3679"/>
                    <a:pt x="500" y="7549"/>
                    <a:pt x="655" y="10513"/>
                  </a:cubicBezTo>
                  <a:cubicBezTo>
                    <a:pt x="917" y="15145"/>
                    <a:pt x="1691" y="19729"/>
                    <a:pt x="2917" y="24217"/>
                  </a:cubicBezTo>
                  <a:cubicBezTo>
                    <a:pt x="2977" y="24432"/>
                    <a:pt x="3322" y="24539"/>
                    <a:pt x="3417" y="24265"/>
                  </a:cubicBezTo>
                  <a:cubicBezTo>
                    <a:pt x="4989" y="19776"/>
                    <a:pt x="5715" y="15050"/>
                    <a:pt x="5465" y="10287"/>
                  </a:cubicBezTo>
                  <a:cubicBezTo>
                    <a:pt x="5334" y="7751"/>
                    <a:pt x="4953" y="5227"/>
                    <a:pt x="4263" y="2774"/>
                  </a:cubicBezTo>
                  <a:cubicBezTo>
                    <a:pt x="3977" y="1739"/>
                    <a:pt x="3655" y="715"/>
                    <a:pt x="2917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98"/>
            <p:cNvSpPr/>
            <p:nvPr/>
          </p:nvSpPr>
          <p:spPr>
            <a:xfrm>
              <a:off x="5326250" y="3602950"/>
              <a:ext cx="493525" cy="139925"/>
            </a:xfrm>
            <a:custGeom>
              <a:rect b="b" l="l" r="r" t="t"/>
              <a:pathLst>
                <a:path extrusionOk="0" fill="none" h="5597" w="19741">
                  <a:moveTo>
                    <a:pt x="19741" y="4561"/>
                  </a:moveTo>
                  <a:cubicBezTo>
                    <a:pt x="19289" y="3965"/>
                    <a:pt x="18538" y="3442"/>
                    <a:pt x="18098" y="3108"/>
                  </a:cubicBezTo>
                  <a:cubicBezTo>
                    <a:pt x="16800" y="2156"/>
                    <a:pt x="15288" y="1548"/>
                    <a:pt x="13740" y="1132"/>
                  </a:cubicBezTo>
                  <a:cubicBezTo>
                    <a:pt x="9454" y="1"/>
                    <a:pt x="4811" y="167"/>
                    <a:pt x="417" y="239"/>
                  </a:cubicBezTo>
                  <a:cubicBezTo>
                    <a:pt x="215" y="239"/>
                    <a:pt x="0" y="536"/>
                    <a:pt x="250" y="679"/>
                  </a:cubicBezTo>
                  <a:cubicBezTo>
                    <a:pt x="5751" y="3799"/>
                    <a:pt x="12085" y="5597"/>
                    <a:pt x="18431" y="533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98"/>
            <p:cNvSpPr/>
            <p:nvPr/>
          </p:nvSpPr>
          <p:spPr>
            <a:xfrm>
              <a:off x="5915025" y="3674975"/>
              <a:ext cx="132775" cy="627500"/>
            </a:xfrm>
            <a:custGeom>
              <a:rect b="b" l="l" r="r" t="t"/>
              <a:pathLst>
                <a:path extrusionOk="0" fill="none" h="25100" w="5311">
                  <a:moveTo>
                    <a:pt x="1774" y="477"/>
                  </a:moveTo>
                  <a:cubicBezTo>
                    <a:pt x="441" y="3870"/>
                    <a:pt x="0" y="7478"/>
                    <a:pt x="488" y="11121"/>
                  </a:cubicBezTo>
                  <a:cubicBezTo>
                    <a:pt x="762" y="13193"/>
                    <a:pt x="1250" y="15253"/>
                    <a:pt x="1441" y="17348"/>
                  </a:cubicBezTo>
                  <a:cubicBezTo>
                    <a:pt x="1667" y="19825"/>
                    <a:pt x="1512" y="22301"/>
                    <a:pt x="1060" y="24742"/>
                  </a:cubicBezTo>
                  <a:cubicBezTo>
                    <a:pt x="1012" y="25016"/>
                    <a:pt x="1417" y="25099"/>
                    <a:pt x="1512" y="24849"/>
                  </a:cubicBezTo>
                  <a:cubicBezTo>
                    <a:pt x="4715" y="16979"/>
                    <a:pt x="5310" y="8169"/>
                    <a:pt x="295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98"/>
            <p:cNvSpPr/>
            <p:nvPr/>
          </p:nvSpPr>
          <p:spPr>
            <a:xfrm>
              <a:off x="5448575" y="3455625"/>
              <a:ext cx="537300" cy="202725"/>
            </a:xfrm>
            <a:custGeom>
              <a:rect b="b" l="l" r="r" t="t"/>
              <a:pathLst>
                <a:path extrusionOk="0" fill="none" h="8109" w="21492">
                  <a:moveTo>
                    <a:pt x="21492" y="7334"/>
                  </a:moveTo>
                  <a:cubicBezTo>
                    <a:pt x="21158" y="6251"/>
                    <a:pt x="20099" y="5477"/>
                    <a:pt x="19182" y="4810"/>
                  </a:cubicBezTo>
                  <a:cubicBezTo>
                    <a:pt x="17598" y="3631"/>
                    <a:pt x="15801" y="2750"/>
                    <a:pt x="13943" y="2084"/>
                  </a:cubicBezTo>
                  <a:cubicBezTo>
                    <a:pt x="9597" y="536"/>
                    <a:pt x="4954" y="274"/>
                    <a:pt x="394" y="12"/>
                  </a:cubicBezTo>
                  <a:cubicBezTo>
                    <a:pt x="168" y="0"/>
                    <a:pt x="1" y="310"/>
                    <a:pt x="215" y="453"/>
                  </a:cubicBezTo>
                  <a:cubicBezTo>
                    <a:pt x="6133" y="4191"/>
                    <a:pt x="12800" y="6989"/>
                    <a:pt x="19730" y="8108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98"/>
            <p:cNvSpPr/>
            <p:nvPr/>
          </p:nvSpPr>
          <p:spPr>
            <a:xfrm>
              <a:off x="5564675" y="3828575"/>
              <a:ext cx="167900" cy="669150"/>
            </a:xfrm>
            <a:custGeom>
              <a:rect b="b" l="l" r="r" t="t"/>
              <a:pathLst>
                <a:path extrusionOk="0" fill="none" h="26766" w="6716">
                  <a:moveTo>
                    <a:pt x="3191" y="989"/>
                  </a:moveTo>
                  <a:cubicBezTo>
                    <a:pt x="0" y="8978"/>
                    <a:pt x="2894" y="17991"/>
                    <a:pt x="1739" y="26349"/>
                  </a:cubicBezTo>
                  <a:cubicBezTo>
                    <a:pt x="1715" y="26587"/>
                    <a:pt x="2072" y="26766"/>
                    <a:pt x="2203" y="26540"/>
                  </a:cubicBezTo>
                  <a:cubicBezTo>
                    <a:pt x="6715" y="18586"/>
                    <a:pt x="6489" y="8740"/>
                    <a:pt x="4763" y="1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98"/>
            <p:cNvSpPr/>
            <p:nvPr/>
          </p:nvSpPr>
          <p:spPr>
            <a:xfrm>
              <a:off x="5178325" y="3729450"/>
              <a:ext cx="501850" cy="142600"/>
            </a:xfrm>
            <a:custGeom>
              <a:rect b="b" l="l" r="r" t="t"/>
              <a:pathLst>
                <a:path extrusionOk="0" fill="none" h="5704" w="20074">
                  <a:moveTo>
                    <a:pt x="20074" y="2846"/>
                  </a:moveTo>
                  <a:cubicBezTo>
                    <a:pt x="18050" y="644"/>
                    <a:pt x="15181" y="1"/>
                    <a:pt x="12275" y="37"/>
                  </a:cubicBezTo>
                  <a:cubicBezTo>
                    <a:pt x="8275" y="96"/>
                    <a:pt x="4239" y="763"/>
                    <a:pt x="262" y="1180"/>
                  </a:cubicBezTo>
                  <a:cubicBezTo>
                    <a:pt x="48" y="1203"/>
                    <a:pt x="0" y="1561"/>
                    <a:pt x="214" y="1632"/>
                  </a:cubicBezTo>
                  <a:cubicBezTo>
                    <a:pt x="6322" y="3549"/>
                    <a:pt x="13204" y="5704"/>
                    <a:pt x="19467" y="323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98"/>
            <p:cNvSpPr/>
            <p:nvPr/>
          </p:nvSpPr>
          <p:spPr>
            <a:xfrm>
              <a:off x="5441450" y="3925025"/>
              <a:ext cx="166700" cy="621225"/>
            </a:xfrm>
            <a:custGeom>
              <a:rect b="b" l="l" r="r" t="t"/>
              <a:pathLst>
                <a:path extrusionOk="0" fill="none" h="24849" w="6668">
                  <a:moveTo>
                    <a:pt x="2834" y="929"/>
                  </a:moveTo>
                  <a:cubicBezTo>
                    <a:pt x="1608" y="4132"/>
                    <a:pt x="2381" y="7965"/>
                    <a:pt x="2239" y="11287"/>
                  </a:cubicBezTo>
                  <a:cubicBezTo>
                    <a:pt x="2060" y="15716"/>
                    <a:pt x="1322" y="20098"/>
                    <a:pt x="84" y="24348"/>
                  </a:cubicBezTo>
                  <a:cubicBezTo>
                    <a:pt x="0" y="24670"/>
                    <a:pt x="429" y="24848"/>
                    <a:pt x="572" y="24539"/>
                  </a:cubicBezTo>
                  <a:cubicBezTo>
                    <a:pt x="4191" y="17181"/>
                    <a:pt x="6668" y="8073"/>
                    <a:pt x="4001" y="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98"/>
            <p:cNvSpPr/>
            <p:nvPr/>
          </p:nvSpPr>
          <p:spPr>
            <a:xfrm>
              <a:off x="5077700" y="3817275"/>
              <a:ext cx="449800" cy="165800"/>
            </a:xfrm>
            <a:custGeom>
              <a:rect b="b" l="l" r="r" t="t"/>
              <a:pathLst>
                <a:path extrusionOk="0" fill="none" h="6632" w="17992">
                  <a:moveTo>
                    <a:pt x="17991" y="3762"/>
                  </a:moveTo>
                  <a:cubicBezTo>
                    <a:pt x="12967" y="0"/>
                    <a:pt x="5597" y="3322"/>
                    <a:pt x="286" y="4786"/>
                  </a:cubicBezTo>
                  <a:cubicBezTo>
                    <a:pt x="84" y="4834"/>
                    <a:pt x="1" y="5156"/>
                    <a:pt x="239" y="5239"/>
                  </a:cubicBezTo>
                  <a:cubicBezTo>
                    <a:pt x="2989" y="6168"/>
                    <a:pt x="5835" y="6632"/>
                    <a:pt x="8740" y="6549"/>
                  </a:cubicBezTo>
                  <a:cubicBezTo>
                    <a:pt x="10252" y="6513"/>
                    <a:pt x="11764" y="6322"/>
                    <a:pt x="13240" y="5977"/>
                  </a:cubicBezTo>
                  <a:cubicBezTo>
                    <a:pt x="14455" y="5703"/>
                    <a:pt x="15610" y="5215"/>
                    <a:pt x="16777" y="4810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98"/>
            <p:cNvSpPr/>
            <p:nvPr/>
          </p:nvSpPr>
          <p:spPr>
            <a:xfrm>
              <a:off x="4992575" y="3975325"/>
              <a:ext cx="462000" cy="589075"/>
            </a:xfrm>
            <a:custGeom>
              <a:rect b="b" l="l" r="r" t="t"/>
              <a:pathLst>
                <a:path extrusionOk="0" fill="none" h="23563" w="18480">
                  <a:moveTo>
                    <a:pt x="17908" y="393"/>
                  </a:moveTo>
                  <a:cubicBezTo>
                    <a:pt x="14836" y="0"/>
                    <a:pt x="11716" y="346"/>
                    <a:pt x="8799" y="1393"/>
                  </a:cubicBezTo>
                  <a:cubicBezTo>
                    <a:pt x="7442" y="1870"/>
                    <a:pt x="6120" y="2513"/>
                    <a:pt x="4906" y="3286"/>
                  </a:cubicBezTo>
                  <a:cubicBezTo>
                    <a:pt x="3370" y="4263"/>
                    <a:pt x="2048" y="5561"/>
                    <a:pt x="286" y="6096"/>
                  </a:cubicBezTo>
                  <a:cubicBezTo>
                    <a:pt x="1" y="6192"/>
                    <a:pt x="179" y="6573"/>
                    <a:pt x="417" y="6561"/>
                  </a:cubicBezTo>
                  <a:cubicBezTo>
                    <a:pt x="6073" y="6382"/>
                    <a:pt x="12288" y="4799"/>
                    <a:pt x="16931" y="1381"/>
                  </a:cubicBezTo>
                  <a:cubicBezTo>
                    <a:pt x="12490" y="7787"/>
                    <a:pt x="13443" y="16205"/>
                    <a:pt x="10157" y="23122"/>
                  </a:cubicBezTo>
                  <a:cubicBezTo>
                    <a:pt x="10026" y="23372"/>
                    <a:pt x="10407" y="23563"/>
                    <a:pt x="10561" y="23360"/>
                  </a:cubicBezTo>
                  <a:cubicBezTo>
                    <a:pt x="15407" y="17062"/>
                    <a:pt x="18479" y="9001"/>
                    <a:pt x="18217" y="989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98"/>
            <p:cNvSpPr/>
            <p:nvPr/>
          </p:nvSpPr>
          <p:spPr>
            <a:xfrm>
              <a:off x="4946725" y="4058075"/>
              <a:ext cx="418550" cy="483400"/>
            </a:xfrm>
            <a:custGeom>
              <a:rect b="b" l="l" r="r" t="t"/>
              <a:pathLst>
                <a:path extrusionOk="0" fill="none" h="19336" w="16742">
                  <a:moveTo>
                    <a:pt x="16741" y="167"/>
                  </a:moveTo>
                  <a:cubicBezTo>
                    <a:pt x="16694" y="60"/>
                    <a:pt x="16574" y="0"/>
                    <a:pt x="16444" y="48"/>
                  </a:cubicBezTo>
                  <a:cubicBezTo>
                    <a:pt x="12729" y="1524"/>
                    <a:pt x="9490" y="4108"/>
                    <a:pt x="7228" y="7406"/>
                  </a:cubicBezTo>
                  <a:cubicBezTo>
                    <a:pt x="4680" y="11121"/>
                    <a:pt x="3263" y="15502"/>
                    <a:pt x="168" y="18848"/>
                  </a:cubicBezTo>
                  <a:cubicBezTo>
                    <a:pt x="1" y="19038"/>
                    <a:pt x="263" y="19336"/>
                    <a:pt x="477" y="19229"/>
                  </a:cubicBezTo>
                  <a:cubicBezTo>
                    <a:pt x="7871" y="15526"/>
                    <a:pt x="14277" y="8787"/>
                    <a:pt x="16705" y="762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98"/>
            <p:cNvSpPr/>
            <p:nvPr/>
          </p:nvSpPr>
          <p:spPr>
            <a:xfrm>
              <a:off x="5308675" y="3436850"/>
              <a:ext cx="1739825" cy="694475"/>
            </a:xfrm>
            <a:custGeom>
              <a:rect b="b" l="l" r="r" t="t"/>
              <a:pathLst>
                <a:path extrusionOk="0" fill="none" h="27779" w="69593">
                  <a:moveTo>
                    <a:pt x="57187" y="2323"/>
                  </a:moveTo>
                  <a:cubicBezTo>
                    <a:pt x="58234" y="2216"/>
                    <a:pt x="59294" y="2108"/>
                    <a:pt x="60342" y="2025"/>
                  </a:cubicBezTo>
                  <a:cubicBezTo>
                    <a:pt x="63140" y="1799"/>
                    <a:pt x="66093" y="1954"/>
                    <a:pt x="68843" y="1406"/>
                  </a:cubicBezTo>
                  <a:cubicBezTo>
                    <a:pt x="69533" y="1275"/>
                    <a:pt x="69593" y="120"/>
                    <a:pt x="68819" y="108"/>
                  </a:cubicBezTo>
                  <a:cubicBezTo>
                    <a:pt x="63771" y="1"/>
                    <a:pt x="58556" y="608"/>
                    <a:pt x="53567" y="1251"/>
                  </a:cubicBezTo>
                  <a:cubicBezTo>
                    <a:pt x="48233" y="1942"/>
                    <a:pt x="42923" y="2978"/>
                    <a:pt x="37744" y="4430"/>
                  </a:cubicBezTo>
                  <a:cubicBezTo>
                    <a:pt x="28445" y="7038"/>
                    <a:pt x="19622" y="10990"/>
                    <a:pt x="11776" y="16646"/>
                  </a:cubicBezTo>
                  <a:cubicBezTo>
                    <a:pt x="7454" y="19765"/>
                    <a:pt x="3513" y="23516"/>
                    <a:pt x="72" y="27588"/>
                  </a:cubicBezTo>
                  <a:cubicBezTo>
                    <a:pt x="1" y="27671"/>
                    <a:pt x="144" y="27778"/>
                    <a:pt x="215" y="27695"/>
                  </a:cubicBezTo>
                  <a:cubicBezTo>
                    <a:pt x="13515" y="13336"/>
                    <a:pt x="32660" y="5728"/>
                    <a:pt x="51722" y="2989"/>
                  </a:cubicBezTo>
                  <a:cubicBezTo>
                    <a:pt x="53531" y="2727"/>
                    <a:pt x="55365" y="2501"/>
                    <a:pt x="57187" y="232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97" name="Google Shape;2297;p98"/>
          <p:cNvSpPr txBox="1"/>
          <p:nvPr>
            <p:ph idx="1" type="subTitle"/>
          </p:nvPr>
        </p:nvSpPr>
        <p:spPr>
          <a:xfrm>
            <a:off x="4199275" y="1288625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2298" name="Google Shape;2298;p98"/>
          <p:cNvSpPr txBox="1"/>
          <p:nvPr>
            <p:ph idx="2" type="subTitle"/>
          </p:nvPr>
        </p:nvSpPr>
        <p:spPr>
          <a:xfrm flipH="1">
            <a:off x="4199425" y="2880174"/>
            <a:ext cx="4224600" cy="500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000"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Libre Bodoni"/>
              <a:buNone/>
              <a:defRPr b="1" sz="2500"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2299" name="Google Shape;2299;p98"/>
          <p:cNvSpPr txBox="1"/>
          <p:nvPr>
            <p:ph idx="3" type="subTitle"/>
          </p:nvPr>
        </p:nvSpPr>
        <p:spPr>
          <a:xfrm>
            <a:off x="4199299" y="1756150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00" name="Google Shape;2300;p98"/>
          <p:cNvSpPr txBox="1"/>
          <p:nvPr>
            <p:ph idx="4" type="subTitle"/>
          </p:nvPr>
        </p:nvSpPr>
        <p:spPr>
          <a:xfrm flipH="1">
            <a:off x="4199415" y="3352328"/>
            <a:ext cx="4224600" cy="1031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01" name="Google Shape;2301;p98"/>
          <p:cNvSpPr txBox="1"/>
          <p:nvPr>
            <p:ph type="title"/>
          </p:nvPr>
        </p:nvSpPr>
        <p:spPr>
          <a:xfrm flipH="1">
            <a:off x="719994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302" name="Shape 2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3" name="Google Shape;2303;p99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4" name="Google Shape;2304;p99"/>
          <p:cNvSpPr/>
          <p:nvPr/>
        </p:nvSpPr>
        <p:spPr>
          <a:xfrm>
            <a:off x="8466513" y="2554450"/>
            <a:ext cx="677475" cy="2589050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5" name="Google Shape;2305;p99"/>
          <p:cNvSpPr/>
          <p:nvPr/>
        </p:nvSpPr>
        <p:spPr>
          <a:xfrm flipH="1" rot="10800000">
            <a:off x="7959146" y="-233805"/>
            <a:ext cx="1526511" cy="1365853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06" name="Google Shape;2306;p99"/>
          <p:cNvGrpSpPr/>
          <p:nvPr/>
        </p:nvGrpSpPr>
        <p:grpSpPr>
          <a:xfrm rot="10800000">
            <a:off x="7739509" y="0"/>
            <a:ext cx="1404501" cy="1162286"/>
            <a:chOff x="763475" y="1235400"/>
            <a:chExt cx="1746675" cy="1445450"/>
          </a:xfrm>
        </p:grpSpPr>
        <p:sp>
          <p:nvSpPr>
            <p:cNvPr id="2307" name="Google Shape;2307;p99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99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99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99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99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99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13" name="Google Shape;2313;p99"/>
          <p:cNvSpPr/>
          <p:nvPr/>
        </p:nvSpPr>
        <p:spPr>
          <a:xfrm flipH="1" rot="10800000">
            <a:off x="143526" y="4668021"/>
            <a:ext cx="317912" cy="28445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4" name="Google Shape;2314;p99"/>
          <p:cNvSpPr/>
          <p:nvPr/>
        </p:nvSpPr>
        <p:spPr>
          <a:xfrm flipH="1" rot="10800000">
            <a:off x="269001" y="4264804"/>
            <a:ext cx="270181" cy="241746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5" name="Google Shape;2315;p99"/>
          <p:cNvSpPr/>
          <p:nvPr/>
        </p:nvSpPr>
        <p:spPr>
          <a:xfrm flipH="1" rot="10800000">
            <a:off x="539176" y="4668029"/>
            <a:ext cx="200931" cy="1797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6" name="Google Shape;2316;p9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9pPr>
          </a:lstStyle>
          <a:p/>
        </p:txBody>
      </p:sp>
      <p:sp>
        <p:nvSpPr>
          <p:cNvPr id="2317" name="Google Shape;2317;p99"/>
          <p:cNvSpPr/>
          <p:nvPr/>
        </p:nvSpPr>
        <p:spPr>
          <a:xfrm flipH="1" rot="10800000">
            <a:off x="269001" y="456290"/>
            <a:ext cx="789025" cy="705984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318" name="Shape 2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9" name="Google Shape;2319;p100"/>
          <p:cNvSpPr txBox="1"/>
          <p:nvPr>
            <p:ph idx="1" type="subTitle"/>
          </p:nvPr>
        </p:nvSpPr>
        <p:spPr>
          <a:xfrm>
            <a:off x="1914625" y="2332044"/>
            <a:ext cx="5314800" cy="110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20" name="Google Shape;2320;p100"/>
          <p:cNvSpPr txBox="1"/>
          <p:nvPr>
            <p:ph type="title"/>
          </p:nvPr>
        </p:nvSpPr>
        <p:spPr>
          <a:xfrm>
            <a:off x="1914575" y="1702656"/>
            <a:ext cx="5314800" cy="645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5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321" name="Google Shape;2321;p100"/>
          <p:cNvSpPr/>
          <p:nvPr/>
        </p:nvSpPr>
        <p:spPr>
          <a:xfrm rot="5400000">
            <a:off x="372450" y="-343275"/>
            <a:ext cx="1429200" cy="21741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2" name="Google Shape;2322;p100"/>
          <p:cNvSpPr/>
          <p:nvPr/>
        </p:nvSpPr>
        <p:spPr>
          <a:xfrm>
            <a:off x="7871600" y="3114475"/>
            <a:ext cx="1287000" cy="20289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3" name="Google Shape;2323;p100"/>
          <p:cNvSpPr/>
          <p:nvPr/>
        </p:nvSpPr>
        <p:spPr>
          <a:xfrm rot="-5400000">
            <a:off x="7550327" y="2081934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24" name="Google Shape;2324;p100"/>
          <p:cNvGrpSpPr/>
          <p:nvPr/>
        </p:nvGrpSpPr>
        <p:grpSpPr>
          <a:xfrm rot="8838117">
            <a:off x="7920024" y="1339356"/>
            <a:ext cx="1004345" cy="991737"/>
            <a:chOff x="623875" y="3501825"/>
            <a:chExt cx="1129625" cy="1115550"/>
          </a:xfrm>
        </p:grpSpPr>
        <p:sp>
          <p:nvSpPr>
            <p:cNvPr id="2325" name="Google Shape;2325;p100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100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100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100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100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100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100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100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100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100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100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36" name="Google Shape;2336;p100"/>
          <p:cNvSpPr/>
          <p:nvPr/>
        </p:nvSpPr>
        <p:spPr>
          <a:xfrm flipH="1" rot="5400000">
            <a:off x="771181" y="-785821"/>
            <a:ext cx="753149" cy="2310209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37" name="Google Shape;2337;p100"/>
          <p:cNvGrpSpPr/>
          <p:nvPr/>
        </p:nvGrpSpPr>
        <p:grpSpPr>
          <a:xfrm flipH="1" rot="2573076">
            <a:off x="7568239" y="4337886"/>
            <a:ext cx="1655842" cy="875394"/>
            <a:chOff x="1680550" y="2806125"/>
            <a:chExt cx="1655900" cy="875425"/>
          </a:xfrm>
        </p:grpSpPr>
        <p:sp>
          <p:nvSpPr>
            <p:cNvPr id="2338" name="Google Shape;2338;p100"/>
            <p:cNvSpPr/>
            <p:nvPr/>
          </p:nvSpPr>
          <p:spPr>
            <a:xfrm>
              <a:off x="1906775" y="2806125"/>
              <a:ext cx="1429675" cy="875425"/>
            </a:xfrm>
            <a:custGeom>
              <a:rect b="b" l="l" r="r" t="t"/>
              <a:pathLst>
                <a:path extrusionOk="0" fill="none" h="35017" w="57187">
                  <a:moveTo>
                    <a:pt x="0" y="7621"/>
                  </a:moveTo>
                  <a:cubicBezTo>
                    <a:pt x="4049" y="10704"/>
                    <a:pt x="6573" y="15122"/>
                    <a:pt x="9466" y="19241"/>
                  </a:cubicBezTo>
                  <a:cubicBezTo>
                    <a:pt x="12585" y="23682"/>
                    <a:pt x="16276" y="26837"/>
                    <a:pt x="21086" y="29373"/>
                  </a:cubicBezTo>
                  <a:cubicBezTo>
                    <a:pt x="26409" y="32195"/>
                    <a:pt x="31826" y="34660"/>
                    <a:pt x="37934" y="34826"/>
                  </a:cubicBezTo>
                  <a:cubicBezTo>
                    <a:pt x="44399" y="35017"/>
                    <a:pt x="50721" y="33231"/>
                    <a:pt x="56877" y="31481"/>
                  </a:cubicBezTo>
                  <a:cubicBezTo>
                    <a:pt x="57127" y="31409"/>
                    <a:pt x="57186" y="31100"/>
                    <a:pt x="56972" y="30945"/>
                  </a:cubicBezTo>
                  <a:cubicBezTo>
                    <a:pt x="49209" y="25301"/>
                    <a:pt x="47709" y="14991"/>
                    <a:pt x="42089" y="7680"/>
                  </a:cubicBezTo>
                  <a:cubicBezTo>
                    <a:pt x="39410" y="4192"/>
                    <a:pt x="35922" y="1763"/>
                    <a:pt x="31564" y="941"/>
                  </a:cubicBezTo>
                  <a:cubicBezTo>
                    <a:pt x="26611" y="1"/>
                    <a:pt x="21396" y="382"/>
                    <a:pt x="16538" y="1656"/>
                  </a:cubicBezTo>
                  <a:cubicBezTo>
                    <a:pt x="11276" y="3025"/>
                    <a:pt x="6239" y="5251"/>
                    <a:pt x="858" y="6156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100"/>
            <p:cNvSpPr/>
            <p:nvPr/>
          </p:nvSpPr>
          <p:spPr>
            <a:xfrm>
              <a:off x="1680550" y="2953775"/>
              <a:ext cx="1583850" cy="623300"/>
            </a:xfrm>
            <a:custGeom>
              <a:rect b="b" l="l" r="r" t="t"/>
              <a:pathLst>
                <a:path extrusionOk="0" fill="none" h="24932" w="63354">
                  <a:moveTo>
                    <a:pt x="18932" y="3786"/>
                  </a:moveTo>
                  <a:cubicBezTo>
                    <a:pt x="24480" y="5525"/>
                    <a:pt x="30171" y="7311"/>
                    <a:pt x="35267" y="10156"/>
                  </a:cubicBezTo>
                  <a:cubicBezTo>
                    <a:pt x="44221" y="15157"/>
                    <a:pt x="52460" y="24086"/>
                    <a:pt x="63211" y="24920"/>
                  </a:cubicBezTo>
                  <a:cubicBezTo>
                    <a:pt x="63318" y="24932"/>
                    <a:pt x="63354" y="24765"/>
                    <a:pt x="63247" y="24741"/>
                  </a:cubicBezTo>
                  <a:cubicBezTo>
                    <a:pt x="57163" y="23420"/>
                    <a:pt x="52079" y="20634"/>
                    <a:pt x="47018" y="17074"/>
                  </a:cubicBezTo>
                  <a:cubicBezTo>
                    <a:pt x="42077" y="13609"/>
                    <a:pt x="37422" y="9739"/>
                    <a:pt x="31921" y="7156"/>
                  </a:cubicBezTo>
                  <a:cubicBezTo>
                    <a:pt x="26397" y="4548"/>
                    <a:pt x="20277" y="2346"/>
                    <a:pt x="14312" y="988"/>
                  </a:cubicBezTo>
                  <a:cubicBezTo>
                    <a:pt x="11550" y="369"/>
                    <a:pt x="8728" y="0"/>
                    <a:pt x="5894" y="214"/>
                  </a:cubicBezTo>
                  <a:cubicBezTo>
                    <a:pt x="4108" y="357"/>
                    <a:pt x="1013" y="417"/>
                    <a:pt x="263" y="2417"/>
                  </a:cubicBezTo>
                  <a:cubicBezTo>
                    <a:pt x="1" y="3132"/>
                    <a:pt x="1120" y="3691"/>
                    <a:pt x="1477" y="3001"/>
                  </a:cubicBezTo>
                  <a:cubicBezTo>
                    <a:pt x="2096" y="1798"/>
                    <a:pt x="4727" y="1750"/>
                    <a:pt x="5930" y="1667"/>
                  </a:cubicBezTo>
                  <a:cubicBezTo>
                    <a:pt x="7323" y="1560"/>
                    <a:pt x="8740" y="1608"/>
                    <a:pt x="10133" y="1762"/>
                  </a:cubicBezTo>
                  <a:cubicBezTo>
                    <a:pt x="13145" y="2072"/>
                    <a:pt x="16062" y="2881"/>
                    <a:pt x="18932" y="3774"/>
                  </a:cubicBezTo>
                  <a:close/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0" name="Google Shape;2340;p100"/>
          <p:cNvGrpSpPr/>
          <p:nvPr/>
        </p:nvGrpSpPr>
        <p:grpSpPr>
          <a:xfrm>
            <a:off x="-50" y="1296000"/>
            <a:ext cx="1746675" cy="1445450"/>
            <a:chOff x="763475" y="1235400"/>
            <a:chExt cx="1746675" cy="1445450"/>
          </a:xfrm>
        </p:grpSpPr>
        <p:sp>
          <p:nvSpPr>
            <p:cNvPr id="2341" name="Google Shape;2341;p100"/>
            <p:cNvSpPr/>
            <p:nvPr/>
          </p:nvSpPr>
          <p:spPr>
            <a:xfrm>
              <a:off x="763475" y="1380350"/>
              <a:ext cx="1746675" cy="1183800"/>
            </a:xfrm>
            <a:custGeom>
              <a:rect b="b" l="l" r="r" t="t"/>
              <a:pathLst>
                <a:path extrusionOk="0" fill="none" h="47352" w="69867">
                  <a:moveTo>
                    <a:pt x="1" y="47352"/>
                  </a:moveTo>
                  <a:cubicBezTo>
                    <a:pt x="9299" y="39553"/>
                    <a:pt x="18205" y="31005"/>
                    <a:pt x="26944" y="22599"/>
                  </a:cubicBezTo>
                  <a:cubicBezTo>
                    <a:pt x="29159" y="20468"/>
                    <a:pt x="31374" y="18336"/>
                    <a:pt x="33421" y="16039"/>
                  </a:cubicBezTo>
                  <a:cubicBezTo>
                    <a:pt x="35112" y="14145"/>
                    <a:pt x="36684" y="12133"/>
                    <a:pt x="38493" y="10359"/>
                  </a:cubicBezTo>
                  <a:cubicBezTo>
                    <a:pt x="46566" y="2465"/>
                    <a:pt x="58591" y="1"/>
                    <a:pt x="69866" y="382"/>
                  </a:cubicBezTo>
                  <a:lnTo>
                    <a:pt x="67378" y="5871"/>
                  </a:lnTo>
                  <a:cubicBezTo>
                    <a:pt x="66021" y="8859"/>
                    <a:pt x="64485" y="12050"/>
                    <a:pt x="61592" y="13586"/>
                  </a:cubicBezTo>
                  <a:cubicBezTo>
                    <a:pt x="59127" y="14896"/>
                    <a:pt x="56115" y="14753"/>
                    <a:pt x="53531" y="15812"/>
                  </a:cubicBezTo>
                  <a:cubicBezTo>
                    <a:pt x="51174" y="16789"/>
                    <a:pt x="49257" y="18729"/>
                    <a:pt x="46792" y="19337"/>
                  </a:cubicBezTo>
                  <a:cubicBezTo>
                    <a:pt x="44447" y="19920"/>
                    <a:pt x="42006" y="19206"/>
                    <a:pt x="39601" y="19003"/>
                  </a:cubicBezTo>
                  <a:cubicBezTo>
                    <a:pt x="35243" y="18634"/>
                    <a:pt x="30076" y="20170"/>
                    <a:pt x="26956" y="22587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100"/>
            <p:cNvSpPr/>
            <p:nvPr/>
          </p:nvSpPr>
          <p:spPr>
            <a:xfrm>
              <a:off x="1291525" y="1235400"/>
              <a:ext cx="332500" cy="849825"/>
            </a:xfrm>
            <a:custGeom>
              <a:rect b="b" l="l" r="r" t="t"/>
              <a:pathLst>
                <a:path extrusionOk="0" fill="none" h="33993" w="13300">
                  <a:moveTo>
                    <a:pt x="1798" y="32266"/>
                  </a:moveTo>
                  <a:cubicBezTo>
                    <a:pt x="4572" y="29135"/>
                    <a:pt x="7418" y="26075"/>
                    <a:pt x="9561" y="22479"/>
                  </a:cubicBezTo>
                  <a:cubicBezTo>
                    <a:pt x="11704" y="18884"/>
                    <a:pt x="13216" y="14812"/>
                    <a:pt x="13276" y="10633"/>
                  </a:cubicBezTo>
                  <a:cubicBezTo>
                    <a:pt x="13300" y="8823"/>
                    <a:pt x="13038" y="6978"/>
                    <a:pt x="12157" y="5394"/>
                  </a:cubicBezTo>
                  <a:cubicBezTo>
                    <a:pt x="11109" y="3489"/>
                    <a:pt x="9228" y="2060"/>
                    <a:pt x="8537" y="1"/>
                  </a:cubicBezTo>
                  <a:cubicBezTo>
                    <a:pt x="7084" y="5906"/>
                    <a:pt x="5382" y="11740"/>
                    <a:pt x="3429" y="17491"/>
                  </a:cubicBezTo>
                  <a:cubicBezTo>
                    <a:pt x="2715" y="19634"/>
                    <a:pt x="1953" y="21789"/>
                    <a:pt x="1715" y="24039"/>
                  </a:cubicBezTo>
                  <a:cubicBezTo>
                    <a:pt x="1596" y="25230"/>
                    <a:pt x="1631" y="26432"/>
                    <a:pt x="1524" y="27623"/>
                  </a:cubicBezTo>
                  <a:cubicBezTo>
                    <a:pt x="1322" y="29826"/>
                    <a:pt x="655" y="31873"/>
                    <a:pt x="0" y="3399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100"/>
            <p:cNvSpPr/>
            <p:nvPr/>
          </p:nvSpPr>
          <p:spPr>
            <a:xfrm>
              <a:off x="1062325" y="1386025"/>
              <a:ext cx="233675" cy="819175"/>
            </a:xfrm>
            <a:custGeom>
              <a:rect b="b" l="l" r="r" t="t"/>
              <a:pathLst>
                <a:path extrusionOk="0" fill="none" h="32767" w="9347">
                  <a:moveTo>
                    <a:pt x="8359" y="22265"/>
                  </a:moveTo>
                  <a:cubicBezTo>
                    <a:pt x="9037" y="18895"/>
                    <a:pt x="9347" y="15407"/>
                    <a:pt x="8668" y="12037"/>
                  </a:cubicBezTo>
                  <a:cubicBezTo>
                    <a:pt x="7799" y="7775"/>
                    <a:pt x="5394" y="4001"/>
                    <a:pt x="3025" y="333"/>
                  </a:cubicBezTo>
                  <a:cubicBezTo>
                    <a:pt x="2929" y="179"/>
                    <a:pt x="2751" y="0"/>
                    <a:pt x="2584" y="83"/>
                  </a:cubicBezTo>
                  <a:cubicBezTo>
                    <a:pt x="2513" y="131"/>
                    <a:pt x="2465" y="214"/>
                    <a:pt x="2429" y="286"/>
                  </a:cubicBezTo>
                  <a:cubicBezTo>
                    <a:pt x="393" y="5072"/>
                    <a:pt x="0" y="10775"/>
                    <a:pt x="2417" y="15371"/>
                  </a:cubicBezTo>
                  <a:cubicBezTo>
                    <a:pt x="3060" y="16585"/>
                    <a:pt x="3882" y="17728"/>
                    <a:pt x="4263" y="19038"/>
                  </a:cubicBezTo>
                  <a:cubicBezTo>
                    <a:pt x="4775" y="20848"/>
                    <a:pt x="4394" y="22765"/>
                    <a:pt x="4049" y="24598"/>
                  </a:cubicBezTo>
                  <a:cubicBezTo>
                    <a:pt x="3584" y="27051"/>
                    <a:pt x="2882" y="30420"/>
                    <a:pt x="4072" y="32766"/>
                  </a:cubicBezTo>
                  <a:cubicBezTo>
                    <a:pt x="4775" y="32242"/>
                    <a:pt x="6311" y="29051"/>
                    <a:pt x="6763" y="27896"/>
                  </a:cubicBezTo>
                  <a:cubicBezTo>
                    <a:pt x="7454" y="26075"/>
                    <a:pt x="7966" y="24182"/>
                    <a:pt x="8347" y="22265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100"/>
            <p:cNvSpPr/>
            <p:nvPr/>
          </p:nvSpPr>
          <p:spPr>
            <a:xfrm>
              <a:off x="817650" y="1647650"/>
              <a:ext cx="250350" cy="842400"/>
            </a:xfrm>
            <a:custGeom>
              <a:rect b="b" l="l" r="r" t="t"/>
              <a:pathLst>
                <a:path extrusionOk="0" fill="none" h="33696" w="10014">
                  <a:moveTo>
                    <a:pt x="4453" y="30945"/>
                  </a:moveTo>
                  <a:cubicBezTo>
                    <a:pt x="6108" y="28611"/>
                    <a:pt x="8240" y="25956"/>
                    <a:pt x="8549" y="23123"/>
                  </a:cubicBezTo>
                  <a:cubicBezTo>
                    <a:pt x="8763" y="21206"/>
                    <a:pt x="8406" y="19253"/>
                    <a:pt x="8799" y="17372"/>
                  </a:cubicBezTo>
                  <a:cubicBezTo>
                    <a:pt x="8990" y="16443"/>
                    <a:pt x="9347" y="15574"/>
                    <a:pt x="9537" y="14657"/>
                  </a:cubicBezTo>
                  <a:cubicBezTo>
                    <a:pt x="10014" y="12359"/>
                    <a:pt x="9359" y="9942"/>
                    <a:pt x="8204" y="7894"/>
                  </a:cubicBezTo>
                  <a:cubicBezTo>
                    <a:pt x="7037" y="5847"/>
                    <a:pt x="5418" y="4120"/>
                    <a:pt x="3810" y="2406"/>
                  </a:cubicBezTo>
                  <a:cubicBezTo>
                    <a:pt x="3048" y="1608"/>
                    <a:pt x="2298" y="810"/>
                    <a:pt x="1536" y="1"/>
                  </a:cubicBezTo>
                  <a:cubicBezTo>
                    <a:pt x="2072" y="2227"/>
                    <a:pt x="2417" y="4525"/>
                    <a:pt x="2179" y="6799"/>
                  </a:cubicBezTo>
                  <a:cubicBezTo>
                    <a:pt x="1953" y="8883"/>
                    <a:pt x="1251" y="10883"/>
                    <a:pt x="762" y="12931"/>
                  </a:cubicBezTo>
                  <a:cubicBezTo>
                    <a:pt x="274" y="14967"/>
                    <a:pt x="0" y="17134"/>
                    <a:pt x="632" y="19134"/>
                  </a:cubicBezTo>
                  <a:cubicBezTo>
                    <a:pt x="1084" y="20539"/>
                    <a:pt x="1965" y="21789"/>
                    <a:pt x="2310" y="23230"/>
                  </a:cubicBezTo>
                  <a:cubicBezTo>
                    <a:pt x="3132" y="26671"/>
                    <a:pt x="727" y="30231"/>
                    <a:pt x="1417" y="33695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100"/>
            <p:cNvSpPr/>
            <p:nvPr/>
          </p:nvSpPr>
          <p:spPr>
            <a:xfrm>
              <a:off x="1171275" y="1983100"/>
              <a:ext cx="879300" cy="363775"/>
            </a:xfrm>
            <a:custGeom>
              <a:rect b="b" l="l" r="r" t="t"/>
              <a:pathLst>
                <a:path extrusionOk="0" fill="none" h="14551" w="35172">
                  <a:moveTo>
                    <a:pt x="4691" y="4192"/>
                  </a:moveTo>
                  <a:cubicBezTo>
                    <a:pt x="5537" y="4049"/>
                    <a:pt x="6251" y="3966"/>
                    <a:pt x="6989" y="3525"/>
                  </a:cubicBezTo>
                  <a:cubicBezTo>
                    <a:pt x="11930" y="584"/>
                    <a:pt x="18217" y="1"/>
                    <a:pt x="23610" y="1989"/>
                  </a:cubicBezTo>
                  <a:cubicBezTo>
                    <a:pt x="27027" y="3239"/>
                    <a:pt x="30135" y="5466"/>
                    <a:pt x="33754" y="5835"/>
                  </a:cubicBezTo>
                  <a:cubicBezTo>
                    <a:pt x="34314" y="5883"/>
                    <a:pt x="35040" y="6026"/>
                    <a:pt x="35124" y="6585"/>
                  </a:cubicBezTo>
                  <a:cubicBezTo>
                    <a:pt x="35171" y="6883"/>
                    <a:pt x="35004" y="7157"/>
                    <a:pt x="34826" y="7395"/>
                  </a:cubicBezTo>
                  <a:cubicBezTo>
                    <a:pt x="34064" y="8490"/>
                    <a:pt x="33135" y="9455"/>
                    <a:pt x="32195" y="10395"/>
                  </a:cubicBezTo>
                  <a:cubicBezTo>
                    <a:pt x="31087" y="11479"/>
                    <a:pt x="29932" y="12538"/>
                    <a:pt x="28587" y="13312"/>
                  </a:cubicBezTo>
                  <a:cubicBezTo>
                    <a:pt x="27254" y="14086"/>
                    <a:pt x="25694" y="14550"/>
                    <a:pt x="24158" y="14396"/>
                  </a:cubicBezTo>
                  <a:cubicBezTo>
                    <a:pt x="21372" y="14110"/>
                    <a:pt x="19145" y="11860"/>
                    <a:pt x="16395" y="11371"/>
                  </a:cubicBezTo>
                  <a:cubicBezTo>
                    <a:pt x="14502" y="11038"/>
                    <a:pt x="12573" y="11586"/>
                    <a:pt x="10692" y="12002"/>
                  </a:cubicBezTo>
                  <a:cubicBezTo>
                    <a:pt x="8811" y="12431"/>
                    <a:pt x="6775" y="12717"/>
                    <a:pt x="5013" y="11919"/>
                  </a:cubicBezTo>
                  <a:cubicBezTo>
                    <a:pt x="3405" y="11181"/>
                    <a:pt x="2322" y="9645"/>
                    <a:pt x="893" y="8597"/>
                  </a:cubicBezTo>
                  <a:cubicBezTo>
                    <a:pt x="762" y="8490"/>
                    <a:pt x="607" y="8395"/>
                    <a:pt x="441" y="8419"/>
                  </a:cubicBezTo>
                  <a:cubicBezTo>
                    <a:pt x="274" y="8442"/>
                    <a:pt x="0" y="8514"/>
                    <a:pt x="107" y="8633"/>
                  </a:cubicBezTo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100"/>
            <p:cNvSpPr/>
            <p:nvPr/>
          </p:nvSpPr>
          <p:spPr>
            <a:xfrm>
              <a:off x="763475" y="2368575"/>
              <a:ext cx="904600" cy="312275"/>
            </a:xfrm>
            <a:custGeom>
              <a:rect b="b" l="l" r="r" t="t"/>
              <a:pathLst>
                <a:path extrusionOk="0" fill="none" h="12491" w="36184">
                  <a:moveTo>
                    <a:pt x="2144" y="6001"/>
                  </a:moveTo>
                  <a:cubicBezTo>
                    <a:pt x="6573" y="3299"/>
                    <a:pt x="11204" y="441"/>
                    <a:pt x="16384" y="155"/>
                  </a:cubicBezTo>
                  <a:cubicBezTo>
                    <a:pt x="19158" y="1"/>
                    <a:pt x="21920" y="572"/>
                    <a:pt x="24623" y="1227"/>
                  </a:cubicBezTo>
                  <a:cubicBezTo>
                    <a:pt x="28456" y="2179"/>
                    <a:pt x="32255" y="3334"/>
                    <a:pt x="36029" y="4513"/>
                  </a:cubicBezTo>
                  <a:cubicBezTo>
                    <a:pt x="36184" y="4906"/>
                    <a:pt x="35874" y="5335"/>
                    <a:pt x="35576" y="5644"/>
                  </a:cubicBezTo>
                  <a:cubicBezTo>
                    <a:pt x="31016" y="10311"/>
                    <a:pt x="23789" y="12490"/>
                    <a:pt x="17610" y="10383"/>
                  </a:cubicBezTo>
                  <a:cubicBezTo>
                    <a:pt x="16145" y="9895"/>
                    <a:pt x="14681" y="9156"/>
                    <a:pt x="13145" y="9299"/>
                  </a:cubicBezTo>
                  <a:cubicBezTo>
                    <a:pt x="11669" y="9430"/>
                    <a:pt x="10323" y="10347"/>
                    <a:pt x="8847" y="10335"/>
                  </a:cubicBezTo>
                  <a:cubicBezTo>
                    <a:pt x="8097" y="10323"/>
                    <a:pt x="7371" y="10085"/>
                    <a:pt x="6668" y="9835"/>
                  </a:cubicBezTo>
                  <a:cubicBezTo>
                    <a:pt x="4465" y="9073"/>
                    <a:pt x="2203" y="8585"/>
                    <a:pt x="1" y="7823"/>
                  </a:cubicBezTo>
                </a:path>
              </a:pathLst>
            </a:custGeom>
            <a:noFill/>
            <a:ln cap="rnd" cmpd="sng" w="7450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7" name="Google Shape;2347;p100"/>
          <p:cNvGrpSpPr/>
          <p:nvPr/>
        </p:nvGrpSpPr>
        <p:grpSpPr>
          <a:xfrm>
            <a:off x="364880" y="3938841"/>
            <a:ext cx="1016811" cy="995863"/>
            <a:chOff x="858493" y="3673154"/>
            <a:chExt cx="1016811" cy="995863"/>
          </a:xfrm>
        </p:grpSpPr>
        <p:sp>
          <p:nvSpPr>
            <p:cNvPr id="2348" name="Google Shape;2348;p100"/>
            <p:cNvSpPr/>
            <p:nvPr/>
          </p:nvSpPr>
          <p:spPr>
            <a:xfrm rot="8838117">
              <a:off x="1089928" y="4476928"/>
              <a:ext cx="175219" cy="157222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100"/>
            <p:cNvSpPr/>
            <p:nvPr/>
          </p:nvSpPr>
          <p:spPr>
            <a:xfrm rot="8838117">
              <a:off x="1186080" y="4116129"/>
              <a:ext cx="164105" cy="225920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100"/>
            <p:cNvSpPr/>
            <p:nvPr/>
          </p:nvSpPr>
          <p:spPr>
            <a:xfrm rot="8838117">
              <a:off x="898169" y="4280818"/>
              <a:ext cx="169351" cy="124217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100"/>
            <p:cNvSpPr/>
            <p:nvPr/>
          </p:nvSpPr>
          <p:spPr>
            <a:xfrm rot="8838117">
              <a:off x="889854" y="4016642"/>
              <a:ext cx="166728" cy="165001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100"/>
            <p:cNvSpPr/>
            <p:nvPr/>
          </p:nvSpPr>
          <p:spPr>
            <a:xfrm rot="8838117">
              <a:off x="1050861" y="3771042"/>
              <a:ext cx="204848" cy="206073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100"/>
            <p:cNvSpPr/>
            <p:nvPr/>
          </p:nvSpPr>
          <p:spPr>
            <a:xfrm rot="8838117">
              <a:off x="1364308" y="3923609"/>
              <a:ext cx="139232" cy="172691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100"/>
            <p:cNvSpPr/>
            <p:nvPr/>
          </p:nvSpPr>
          <p:spPr>
            <a:xfrm rot="8838117">
              <a:off x="1479215" y="4186794"/>
              <a:ext cx="257527" cy="190004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100"/>
            <p:cNvSpPr/>
            <p:nvPr/>
          </p:nvSpPr>
          <p:spPr>
            <a:xfrm rot="8838117">
              <a:off x="1680844" y="3932811"/>
              <a:ext cx="164149" cy="16035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100"/>
            <p:cNvSpPr/>
            <p:nvPr/>
          </p:nvSpPr>
          <p:spPr>
            <a:xfrm rot="8838117">
              <a:off x="1444048" y="3699841"/>
              <a:ext cx="140677" cy="142709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7" name="Google Shape;2357;p100"/>
          <p:cNvGrpSpPr/>
          <p:nvPr/>
        </p:nvGrpSpPr>
        <p:grpSpPr>
          <a:xfrm>
            <a:off x="2075325" y="4198892"/>
            <a:ext cx="1110575" cy="975450"/>
            <a:chOff x="3575725" y="3248450"/>
            <a:chExt cx="1110575" cy="975450"/>
          </a:xfrm>
        </p:grpSpPr>
        <p:sp>
          <p:nvSpPr>
            <p:cNvPr id="2358" name="Google Shape;2358;p100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100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0" name="Google Shape;2360;p100"/>
          <p:cNvGrpSpPr/>
          <p:nvPr/>
        </p:nvGrpSpPr>
        <p:grpSpPr>
          <a:xfrm flipH="1" rot="10800000">
            <a:off x="6056950" y="0"/>
            <a:ext cx="1110575" cy="975450"/>
            <a:chOff x="3575725" y="3248450"/>
            <a:chExt cx="1110575" cy="975450"/>
          </a:xfrm>
        </p:grpSpPr>
        <p:sp>
          <p:nvSpPr>
            <p:cNvPr id="2361" name="Google Shape;2361;p100"/>
            <p:cNvSpPr/>
            <p:nvPr/>
          </p:nvSpPr>
          <p:spPr>
            <a:xfrm>
              <a:off x="3575725" y="3248450"/>
              <a:ext cx="999550" cy="975450"/>
            </a:xfrm>
            <a:custGeom>
              <a:rect b="b" l="l" r="r" t="t"/>
              <a:pathLst>
                <a:path extrusionOk="0" fill="none" h="39018" w="39982">
                  <a:moveTo>
                    <a:pt x="39791" y="35409"/>
                  </a:moveTo>
                  <a:cubicBezTo>
                    <a:pt x="39934" y="33564"/>
                    <a:pt x="39982" y="31671"/>
                    <a:pt x="39399" y="29909"/>
                  </a:cubicBezTo>
                  <a:cubicBezTo>
                    <a:pt x="38708" y="27873"/>
                    <a:pt x="36684" y="26706"/>
                    <a:pt x="36172" y="24622"/>
                  </a:cubicBezTo>
                  <a:cubicBezTo>
                    <a:pt x="35743" y="22896"/>
                    <a:pt x="35922" y="20908"/>
                    <a:pt x="34767" y="19431"/>
                  </a:cubicBezTo>
                  <a:cubicBezTo>
                    <a:pt x="33767" y="18169"/>
                    <a:pt x="32136" y="17800"/>
                    <a:pt x="30671" y="17407"/>
                  </a:cubicBezTo>
                  <a:cubicBezTo>
                    <a:pt x="29624" y="17133"/>
                    <a:pt x="28552" y="16860"/>
                    <a:pt x="27671" y="16205"/>
                  </a:cubicBezTo>
                  <a:cubicBezTo>
                    <a:pt x="26492" y="15336"/>
                    <a:pt x="26016" y="13954"/>
                    <a:pt x="25694" y="12561"/>
                  </a:cubicBezTo>
                  <a:cubicBezTo>
                    <a:pt x="25194" y="10442"/>
                    <a:pt x="24885" y="8275"/>
                    <a:pt x="23778" y="6358"/>
                  </a:cubicBezTo>
                  <a:cubicBezTo>
                    <a:pt x="22932" y="4870"/>
                    <a:pt x="21658" y="3584"/>
                    <a:pt x="20051" y="2941"/>
                  </a:cubicBezTo>
                  <a:cubicBezTo>
                    <a:pt x="17932" y="2108"/>
                    <a:pt x="16050" y="2965"/>
                    <a:pt x="13943" y="3370"/>
                  </a:cubicBezTo>
                  <a:cubicBezTo>
                    <a:pt x="10895" y="3965"/>
                    <a:pt x="9645" y="2001"/>
                    <a:pt x="7228" y="750"/>
                  </a:cubicBezTo>
                  <a:cubicBezTo>
                    <a:pt x="5906" y="48"/>
                    <a:pt x="4454" y="0"/>
                    <a:pt x="3132" y="739"/>
                  </a:cubicBezTo>
                  <a:cubicBezTo>
                    <a:pt x="25" y="2489"/>
                    <a:pt x="1" y="6442"/>
                    <a:pt x="2072" y="8990"/>
                  </a:cubicBezTo>
                  <a:cubicBezTo>
                    <a:pt x="3513" y="10764"/>
                    <a:pt x="6192" y="11180"/>
                    <a:pt x="7359" y="13097"/>
                  </a:cubicBezTo>
                  <a:cubicBezTo>
                    <a:pt x="8454" y="14907"/>
                    <a:pt x="8383" y="17181"/>
                    <a:pt x="9597" y="18955"/>
                  </a:cubicBezTo>
                  <a:cubicBezTo>
                    <a:pt x="10716" y="20586"/>
                    <a:pt x="11907" y="20396"/>
                    <a:pt x="13669" y="20646"/>
                  </a:cubicBezTo>
                  <a:cubicBezTo>
                    <a:pt x="17039" y="21110"/>
                    <a:pt x="16789" y="25325"/>
                    <a:pt x="17551" y="27789"/>
                  </a:cubicBezTo>
                  <a:cubicBezTo>
                    <a:pt x="18063" y="29480"/>
                    <a:pt x="19194" y="31076"/>
                    <a:pt x="21075" y="31278"/>
                  </a:cubicBezTo>
                  <a:cubicBezTo>
                    <a:pt x="22420" y="31409"/>
                    <a:pt x="23789" y="30814"/>
                    <a:pt x="25087" y="31445"/>
                  </a:cubicBezTo>
                  <a:cubicBezTo>
                    <a:pt x="26206" y="31992"/>
                    <a:pt x="26385" y="33743"/>
                    <a:pt x="26933" y="34755"/>
                  </a:cubicBezTo>
                  <a:cubicBezTo>
                    <a:pt x="29207" y="39017"/>
                    <a:pt x="34934" y="35552"/>
                    <a:pt x="38684" y="36326"/>
                  </a:cubicBezTo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100"/>
            <p:cNvSpPr/>
            <p:nvPr/>
          </p:nvSpPr>
          <p:spPr>
            <a:xfrm>
              <a:off x="3726650" y="3401150"/>
              <a:ext cx="959650" cy="814400"/>
            </a:xfrm>
            <a:custGeom>
              <a:rect b="b" l="l" r="r" t="t"/>
              <a:pathLst>
                <a:path extrusionOk="0" fill="none" h="32576" w="38386">
                  <a:moveTo>
                    <a:pt x="0" y="0"/>
                  </a:moveTo>
                  <a:cubicBezTo>
                    <a:pt x="15776" y="6703"/>
                    <a:pt x="20741" y="26551"/>
                    <a:pt x="37148" y="32278"/>
                  </a:cubicBezTo>
                  <a:cubicBezTo>
                    <a:pt x="38005" y="32576"/>
                    <a:pt x="38386" y="31206"/>
                    <a:pt x="37529" y="30909"/>
                  </a:cubicBezTo>
                  <a:cubicBezTo>
                    <a:pt x="21420" y="25480"/>
                    <a:pt x="15764" y="600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363" name="Shape 2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4" name="Google Shape;2364;p101"/>
          <p:cNvSpPr/>
          <p:nvPr/>
        </p:nvSpPr>
        <p:spPr>
          <a:xfrm rot="10800000">
            <a:off x="0" y="4002750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5" name="Google Shape;2365;p101"/>
          <p:cNvSpPr/>
          <p:nvPr/>
        </p:nvSpPr>
        <p:spPr>
          <a:xfrm>
            <a:off x="7598250" y="0"/>
            <a:ext cx="1545750" cy="1658550"/>
          </a:xfrm>
          <a:custGeom>
            <a:rect b="b" l="l" r="r" t="t"/>
            <a:pathLst>
              <a:path extrusionOk="0" h="66342" w="61830">
                <a:moveTo>
                  <a:pt x="1" y="0"/>
                </a:moveTo>
                <a:lnTo>
                  <a:pt x="1" y="2417"/>
                </a:lnTo>
                <a:cubicBezTo>
                  <a:pt x="382" y="7227"/>
                  <a:pt x="822" y="12204"/>
                  <a:pt x="3073" y="16478"/>
                </a:cubicBezTo>
                <a:cubicBezTo>
                  <a:pt x="5152" y="20428"/>
                  <a:pt x="9213" y="23665"/>
                  <a:pt x="13603" y="23665"/>
                </a:cubicBezTo>
                <a:cubicBezTo>
                  <a:pt x="13965" y="23665"/>
                  <a:pt x="14328" y="23643"/>
                  <a:pt x="14693" y="23598"/>
                </a:cubicBezTo>
                <a:cubicBezTo>
                  <a:pt x="19122" y="23050"/>
                  <a:pt x="22420" y="19419"/>
                  <a:pt x="25849" y="16573"/>
                </a:cubicBezTo>
                <a:cubicBezTo>
                  <a:pt x="28261" y="14579"/>
                  <a:pt x="31449" y="12878"/>
                  <a:pt x="34428" y="12878"/>
                </a:cubicBezTo>
                <a:cubicBezTo>
                  <a:pt x="35701" y="12878"/>
                  <a:pt x="36934" y="13188"/>
                  <a:pt x="38053" y="13918"/>
                </a:cubicBezTo>
                <a:cubicBezTo>
                  <a:pt x="41625" y="16252"/>
                  <a:pt x="41792" y="21360"/>
                  <a:pt x="41280" y="25586"/>
                </a:cubicBezTo>
                <a:cubicBezTo>
                  <a:pt x="40768" y="29825"/>
                  <a:pt x="40161" y="34671"/>
                  <a:pt x="42994" y="37850"/>
                </a:cubicBezTo>
                <a:cubicBezTo>
                  <a:pt x="45340" y="40469"/>
                  <a:pt x="49448" y="41148"/>
                  <a:pt x="51412" y="44053"/>
                </a:cubicBezTo>
                <a:cubicBezTo>
                  <a:pt x="53305" y="46851"/>
                  <a:pt x="52507" y="50590"/>
                  <a:pt x="52793" y="53959"/>
                </a:cubicBezTo>
                <a:cubicBezTo>
                  <a:pt x="53234" y="59317"/>
                  <a:pt x="56865" y="64282"/>
                  <a:pt x="61830" y="66341"/>
                </a:cubicBezTo>
                <a:lnTo>
                  <a:pt x="61830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6" name="Google Shape;2366;p101"/>
          <p:cNvSpPr/>
          <p:nvPr/>
        </p:nvSpPr>
        <p:spPr>
          <a:xfrm flipH="1" rot="5400000">
            <a:off x="73200" y="-7320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7" name="Google Shape;2367;p101"/>
          <p:cNvSpPr/>
          <p:nvPr/>
        </p:nvSpPr>
        <p:spPr>
          <a:xfrm flipH="1" rot="10800000">
            <a:off x="721905" y="-19540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68" name="Google Shape;2368;p101"/>
          <p:cNvGrpSpPr/>
          <p:nvPr/>
        </p:nvGrpSpPr>
        <p:grpSpPr>
          <a:xfrm flipH="1" rot="-3438117">
            <a:off x="393859" y="1050214"/>
            <a:ext cx="1004345" cy="991737"/>
            <a:chOff x="623875" y="3501825"/>
            <a:chExt cx="1129625" cy="1115550"/>
          </a:xfrm>
        </p:grpSpPr>
        <p:sp>
          <p:nvSpPr>
            <p:cNvPr id="2369" name="Google Shape;2369;p101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101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101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101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101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101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101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101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101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101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101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0" name="Google Shape;2380;p101"/>
          <p:cNvGrpSpPr/>
          <p:nvPr/>
        </p:nvGrpSpPr>
        <p:grpSpPr>
          <a:xfrm rot="10800000">
            <a:off x="7876042" y="3783123"/>
            <a:ext cx="1227250" cy="1314775"/>
            <a:chOff x="5368525" y="1294325"/>
            <a:chExt cx="1227250" cy="1314775"/>
          </a:xfrm>
        </p:grpSpPr>
        <p:sp>
          <p:nvSpPr>
            <p:cNvPr id="2381" name="Google Shape;2381;p101"/>
            <p:cNvSpPr/>
            <p:nvPr/>
          </p:nvSpPr>
          <p:spPr>
            <a:xfrm>
              <a:off x="5368525" y="1294325"/>
              <a:ext cx="1227250" cy="1314775"/>
            </a:xfrm>
            <a:custGeom>
              <a:rect b="b" l="l" r="r" t="t"/>
              <a:pathLst>
                <a:path extrusionOk="0" fill="none" h="52591" w="49090">
                  <a:moveTo>
                    <a:pt x="14383" y="12217"/>
                  </a:moveTo>
                  <a:cubicBezTo>
                    <a:pt x="10109" y="12645"/>
                    <a:pt x="5525" y="13717"/>
                    <a:pt x="2655" y="17194"/>
                  </a:cubicBezTo>
                  <a:cubicBezTo>
                    <a:pt x="0" y="20432"/>
                    <a:pt x="214" y="24694"/>
                    <a:pt x="1488" y="28481"/>
                  </a:cubicBezTo>
                  <a:cubicBezTo>
                    <a:pt x="2489" y="31433"/>
                    <a:pt x="5060" y="35648"/>
                    <a:pt x="8835" y="34100"/>
                  </a:cubicBezTo>
                  <a:cubicBezTo>
                    <a:pt x="10621" y="33374"/>
                    <a:pt x="11644" y="31445"/>
                    <a:pt x="12704" y="29957"/>
                  </a:cubicBezTo>
                  <a:cubicBezTo>
                    <a:pt x="13395" y="28993"/>
                    <a:pt x="14085" y="28016"/>
                    <a:pt x="14847" y="27111"/>
                  </a:cubicBezTo>
                  <a:cubicBezTo>
                    <a:pt x="15323" y="26552"/>
                    <a:pt x="15907" y="25873"/>
                    <a:pt x="16705" y="25814"/>
                  </a:cubicBezTo>
                  <a:cubicBezTo>
                    <a:pt x="17157" y="25766"/>
                    <a:pt x="17609" y="25873"/>
                    <a:pt x="17979" y="26147"/>
                  </a:cubicBezTo>
                  <a:cubicBezTo>
                    <a:pt x="18312" y="26409"/>
                    <a:pt x="18550" y="26778"/>
                    <a:pt x="18681" y="27171"/>
                  </a:cubicBezTo>
                  <a:cubicBezTo>
                    <a:pt x="18836" y="27600"/>
                    <a:pt x="18729" y="28016"/>
                    <a:pt x="18622" y="28445"/>
                  </a:cubicBezTo>
                  <a:cubicBezTo>
                    <a:pt x="18562" y="28695"/>
                    <a:pt x="18491" y="28933"/>
                    <a:pt x="18407" y="29171"/>
                  </a:cubicBezTo>
                  <a:cubicBezTo>
                    <a:pt x="18252" y="29624"/>
                    <a:pt x="18050" y="30052"/>
                    <a:pt x="17812" y="30457"/>
                  </a:cubicBezTo>
                  <a:cubicBezTo>
                    <a:pt x="17574" y="30874"/>
                    <a:pt x="17312" y="31231"/>
                    <a:pt x="17014" y="31588"/>
                  </a:cubicBezTo>
                  <a:cubicBezTo>
                    <a:pt x="16717" y="31933"/>
                    <a:pt x="16383" y="32279"/>
                    <a:pt x="16038" y="32588"/>
                  </a:cubicBezTo>
                  <a:cubicBezTo>
                    <a:pt x="15693" y="32910"/>
                    <a:pt x="15288" y="33231"/>
                    <a:pt x="14895" y="33529"/>
                  </a:cubicBezTo>
                  <a:cubicBezTo>
                    <a:pt x="14645" y="33719"/>
                    <a:pt x="14395" y="33898"/>
                    <a:pt x="14145" y="34088"/>
                  </a:cubicBezTo>
                  <a:cubicBezTo>
                    <a:pt x="12823" y="35029"/>
                    <a:pt x="11406" y="35934"/>
                    <a:pt x="10490" y="37303"/>
                  </a:cubicBezTo>
                  <a:cubicBezTo>
                    <a:pt x="8108" y="40887"/>
                    <a:pt x="10787" y="44816"/>
                    <a:pt x="13597" y="47150"/>
                  </a:cubicBezTo>
                  <a:cubicBezTo>
                    <a:pt x="15395" y="48638"/>
                    <a:pt x="20836" y="52591"/>
                    <a:pt x="22824" y="49317"/>
                  </a:cubicBezTo>
                  <a:cubicBezTo>
                    <a:pt x="23682" y="47900"/>
                    <a:pt x="22562" y="45876"/>
                    <a:pt x="22205" y="44483"/>
                  </a:cubicBezTo>
                  <a:cubicBezTo>
                    <a:pt x="21800" y="42935"/>
                    <a:pt x="21503" y="41327"/>
                    <a:pt x="21360" y="39732"/>
                  </a:cubicBezTo>
                  <a:cubicBezTo>
                    <a:pt x="21312" y="39137"/>
                    <a:pt x="21265" y="38530"/>
                    <a:pt x="21372" y="37934"/>
                  </a:cubicBezTo>
                  <a:cubicBezTo>
                    <a:pt x="21550" y="36982"/>
                    <a:pt x="22408" y="36017"/>
                    <a:pt x="23324" y="36065"/>
                  </a:cubicBezTo>
                  <a:cubicBezTo>
                    <a:pt x="23455" y="36077"/>
                    <a:pt x="23491" y="36101"/>
                    <a:pt x="23598" y="36148"/>
                  </a:cubicBezTo>
                  <a:cubicBezTo>
                    <a:pt x="27004" y="37744"/>
                    <a:pt x="25229" y="42875"/>
                    <a:pt x="25634" y="45840"/>
                  </a:cubicBezTo>
                  <a:cubicBezTo>
                    <a:pt x="25920" y="47947"/>
                    <a:pt x="26837" y="50114"/>
                    <a:pt x="28730" y="51245"/>
                  </a:cubicBezTo>
                  <a:cubicBezTo>
                    <a:pt x="30730" y="52448"/>
                    <a:pt x="33016" y="51864"/>
                    <a:pt x="35124" y="51317"/>
                  </a:cubicBezTo>
                  <a:cubicBezTo>
                    <a:pt x="38564" y="50424"/>
                    <a:pt x="41982" y="49995"/>
                    <a:pt x="45530" y="49757"/>
                  </a:cubicBezTo>
                  <a:cubicBezTo>
                    <a:pt x="45732" y="49745"/>
                    <a:pt x="45696" y="49471"/>
                    <a:pt x="45506" y="49448"/>
                  </a:cubicBezTo>
                  <a:cubicBezTo>
                    <a:pt x="45506" y="49436"/>
                    <a:pt x="45506" y="49436"/>
                    <a:pt x="45494" y="49424"/>
                  </a:cubicBezTo>
                  <a:cubicBezTo>
                    <a:pt x="45470" y="49388"/>
                    <a:pt x="45446" y="49340"/>
                    <a:pt x="45434" y="49305"/>
                  </a:cubicBezTo>
                  <a:cubicBezTo>
                    <a:pt x="44149" y="47031"/>
                    <a:pt x="45351" y="44685"/>
                    <a:pt x="46446" y="42601"/>
                  </a:cubicBezTo>
                  <a:cubicBezTo>
                    <a:pt x="46577" y="42375"/>
                    <a:pt x="46708" y="42137"/>
                    <a:pt x="46839" y="41911"/>
                  </a:cubicBezTo>
                  <a:cubicBezTo>
                    <a:pt x="46970" y="41661"/>
                    <a:pt x="47113" y="41423"/>
                    <a:pt x="47256" y="41173"/>
                  </a:cubicBezTo>
                  <a:cubicBezTo>
                    <a:pt x="47399" y="40935"/>
                    <a:pt x="47554" y="40673"/>
                    <a:pt x="47685" y="40423"/>
                  </a:cubicBezTo>
                  <a:cubicBezTo>
                    <a:pt x="47828" y="40161"/>
                    <a:pt x="47959" y="39911"/>
                    <a:pt x="48089" y="39649"/>
                  </a:cubicBezTo>
                  <a:cubicBezTo>
                    <a:pt x="48220" y="39399"/>
                    <a:pt x="48328" y="39161"/>
                    <a:pt x="48423" y="38899"/>
                  </a:cubicBezTo>
                  <a:cubicBezTo>
                    <a:pt x="48518" y="38660"/>
                    <a:pt x="48601" y="38422"/>
                    <a:pt x="48661" y="38172"/>
                  </a:cubicBezTo>
                  <a:cubicBezTo>
                    <a:pt x="48697" y="38065"/>
                    <a:pt x="48721" y="37946"/>
                    <a:pt x="48744" y="37827"/>
                  </a:cubicBezTo>
                  <a:cubicBezTo>
                    <a:pt x="48780" y="37708"/>
                    <a:pt x="48804" y="37577"/>
                    <a:pt x="48804" y="37446"/>
                  </a:cubicBezTo>
                  <a:cubicBezTo>
                    <a:pt x="48792" y="37303"/>
                    <a:pt x="48721" y="37184"/>
                    <a:pt x="48637" y="37065"/>
                  </a:cubicBezTo>
                  <a:cubicBezTo>
                    <a:pt x="48578" y="36982"/>
                    <a:pt x="48518" y="36886"/>
                    <a:pt x="48447" y="36803"/>
                  </a:cubicBezTo>
                  <a:cubicBezTo>
                    <a:pt x="45244" y="32553"/>
                    <a:pt x="40208" y="31612"/>
                    <a:pt x="35505" y="29647"/>
                  </a:cubicBezTo>
                  <a:cubicBezTo>
                    <a:pt x="34659" y="29302"/>
                    <a:pt x="33397" y="28743"/>
                    <a:pt x="33373" y="27612"/>
                  </a:cubicBezTo>
                  <a:cubicBezTo>
                    <a:pt x="33350" y="26076"/>
                    <a:pt x="35397" y="25766"/>
                    <a:pt x="36421" y="25695"/>
                  </a:cubicBezTo>
                  <a:cubicBezTo>
                    <a:pt x="38064" y="25587"/>
                    <a:pt x="39707" y="26064"/>
                    <a:pt x="41184" y="26730"/>
                  </a:cubicBezTo>
                  <a:cubicBezTo>
                    <a:pt x="43779" y="27897"/>
                    <a:pt x="45839" y="29707"/>
                    <a:pt x="47780" y="31755"/>
                  </a:cubicBezTo>
                  <a:cubicBezTo>
                    <a:pt x="47875" y="31862"/>
                    <a:pt x="48006" y="31826"/>
                    <a:pt x="48089" y="31743"/>
                  </a:cubicBezTo>
                  <a:cubicBezTo>
                    <a:pt x="48173" y="31814"/>
                    <a:pt x="48304" y="31791"/>
                    <a:pt x="48328" y="31660"/>
                  </a:cubicBezTo>
                  <a:cubicBezTo>
                    <a:pt x="49090" y="27242"/>
                    <a:pt x="48399" y="22266"/>
                    <a:pt x="46304" y="18289"/>
                  </a:cubicBezTo>
                  <a:cubicBezTo>
                    <a:pt x="44803" y="15455"/>
                    <a:pt x="42220" y="12883"/>
                    <a:pt x="38791" y="13110"/>
                  </a:cubicBezTo>
                  <a:cubicBezTo>
                    <a:pt x="36969" y="13229"/>
                    <a:pt x="35290" y="14098"/>
                    <a:pt x="33719" y="14955"/>
                  </a:cubicBezTo>
                  <a:cubicBezTo>
                    <a:pt x="31742" y="16027"/>
                    <a:pt x="27825" y="18622"/>
                    <a:pt x="25777" y="16432"/>
                  </a:cubicBezTo>
                  <a:cubicBezTo>
                    <a:pt x="24075" y="14598"/>
                    <a:pt x="28408" y="13193"/>
                    <a:pt x="29254" y="12907"/>
                  </a:cubicBezTo>
                  <a:cubicBezTo>
                    <a:pt x="30575" y="12479"/>
                    <a:pt x="31945" y="12217"/>
                    <a:pt x="33326" y="12074"/>
                  </a:cubicBezTo>
                  <a:cubicBezTo>
                    <a:pt x="35981" y="11788"/>
                    <a:pt x="38648" y="11895"/>
                    <a:pt x="41303" y="12002"/>
                  </a:cubicBezTo>
                  <a:cubicBezTo>
                    <a:pt x="41374" y="12002"/>
                    <a:pt x="41446" y="11979"/>
                    <a:pt x="41517" y="11955"/>
                  </a:cubicBezTo>
                  <a:cubicBezTo>
                    <a:pt x="41589" y="11919"/>
                    <a:pt x="41648" y="11883"/>
                    <a:pt x="41696" y="11836"/>
                  </a:cubicBezTo>
                  <a:cubicBezTo>
                    <a:pt x="41755" y="11752"/>
                    <a:pt x="41779" y="11645"/>
                    <a:pt x="41755" y="11550"/>
                  </a:cubicBezTo>
                  <a:cubicBezTo>
                    <a:pt x="41743" y="11502"/>
                    <a:pt x="41732" y="11467"/>
                    <a:pt x="41708" y="11419"/>
                  </a:cubicBezTo>
                  <a:cubicBezTo>
                    <a:pt x="41672" y="11312"/>
                    <a:pt x="41636" y="11205"/>
                    <a:pt x="41601" y="11109"/>
                  </a:cubicBezTo>
                  <a:cubicBezTo>
                    <a:pt x="41529" y="10895"/>
                    <a:pt x="41446" y="10681"/>
                    <a:pt x="41351" y="10478"/>
                  </a:cubicBezTo>
                  <a:cubicBezTo>
                    <a:pt x="41267" y="10276"/>
                    <a:pt x="41172" y="10074"/>
                    <a:pt x="41077" y="9871"/>
                  </a:cubicBezTo>
                  <a:cubicBezTo>
                    <a:pt x="40970" y="9669"/>
                    <a:pt x="40862" y="9466"/>
                    <a:pt x="40755" y="9264"/>
                  </a:cubicBezTo>
                  <a:cubicBezTo>
                    <a:pt x="40648" y="9074"/>
                    <a:pt x="40529" y="8871"/>
                    <a:pt x="40410" y="8681"/>
                  </a:cubicBezTo>
                  <a:cubicBezTo>
                    <a:pt x="40291" y="8490"/>
                    <a:pt x="40160" y="8300"/>
                    <a:pt x="40029" y="8109"/>
                  </a:cubicBezTo>
                  <a:cubicBezTo>
                    <a:pt x="39898" y="7931"/>
                    <a:pt x="39755" y="7740"/>
                    <a:pt x="39624" y="7561"/>
                  </a:cubicBezTo>
                  <a:cubicBezTo>
                    <a:pt x="39481" y="7383"/>
                    <a:pt x="39338" y="7204"/>
                    <a:pt x="39184" y="7026"/>
                  </a:cubicBezTo>
                  <a:cubicBezTo>
                    <a:pt x="39041" y="6847"/>
                    <a:pt x="38886" y="6668"/>
                    <a:pt x="38719" y="6502"/>
                  </a:cubicBezTo>
                  <a:cubicBezTo>
                    <a:pt x="38564" y="6335"/>
                    <a:pt x="38398" y="6168"/>
                    <a:pt x="38243" y="6002"/>
                  </a:cubicBezTo>
                  <a:cubicBezTo>
                    <a:pt x="38076" y="5835"/>
                    <a:pt x="37898" y="5668"/>
                    <a:pt x="37731" y="5514"/>
                  </a:cubicBezTo>
                  <a:cubicBezTo>
                    <a:pt x="37552" y="5359"/>
                    <a:pt x="37386" y="5204"/>
                    <a:pt x="37195" y="5049"/>
                  </a:cubicBezTo>
                  <a:cubicBezTo>
                    <a:pt x="37017" y="4894"/>
                    <a:pt x="36838" y="4752"/>
                    <a:pt x="36648" y="4597"/>
                  </a:cubicBezTo>
                  <a:cubicBezTo>
                    <a:pt x="36469" y="4454"/>
                    <a:pt x="36278" y="4311"/>
                    <a:pt x="36088" y="4180"/>
                  </a:cubicBezTo>
                  <a:cubicBezTo>
                    <a:pt x="35897" y="4037"/>
                    <a:pt x="35695" y="3906"/>
                    <a:pt x="35505" y="3763"/>
                  </a:cubicBezTo>
                  <a:cubicBezTo>
                    <a:pt x="35302" y="3632"/>
                    <a:pt x="35100" y="3513"/>
                    <a:pt x="34897" y="3382"/>
                  </a:cubicBezTo>
                  <a:cubicBezTo>
                    <a:pt x="34695" y="3263"/>
                    <a:pt x="34493" y="3132"/>
                    <a:pt x="34290" y="3025"/>
                  </a:cubicBezTo>
                  <a:cubicBezTo>
                    <a:pt x="34076" y="2906"/>
                    <a:pt x="33873" y="2787"/>
                    <a:pt x="33659" y="2680"/>
                  </a:cubicBezTo>
                  <a:cubicBezTo>
                    <a:pt x="33445" y="2573"/>
                    <a:pt x="33242" y="2466"/>
                    <a:pt x="33028" y="2358"/>
                  </a:cubicBezTo>
                  <a:cubicBezTo>
                    <a:pt x="32814" y="2263"/>
                    <a:pt x="32599" y="2168"/>
                    <a:pt x="32373" y="2073"/>
                  </a:cubicBezTo>
                  <a:cubicBezTo>
                    <a:pt x="32159" y="1977"/>
                    <a:pt x="31945" y="1882"/>
                    <a:pt x="31718" y="1799"/>
                  </a:cubicBezTo>
                  <a:cubicBezTo>
                    <a:pt x="31504" y="1715"/>
                    <a:pt x="31290" y="1632"/>
                    <a:pt x="31064" y="1561"/>
                  </a:cubicBezTo>
                  <a:cubicBezTo>
                    <a:pt x="30849" y="1477"/>
                    <a:pt x="30623" y="1406"/>
                    <a:pt x="30397" y="1334"/>
                  </a:cubicBezTo>
                  <a:cubicBezTo>
                    <a:pt x="30171" y="1275"/>
                    <a:pt x="29956" y="1203"/>
                    <a:pt x="29730" y="1144"/>
                  </a:cubicBezTo>
                  <a:cubicBezTo>
                    <a:pt x="29504" y="1084"/>
                    <a:pt x="29290" y="1037"/>
                    <a:pt x="29063" y="977"/>
                  </a:cubicBezTo>
                  <a:cubicBezTo>
                    <a:pt x="28837" y="930"/>
                    <a:pt x="28611" y="882"/>
                    <a:pt x="28397" y="846"/>
                  </a:cubicBezTo>
                  <a:cubicBezTo>
                    <a:pt x="28170" y="799"/>
                    <a:pt x="27944" y="763"/>
                    <a:pt x="27718" y="739"/>
                  </a:cubicBezTo>
                  <a:cubicBezTo>
                    <a:pt x="27539" y="715"/>
                    <a:pt x="27361" y="692"/>
                    <a:pt x="27182" y="668"/>
                  </a:cubicBezTo>
                  <a:cubicBezTo>
                    <a:pt x="20872" y="1"/>
                    <a:pt x="16395" y="4906"/>
                    <a:pt x="14692" y="10467"/>
                  </a:cubicBezTo>
                  <a:moveTo>
                    <a:pt x="9787" y="23932"/>
                  </a:moveTo>
                  <a:cubicBezTo>
                    <a:pt x="10192" y="24135"/>
                    <a:pt x="10692" y="24087"/>
                    <a:pt x="11085" y="23873"/>
                  </a:cubicBezTo>
                  <a:cubicBezTo>
                    <a:pt x="11490" y="23671"/>
                    <a:pt x="11799" y="23325"/>
                    <a:pt x="12037" y="22944"/>
                  </a:cubicBezTo>
                  <a:cubicBezTo>
                    <a:pt x="12395" y="22373"/>
                    <a:pt x="12609" y="21718"/>
                    <a:pt x="12656" y="21051"/>
                  </a:cubicBezTo>
                  <a:cubicBezTo>
                    <a:pt x="12692" y="20527"/>
                    <a:pt x="12597" y="19956"/>
                    <a:pt x="12216" y="19611"/>
                  </a:cubicBezTo>
                  <a:cubicBezTo>
                    <a:pt x="11764" y="19206"/>
                    <a:pt x="11037" y="19265"/>
                    <a:pt x="10537" y="19599"/>
                  </a:cubicBezTo>
                  <a:cubicBezTo>
                    <a:pt x="10037" y="19932"/>
                    <a:pt x="9739" y="20492"/>
                    <a:pt x="9525" y="21063"/>
                  </a:cubicBezTo>
                  <a:cubicBezTo>
                    <a:pt x="9239" y="21885"/>
                    <a:pt x="8739" y="23409"/>
                    <a:pt x="9787" y="23932"/>
                  </a:cubicBezTo>
                  <a:close/>
                  <a:moveTo>
                    <a:pt x="18610" y="33541"/>
                  </a:moveTo>
                  <a:cubicBezTo>
                    <a:pt x="18133" y="33862"/>
                    <a:pt x="17836" y="34398"/>
                    <a:pt x="17705" y="34946"/>
                  </a:cubicBezTo>
                  <a:cubicBezTo>
                    <a:pt x="17633" y="35291"/>
                    <a:pt x="17633" y="35684"/>
                    <a:pt x="17883" y="35922"/>
                  </a:cubicBezTo>
                  <a:cubicBezTo>
                    <a:pt x="18026" y="36053"/>
                    <a:pt x="18217" y="36113"/>
                    <a:pt x="18407" y="36148"/>
                  </a:cubicBezTo>
                  <a:cubicBezTo>
                    <a:pt x="18562" y="36184"/>
                    <a:pt x="18717" y="36208"/>
                    <a:pt x="18883" y="36184"/>
                  </a:cubicBezTo>
                  <a:cubicBezTo>
                    <a:pt x="19193" y="36160"/>
                    <a:pt x="19491" y="35982"/>
                    <a:pt x="19705" y="35755"/>
                  </a:cubicBezTo>
                  <a:cubicBezTo>
                    <a:pt x="19919" y="35517"/>
                    <a:pt x="20074" y="35231"/>
                    <a:pt x="20217" y="34958"/>
                  </a:cubicBezTo>
                  <a:cubicBezTo>
                    <a:pt x="20336" y="34708"/>
                    <a:pt x="20443" y="34458"/>
                    <a:pt x="20467" y="34184"/>
                  </a:cubicBezTo>
                  <a:cubicBezTo>
                    <a:pt x="20562" y="33136"/>
                    <a:pt x="19253" y="33112"/>
                    <a:pt x="18610" y="33541"/>
                  </a:cubicBezTo>
                  <a:close/>
                  <a:moveTo>
                    <a:pt x="37707" y="22694"/>
                  </a:moveTo>
                  <a:cubicBezTo>
                    <a:pt x="38303" y="22563"/>
                    <a:pt x="38874" y="22373"/>
                    <a:pt x="39374" y="22075"/>
                  </a:cubicBezTo>
                  <a:cubicBezTo>
                    <a:pt x="39874" y="21766"/>
                    <a:pt x="40291" y="21325"/>
                    <a:pt x="40469" y="20813"/>
                  </a:cubicBezTo>
                  <a:cubicBezTo>
                    <a:pt x="40708" y="20134"/>
                    <a:pt x="40505" y="19372"/>
                    <a:pt x="40005" y="18825"/>
                  </a:cubicBezTo>
                  <a:cubicBezTo>
                    <a:pt x="39505" y="18277"/>
                    <a:pt x="38743" y="17956"/>
                    <a:pt x="37957" y="17884"/>
                  </a:cubicBezTo>
                  <a:cubicBezTo>
                    <a:pt x="37183" y="17813"/>
                    <a:pt x="36386" y="17991"/>
                    <a:pt x="35695" y="18325"/>
                  </a:cubicBezTo>
                  <a:cubicBezTo>
                    <a:pt x="34885" y="18718"/>
                    <a:pt x="34207" y="19325"/>
                    <a:pt x="33766" y="20039"/>
                  </a:cubicBezTo>
                  <a:cubicBezTo>
                    <a:pt x="33623" y="20265"/>
                    <a:pt x="33504" y="20503"/>
                    <a:pt x="33445" y="20754"/>
                  </a:cubicBezTo>
                  <a:cubicBezTo>
                    <a:pt x="32921" y="22992"/>
                    <a:pt x="36100" y="23051"/>
                    <a:pt x="37707" y="22694"/>
                  </a:cubicBezTo>
                  <a:close/>
                  <a:moveTo>
                    <a:pt x="26372" y="5264"/>
                  </a:moveTo>
                  <a:cubicBezTo>
                    <a:pt x="25384" y="4918"/>
                    <a:pt x="24217" y="5168"/>
                    <a:pt x="23479" y="5918"/>
                  </a:cubicBezTo>
                  <a:cubicBezTo>
                    <a:pt x="22753" y="6668"/>
                    <a:pt x="22539" y="7883"/>
                    <a:pt x="23003" y="8812"/>
                  </a:cubicBezTo>
                  <a:cubicBezTo>
                    <a:pt x="23277" y="9371"/>
                    <a:pt x="23801" y="9824"/>
                    <a:pt x="24420" y="9907"/>
                  </a:cubicBezTo>
                  <a:cubicBezTo>
                    <a:pt x="25610" y="10062"/>
                    <a:pt x="26670" y="9288"/>
                    <a:pt x="27170" y="8240"/>
                  </a:cubicBezTo>
                  <a:cubicBezTo>
                    <a:pt x="27658" y="7192"/>
                    <a:pt x="27658" y="5692"/>
                    <a:pt x="26372" y="5264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101"/>
            <p:cNvSpPr/>
            <p:nvPr/>
          </p:nvSpPr>
          <p:spPr>
            <a:xfrm>
              <a:off x="5388750" y="1307125"/>
              <a:ext cx="1096300" cy="1229650"/>
            </a:xfrm>
            <a:custGeom>
              <a:rect b="b" l="l" r="r" t="t"/>
              <a:pathLst>
                <a:path extrusionOk="0" fill="none" h="49186" w="43852">
                  <a:moveTo>
                    <a:pt x="43756" y="48983"/>
                  </a:moveTo>
                  <a:cubicBezTo>
                    <a:pt x="33910" y="43197"/>
                    <a:pt x="28290" y="32731"/>
                    <a:pt x="22599" y="23230"/>
                  </a:cubicBezTo>
                  <a:cubicBezTo>
                    <a:pt x="19598" y="18217"/>
                    <a:pt x="16693" y="13098"/>
                    <a:pt x="12812" y="8692"/>
                  </a:cubicBezTo>
                  <a:cubicBezTo>
                    <a:pt x="11121" y="6787"/>
                    <a:pt x="9276" y="5013"/>
                    <a:pt x="7228" y="3501"/>
                  </a:cubicBezTo>
                  <a:cubicBezTo>
                    <a:pt x="5370" y="2132"/>
                    <a:pt x="3168" y="620"/>
                    <a:pt x="882" y="144"/>
                  </a:cubicBezTo>
                  <a:cubicBezTo>
                    <a:pt x="191" y="1"/>
                    <a:pt x="1" y="930"/>
                    <a:pt x="537" y="1239"/>
                  </a:cubicBezTo>
                  <a:cubicBezTo>
                    <a:pt x="2942" y="2692"/>
                    <a:pt x="5394" y="3751"/>
                    <a:pt x="7609" y="5549"/>
                  </a:cubicBezTo>
                  <a:cubicBezTo>
                    <a:pt x="9645" y="7216"/>
                    <a:pt x="11478" y="9133"/>
                    <a:pt x="13133" y="11181"/>
                  </a:cubicBezTo>
                  <a:cubicBezTo>
                    <a:pt x="16943" y="15884"/>
                    <a:pt x="19932" y="21206"/>
                    <a:pt x="23170" y="26290"/>
                  </a:cubicBezTo>
                  <a:cubicBezTo>
                    <a:pt x="28481" y="34636"/>
                    <a:pt x="34410" y="44733"/>
                    <a:pt x="43697" y="49138"/>
                  </a:cubicBezTo>
                  <a:cubicBezTo>
                    <a:pt x="43792" y="49186"/>
                    <a:pt x="43851" y="49031"/>
                    <a:pt x="43768" y="48983"/>
                  </a:cubicBezTo>
                  <a:close/>
                </a:path>
              </a:pathLst>
            </a:custGeom>
            <a:noFill/>
            <a:ln cap="flat" cmpd="sng" w="7450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101"/>
            <p:cNvSpPr/>
            <p:nvPr/>
          </p:nvSpPr>
          <p:spPr>
            <a:xfrm>
              <a:off x="6489325" y="2184725"/>
              <a:ext cx="38725" cy="31925"/>
            </a:xfrm>
            <a:custGeom>
              <a:rect b="b" l="l" r="r" t="t"/>
              <a:pathLst>
                <a:path extrusionOk="0" h="1277" w="1549">
                  <a:moveTo>
                    <a:pt x="37" y="1"/>
                  </a:moveTo>
                  <a:cubicBezTo>
                    <a:pt x="17" y="1"/>
                    <a:pt x="1" y="26"/>
                    <a:pt x="19" y="44"/>
                  </a:cubicBezTo>
                  <a:lnTo>
                    <a:pt x="1483" y="1270"/>
                  </a:lnTo>
                  <a:cubicBezTo>
                    <a:pt x="1490" y="1275"/>
                    <a:pt x="1497" y="1277"/>
                    <a:pt x="1503" y="1277"/>
                  </a:cubicBezTo>
                  <a:cubicBezTo>
                    <a:pt x="1530" y="1277"/>
                    <a:pt x="1548" y="1242"/>
                    <a:pt x="1519" y="1223"/>
                  </a:cubicBezTo>
                  <a:cubicBezTo>
                    <a:pt x="1031" y="818"/>
                    <a:pt x="543" y="413"/>
                    <a:pt x="55" y="8"/>
                  </a:cubicBezTo>
                  <a:cubicBezTo>
                    <a:pt x="49" y="3"/>
                    <a:pt x="43" y="1"/>
                    <a:pt x="37" y="1"/>
                  </a:cubicBezTo>
                  <a:close/>
                </a:path>
              </a:pathLst>
            </a:custGeom>
            <a:solidFill>
              <a:srgbClr val="FDF5E2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84" name="Google Shape;2384;p101"/>
          <p:cNvSpPr txBox="1"/>
          <p:nvPr>
            <p:ph type="title"/>
          </p:nvPr>
        </p:nvSpPr>
        <p:spPr>
          <a:xfrm>
            <a:off x="1970551" y="1299600"/>
            <a:ext cx="5189400" cy="2544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9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2385" name="Shape 2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6" name="Google Shape;2386;p102"/>
          <p:cNvSpPr/>
          <p:nvPr/>
        </p:nvSpPr>
        <p:spPr>
          <a:xfrm>
            <a:off x="-7292" y="-7292"/>
            <a:ext cx="1761275" cy="1515075"/>
          </a:xfrm>
          <a:custGeom>
            <a:rect b="b" l="l" r="r" t="t"/>
            <a:pathLst>
              <a:path extrusionOk="0" h="60603" w="70451">
                <a:moveTo>
                  <a:pt x="227" y="0"/>
                </a:moveTo>
                <a:lnTo>
                  <a:pt x="1" y="60222"/>
                </a:lnTo>
                <a:cubicBezTo>
                  <a:pt x="592" y="60484"/>
                  <a:pt x="1209" y="60603"/>
                  <a:pt x="1830" y="60603"/>
                </a:cubicBezTo>
                <a:cubicBezTo>
                  <a:pt x="3974" y="60603"/>
                  <a:pt x="6155" y="59182"/>
                  <a:pt x="7383" y="57317"/>
                </a:cubicBezTo>
                <a:cubicBezTo>
                  <a:pt x="8966" y="54912"/>
                  <a:pt x="9407" y="51959"/>
                  <a:pt x="10026" y="49149"/>
                </a:cubicBezTo>
                <a:cubicBezTo>
                  <a:pt x="10645" y="46339"/>
                  <a:pt x="11597" y="43398"/>
                  <a:pt x="13836" y="41588"/>
                </a:cubicBezTo>
                <a:cubicBezTo>
                  <a:pt x="18253" y="38040"/>
                  <a:pt x="25694" y="40350"/>
                  <a:pt x="29671" y="36314"/>
                </a:cubicBezTo>
                <a:cubicBezTo>
                  <a:pt x="32148" y="33802"/>
                  <a:pt x="32219" y="29837"/>
                  <a:pt x="33684" y="26634"/>
                </a:cubicBezTo>
                <a:cubicBezTo>
                  <a:pt x="35898" y="21753"/>
                  <a:pt x="41173" y="19026"/>
                  <a:pt x="46316" y="17526"/>
                </a:cubicBezTo>
                <a:cubicBezTo>
                  <a:pt x="51460" y="16026"/>
                  <a:pt x="56913" y="15347"/>
                  <a:pt x="61663" y="12883"/>
                </a:cubicBezTo>
                <a:cubicBezTo>
                  <a:pt x="66414" y="10406"/>
                  <a:pt x="70450" y="5394"/>
                  <a:pt x="69593" y="107"/>
                </a:cubicBezTo>
                <a:lnTo>
                  <a:pt x="227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87" name="Google Shape;2387;p102"/>
          <p:cNvGrpSpPr/>
          <p:nvPr/>
        </p:nvGrpSpPr>
        <p:grpSpPr>
          <a:xfrm rot="8838117">
            <a:off x="335074" y="3877231"/>
            <a:ext cx="1004345" cy="991737"/>
            <a:chOff x="623875" y="3501825"/>
            <a:chExt cx="1129625" cy="1115550"/>
          </a:xfrm>
        </p:grpSpPr>
        <p:sp>
          <p:nvSpPr>
            <p:cNvPr id="2388" name="Google Shape;2388;p102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102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102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102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102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102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102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102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102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102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102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9" name="Google Shape;2399;p102"/>
          <p:cNvGrpSpPr/>
          <p:nvPr/>
        </p:nvGrpSpPr>
        <p:grpSpPr>
          <a:xfrm rot="-5400000">
            <a:off x="7669378" y="-68325"/>
            <a:ext cx="1373725" cy="1575500"/>
            <a:chOff x="3306050" y="1157725"/>
            <a:chExt cx="1373725" cy="1575500"/>
          </a:xfrm>
        </p:grpSpPr>
        <p:sp>
          <p:nvSpPr>
            <p:cNvPr id="2400" name="Google Shape;2400;p102"/>
            <p:cNvSpPr/>
            <p:nvPr/>
          </p:nvSpPr>
          <p:spPr>
            <a:xfrm>
              <a:off x="3306050" y="1157725"/>
              <a:ext cx="1373725" cy="1575500"/>
            </a:xfrm>
            <a:custGeom>
              <a:rect b="b" l="l" r="r" t="t"/>
              <a:pathLst>
                <a:path extrusionOk="0" fill="none" h="63020" w="54949">
                  <a:moveTo>
                    <a:pt x="37636" y="44970"/>
                  </a:moveTo>
                  <a:cubicBezTo>
                    <a:pt x="41030" y="45791"/>
                    <a:pt x="43780" y="48030"/>
                    <a:pt x="47530" y="47256"/>
                  </a:cubicBezTo>
                  <a:cubicBezTo>
                    <a:pt x="50555" y="46637"/>
                    <a:pt x="53031" y="44494"/>
                    <a:pt x="53996" y="41553"/>
                  </a:cubicBezTo>
                  <a:cubicBezTo>
                    <a:pt x="54639" y="39576"/>
                    <a:pt x="54948" y="35183"/>
                    <a:pt x="52579" y="34088"/>
                  </a:cubicBezTo>
                  <a:cubicBezTo>
                    <a:pt x="51424" y="33552"/>
                    <a:pt x="50186" y="34218"/>
                    <a:pt x="49257" y="34873"/>
                  </a:cubicBezTo>
                  <a:cubicBezTo>
                    <a:pt x="48388" y="35469"/>
                    <a:pt x="47578" y="36123"/>
                    <a:pt x="46661" y="36635"/>
                  </a:cubicBezTo>
                  <a:cubicBezTo>
                    <a:pt x="46078" y="36981"/>
                    <a:pt x="45447" y="37326"/>
                    <a:pt x="44804" y="37552"/>
                  </a:cubicBezTo>
                  <a:cubicBezTo>
                    <a:pt x="44637" y="37612"/>
                    <a:pt x="44482" y="37659"/>
                    <a:pt x="44328" y="37719"/>
                  </a:cubicBezTo>
                  <a:cubicBezTo>
                    <a:pt x="43768" y="37909"/>
                    <a:pt x="43113" y="38052"/>
                    <a:pt x="42601" y="37659"/>
                  </a:cubicBezTo>
                  <a:cubicBezTo>
                    <a:pt x="42268" y="37397"/>
                    <a:pt x="42089" y="37005"/>
                    <a:pt x="41982" y="36612"/>
                  </a:cubicBezTo>
                  <a:cubicBezTo>
                    <a:pt x="41887" y="36266"/>
                    <a:pt x="41780" y="35862"/>
                    <a:pt x="41935" y="35528"/>
                  </a:cubicBezTo>
                  <a:cubicBezTo>
                    <a:pt x="42077" y="35219"/>
                    <a:pt x="42411" y="35052"/>
                    <a:pt x="42708" y="34921"/>
                  </a:cubicBezTo>
                  <a:cubicBezTo>
                    <a:pt x="43244" y="34683"/>
                    <a:pt x="43840" y="34540"/>
                    <a:pt x="44423" y="34397"/>
                  </a:cubicBezTo>
                  <a:cubicBezTo>
                    <a:pt x="45078" y="34254"/>
                    <a:pt x="45733" y="34135"/>
                    <a:pt x="46387" y="33992"/>
                  </a:cubicBezTo>
                  <a:cubicBezTo>
                    <a:pt x="46888" y="33897"/>
                    <a:pt x="47400" y="33790"/>
                    <a:pt x="47888" y="33623"/>
                  </a:cubicBezTo>
                  <a:cubicBezTo>
                    <a:pt x="49555" y="33052"/>
                    <a:pt x="51079" y="32099"/>
                    <a:pt x="52007" y="30575"/>
                  </a:cubicBezTo>
                  <a:cubicBezTo>
                    <a:pt x="54079" y="27170"/>
                    <a:pt x="52924" y="22598"/>
                    <a:pt x="50590" y="19657"/>
                  </a:cubicBezTo>
                  <a:cubicBezTo>
                    <a:pt x="49376" y="18133"/>
                    <a:pt x="45030" y="14026"/>
                    <a:pt x="43220" y="16788"/>
                  </a:cubicBezTo>
                  <a:cubicBezTo>
                    <a:pt x="42185" y="18383"/>
                    <a:pt x="42518" y="20979"/>
                    <a:pt x="42173" y="22777"/>
                  </a:cubicBezTo>
                  <a:cubicBezTo>
                    <a:pt x="41899" y="24193"/>
                    <a:pt x="41506" y="25598"/>
                    <a:pt x="40839" y="26872"/>
                  </a:cubicBezTo>
                  <a:cubicBezTo>
                    <a:pt x="40506" y="27527"/>
                    <a:pt x="40089" y="28158"/>
                    <a:pt x="39601" y="28718"/>
                  </a:cubicBezTo>
                  <a:cubicBezTo>
                    <a:pt x="39006" y="29408"/>
                    <a:pt x="37339" y="30694"/>
                    <a:pt x="36410" y="30039"/>
                  </a:cubicBezTo>
                  <a:cubicBezTo>
                    <a:pt x="36374" y="30004"/>
                    <a:pt x="36339" y="29980"/>
                    <a:pt x="36291" y="29932"/>
                  </a:cubicBezTo>
                  <a:lnTo>
                    <a:pt x="36291" y="29932"/>
                  </a:lnTo>
                  <a:cubicBezTo>
                    <a:pt x="34850" y="27277"/>
                    <a:pt x="37839" y="24420"/>
                    <a:pt x="39077" y="22229"/>
                  </a:cubicBezTo>
                  <a:cubicBezTo>
                    <a:pt x="40113" y="20419"/>
                    <a:pt x="40923" y="18431"/>
                    <a:pt x="41006" y="16323"/>
                  </a:cubicBezTo>
                  <a:cubicBezTo>
                    <a:pt x="41149" y="12942"/>
                    <a:pt x="39220" y="10442"/>
                    <a:pt x="36398" y="8811"/>
                  </a:cubicBezTo>
                  <a:cubicBezTo>
                    <a:pt x="34922" y="7965"/>
                    <a:pt x="30195" y="4965"/>
                    <a:pt x="29362" y="8025"/>
                  </a:cubicBezTo>
                  <a:cubicBezTo>
                    <a:pt x="29147" y="8811"/>
                    <a:pt x="29338" y="9680"/>
                    <a:pt x="29457" y="10454"/>
                  </a:cubicBezTo>
                  <a:cubicBezTo>
                    <a:pt x="29647" y="11716"/>
                    <a:pt x="29743" y="12918"/>
                    <a:pt x="29600" y="14192"/>
                  </a:cubicBezTo>
                  <a:cubicBezTo>
                    <a:pt x="29481" y="15347"/>
                    <a:pt x="29207" y="16478"/>
                    <a:pt x="28790" y="17562"/>
                  </a:cubicBezTo>
                  <a:cubicBezTo>
                    <a:pt x="28635" y="17955"/>
                    <a:pt x="28469" y="18347"/>
                    <a:pt x="28278" y="18728"/>
                  </a:cubicBezTo>
                  <a:cubicBezTo>
                    <a:pt x="28052" y="19181"/>
                    <a:pt x="27885" y="19645"/>
                    <a:pt x="27457" y="19967"/>
                  </a:cubicBezTo>
                  <a:cubicBezTo>
                    <a:pt x="26992" y="20300"/>
                    <a:pt x="26409" y="20383"/>
                    <a:pt x="25861" y="20348"/>
                  </a:cubicBezTo>
                  <a:cubicBezTo>
                    <a:pt x="25373" y="20312"/>
                    <a:pt x="24885" y="20133"/>
                    <a:pt x="24670" y="19669"/>
                  </a:cubicBezTo>
                  <a:cubicBezTo>
                    <a:pt x="24611" y="19562"/>
                    <a:pt x="24575" y="19443"/>
                    <a:pt x="24551" y="19324"/>
                  </a:cubicBezTo>
                  <a:cubicBezTo>
                    <a:pt x="24349" y="16133"/>
                    <a:pt x="26956" y="13776"/>
                    <a:pt x="27480" y="10668"/>
                  </a:cubicBezTo>
                  <a:cubicBezTo>
                    <a:pt x="27849" y="8453"/>
                    <a:pt x="27123" y="6084"/>
                    <a:pt x="25623" y="4429"/>
                  </a:cubicBezTo>
                  <a:cubicBezTo>
                    <a:pt x="21634" y="0"/>
                    <a:pt x="14550" y="2643"/>
                    <a:pt x="9538" y="595"/>
                  </a:cubicBezTo>
                  <a:cubicBezTo>
                    <a:pt x="9514" y="583"/>
                    <a:pt x="9490" y="583"/>
                    <a:pt x="9466" y="583"/>
                  </a:cubicBezTo>
                  <a:cubicBezTo>
                    <a:pt x="9407" y="583"/>
                    <a:pt x="9323" y="631"/>
                    <a:pt x="9335" y="714"/>
                  </a:cubicBezTo>
                  <a:cubicBezTo>
                    <a:pt x="9359" y="798"/>
                    <a:pt x="9371" y="869"/>
                    <a:pt x="9383" y="964"/>
                  </a:cubicBezTo>
                  <a:cubicBezTo>
                    <a:pt x="10133" y="6382"/>
                    <a:pt x="2692" y="9656"/>
                    <a:pt x="4275" y="15192"/>
                  </a:cubicBezTo>
                  <a:cubicBezTo>
                    <a:pt x="4918" y="17431"/>
                    <a:pt x="7121" y="18574"/>
                    <a:pt x="9097" y="19443"/>
                  </a:cubicBezTo>
                  <a:cubicBezTo>
                    <a:pt x="10502" y="20050"/>
                    <a:pt x="11955" y="20550"/>
                    <a:pt x="13431" y="20955"/>
                  </a:cubicBezTo>
                  <a:cubicBezTo>
                    <a:pt x="15026" y="21384"/>
                    <a:pt x="16717" y="21634"/>
                    <a:pt x="17848" y="22860"/>
                  </a:cubicBezTo>
                  <a:cubicBezTo>
                    <a:pt x="18205" y="24015"/>
                    <a:pt x="17741" y="24658"/>
                    <a:pt x="16455" y="24777"/>
                  </a:cubicBezTo>
                  <a:cubicBezTo>
                    <a:pt x="16027" y="24801"/>
                    <a:pt x="15610" y="24765"/>
                    <a:pt x="15193" y="24682"/>
                  </a:cubicBezTo>
                  <a:cubicBezTo>
                    <a:pt x="14443" y="24551"/>
                    <a:pt x="13705" y="24301"/>
                    <a:pt x="13002" y="24027"/>
                  </a:cubicBezTo>
                  <a:cubicBezTo>
                    <a:pt x="11550" y="23443"/>
                    <a:pt x="10216" y="22622"/>
                    <a:pt x="8919" y="21753"/>
                  </a:cubicBezTo>
                  <a:cubicBezTo>
                    <a:pt x="7835" y="21026"/>
                    <a:pt x="6775" y="20252"/>
                    <a:pt x="5680" y="19526"/>
                  </a:cubicBezTo>
                  <a:cubicBezTo>
                    <a:pt x="5085" y="19133"/>
                    <a:pt x="4311" y="18431"/>
                    <a:pt x="3573" y="18347"/>
                  </a:cubicBezTo>
                  <a:cubicBezTo>
                    <a:pt x="1" y="17931"/>
                    <a:pt x="1394" y="27063"/>
                    <a:pt x="1680" y="28789"/>
                  </a:cubicBezTo>
                  <a:cubicBezTo>
                    <a:pt x="2346" y="32933"/>
                    <a:pt x="3966" y="36588"/>
                    <a:pt x="8073" y="38255"/>
                  </a:cubicBezTo>
                  <a:cubicBezTo>
                    <a:pt x="9788" y="38933"/>
                    <a:pt x="11657" y="39219"/>
                    <a:pt x="13502" y="39160"/>
                  </a:cubicBezTo>
                  <a:cubicBezTo>
                    <a:pt x="15229" y="39112"/>
                    <a:pt x="16872" y="38409"/>
                    <a:pt x="18598" y="38267"/>
                  </a:cubicBezTo>
                  <a:cubicBezTo>
                    <a:pt x="18920" y="38243"/>
                    <a:pt x="19253" y="38243"/>
                    <a:pt x="19575" y="38267"/>
                  </a:cubicBezTo>
                  <a:cubicBezTo>
                    <a:pt x="20098" y="38314"/>
                    <a:pt x="20515" y="38529"/>
                    <a:pt x="20694" y="39041"/>
                  </a:cubicBezTo>
                  <a:cubicBezTo>
                    <a:pt x="20932" y="39719"/>
                    <a:pt x="20658" y="40314"/>
                    <a:pt x="20063" y="40672"/>
                  </a:cubicBezTo>
                  <a:cubicBezTo>
                    <a:pt x="19241" y="41160"/>
                    <a:pt x="18193" y="41279"/>
                    <a:pt x="17253" y="41362"/>
                  </a:cubicBezTo>
                  <a:cubicBezTo>
                    <a:pt x="16455" y="41422"/>
                    <a:pt x="15657" y="41434"/>
                    <a:pt x="14848" y="41398"/>
                  </a:cubicBezTo>
                  <a:cubicBezTo>
                    <a:pt x="12633" y="41291"/>
                    <a:pt x="10431" y="40779"/>
                    <a:pt x="8407" y="39874"/>
                  </a:cubicBezTo>
                  <a:cubicBezTo>
                    <a:pt x="7275" y="39374"/>
                    <a:pt x="5930" y="38481"/>
                    <a:pt x="4668" y="39148"/>
                  </a:cubicBezTo>
                  <a:cubicBezTo>
                    <a:pt x="3513" y="39767"/>
                    <a:pt x="3775" y="41053"/>
                    <a:pt x="4013" y="42124"/>
                  </a:cubicBezTo>
                  <a:cubicBezTo>
                    <a:pt x="4358" y="43589"/>
                    <a:pt x="4835" y="45041"/>
                    <a:pt x="5418" y="46434"/>
                  </a:cubicBezTo>
                  <a:cubicBezTo>
                    <a:pt x="6073" y="47982"/>
                    <a:pt x="6847" y="49470"/>
                    <a:pt x="7799" y="50851"/>
                  </a:cubicBezTo>
                  <a:cubicBezTo>
                    <a:pt x="8716" y="52197"/>
                    <a:pt x="9800" y="53447"/>
                    <a:pt x="11097" y="54435"/>
                  </a:cubicBezTo>
                  <a:cubicBezTo>
                    <a:pt x="12324" y="55376"/>
                    <a:pt x="13741" y="56055"/>
                    <a:pt x="15276" y="56257"/>
                  </a:cubicBezTo>
                  <a:cubicBezTo>
                    <a:pt x="17086" y="56507"/>
                    <a:pt x="18991" y="55888"/>
                    <a:pt x="20408" y="54781"/>
                  </a:cubicBezTo>
                  <a:cubicBezTo>
                    <a:pt x="21241" y="54126"/>
                    <a:pt x="21944" y="53340"/>
                    <a:pt x="22646" y="52542"/>
                  </a:cubicBezTo>
                  <a:cubicBezTo>
                    <a:pt x="22765" y="52411"/>
                    <a:pt x="22885" y="52268"/>
                    <a:pt x="23004" y="52137"/>
                  </a:cubicBezTo>
                  <a:cubicBezTo>
                    <a:pt x="23301" y="51792"/>
                    <a:pt x="23587" y="51435"/>
                    <a:pt x="23873" y="51078"/>
                  </a:cubicBezTo>
                  <a:cubicBezTo>
                    <a:pt x="24289" y="50578"/>
                    <a:pt x="24718" y="50078"/>
                    <a:pt x="25147" y="49589"/>
                  </a:cubicBezTo>
                  <a:cubicBezTo>
                    <a:pt x="25635" y="49042"/>
                    <a:pt x="26123" y="48518"/>
                    <a:pt x="26659" y="48018"/>
                  </a:cubicBezTo>
                  <a:cubicBezTo>
                    <a:pt x="27183" y="47506"/>
                    <a:pt x="27683" y="47077"/>
                    <a:pt x="28254" y="46684"/>
                  </a:cubicBezTo>
                  <a:cubicBezTo>
                    <a:pt x="28731" y="46363"/>
                    <a:pt x="29242" y="46065"/>
                    <a:pt x="29814" y="45934"/>
                  </a:cubicBezTo>
                  <a:cubicBezTo>
                    <a:pt x="30266" y="45827"/>
                    <a:pt x="30755" y="45863"/>
                    <a:pt x="31159" y="46113"/>
                  </a:cubicBezTo>
                  <a:cubicBezTo>
                    <a:pt x="31481" y="46315"/>
                    <a:pt x="31779" y="46613"/>
                    <a:pt x="31850" y="46994"/>
                  </a:cubicBezTo>
                  <a:cubicBezTo>
                    <a:pt x="32005" y="47911"/>
                    <a:pt x="31624" y="48899"/>
                    <a:pt x="31207" y="49685"/>
                  </a:cubicBezTo>
                  <a:cubicBezTo>
                    <a:pt x="30743" y="50578"/>
                    <a:pt x="30112" y="51375"/>
                    <a:pt x="29445" y="52125"/>
                  </a:cubicBezTo>
                  <a:cubicBezTo>
                    <a:pt x="28838" y="52804"/>
                    <a:pt x="28183" y="53447"/>
                    <a:pt x="27504" y="54054"/>
                  </a:cubicBezTo>
                  <a:lnTo>
                    <a:pt x="27409" y="54138"/>
                  </a:lnTo>
                  <a:cubicBezTo>
                    <a:pt x="26552" y="54900"/>
                    <a:pt x="25659" y="55602"/>
                    <a:pt x="24754" y="56281"/>
                  </a:cubicBezTo>
                  <a:cubicBezTo>
                    <a:pt x="23742" y="57043"/>
                    <a:pt x="22396" y="57745"/>
                    <a:pt x="21539" y="58662"/>
                  </a:cubicBezTo>
                  <a:cubicBezTo>
                    <a:pt x="19217" y="61091"/>
                    <a:pt x="26647" y="62841"/>
                    <a:pt x="28135" y="62889"/>
                  </a:cubicBezTo>
                  <a:cubicBezTo>
                    <a:pt x="31909" y="63020"/>
                    <a:pt x="35708" y="61008"/>
                    <a:pt x="37624" y="57733"/>
                  </a:cubicBezTo>
                  <a:cubicBezTo>
                    <a:pt x="38529" y="56197"/>
                    <a:pt x="38684" y="54566"/>
                    <a:pt x="38291" y="52852"/>
                  </a:cubicBezTo>
                  <a:cubicBezTo>
                    <a:pt x="37863" y="50982"/>
                    <a:pt x="35970" y="47946"/>
                    <a:pt x="36481" y="45839"/>
                  </a:cubicBezTo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102"/>
            <p:cNvSpPr/>
            <p:nvPr/>
          </p:nvSpPr>
          <p:spPr>
            <a:xfrm>
              <a:off x="4340700" y="1802425"/>
              <a:ext cx="155700" cy="150950"/>
            </a:xfrm>
            <a:custGeom>
              <a:rect b="b" l="l" r="r" t="t"/>
              <a:pathLst>
                <a:path extrusionOk="0" fill="none" h="6038" w="6228">
                  <a:moveTo>
                    <a:pt x="2251" y="5942"/>
                  </a:moveTo>
                  <a:cubicBezTo>
                    <a:pt x="3025" y="5918"/>
                    <a:pt x="3775" y="5549"/>
                    <a:pt x="4347" y="5025"/>
                  </a:cubicBezTo>
                  <a:cubicBezTo>
                    <a:pt x="4930" y="4501"/>
                    <a:pt x="5347" y="3835"/>
                    <a:pt x="5680" y="3120"/>
                  </a:cubicBezTo>
                  <a:cubicBezTo>
                    <a:pt x="6014" y="2394"/>
                    <a:pt x="6228" y="1513"/>
                    <a:pt x="5799" y="846"/>
                  </a:cubicBezTo>
                  <a:cubicBezTo>
                    <a:pt x="5359" y="168"/>
                    <a:pt x="4382" y="1"/>
                    <a:pt x="3644" y="299"/>
                  </a:cubicBezTo>
                  <a:cubicBezTo>
                    <a:pt x="2894" y="596"/>
                    <a:pt x="2346" y="1251"/>
                    <a:pt x="1918" y="1942"/>
                  </a:cubicBezTo>
                  <a:cubicBezTo>
                    <a:pt x="1299" y="2954"/>
                    <a:pt x="1" y="6037"/>
                    <a:pt x="2251" y="594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102"/>
            <p:cNvSpPr/>
            <p:nvPr/>
          </p:nvSpPr>
          <p:spPr>
            <a:xfrm>
              <a:off x="3704925" y="2239100"/>
              <a:ext cx="253325" cy="143200"/>
            </a:xfrm>
            <a:custGeom>
              <a:rect b="b" l="l" r="r" t="t"/>
              <a:pathLst>
                <a:path extrusionOk="0" fill="none" h="5728" w="10133">
                  <a:moveTo>
                    <a:pt x="3405" y="1512"/>
                  </a:moveTo>
                  <a:cubicBezTo>
                    <a:pt x="4703" y="739"/>
                    <a:pt x="6644" y="0"/>
                    <a:pt x="8156" y="572"/>
                  </a:cubicBezTo>
                  <a:cubicBezTo>
                    <a:pt x="8168" y="608"/>
                    <a:pt x="8192" y="631"/>
                    <a:pt x="8239" y="643"/>
                  </a:cubicBezTo>
                  <a:cubicBezTo>
                    <a:pt x="10132" y="1774"/>
                    <a:pt x="6191" y="4394"/>
                    <a:pt x="5477" y="4751"/>
                  </a:cubicBezTo>
                  <a:cubicBezTo>
                    <a:pt x="4489" y="5227"/>
                    <a:pt x="2870" y="5727"/>
                    <a:pt x="1846" y="5120"/>
                  </a:cubicBezTo>
                  <a:cubicBezTo>
                    <a:pt x="0" y="4025"/>
                    <a:pt x="2500" y="2036"/>
                    <a:pt x="3405" y="151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102"/>
            <p:cNvSpPr/>
            <p:nvPr/>
          </p:nvSpPr>
          <p:spPr>
            <a:xfrm>
              <a:off x="4056450" y="1704500"/>
              <a:ext cx="92300" cy="141425"/>
            </a:xfrm>
            <a:custGeom>
              <a:rect b="b" l="l" r="r" t="t"/>
              <a:pathLst>
                <a:path extrusionOk="0" fill="none" h="5657" w="3692">
                  <a:moveTo>
                    <a:pt x="1084" y="1084"/>
                  </a:moveTo>
                  <a:cubicBezTo>
                    <a:pt x="1286" y="727"/>
                    <a:pt x="1524" y="370"/>
                    <a:pt x="1882" y="156"/>
                  </a:cubicBezTo>
                  <a:cubicBezTo>
                    <a:pt x="2048" y="60"/>
                    <a:pt x="2239" y="1"/>
                    <a:pt x="2429" y="25"/>
                  </a:cubicBezTo>
                  <a:cubicBezTo>
                    <a:pt x="2644" y="48"/>
                    <a:pt x="2822" y="167"/>
                    <a:pt x="2977" y="310"/>
                  </a:cubicBezTo>
                  <a:cubicBezTo>
                    <a:pt x="3501" y="775"/>
                    <a:pt x="3691" y="1537"/>
                    <a:pt x="3620" y="2227"/>
                  </a:cubicBezTo>
                  <a:cubicBezTo>
                    <a:pt x="3548" y="2930"/>
                    <a:pt x="3263" y="3585"/>
                    <a:pt x="2941" y="4204"/>
                  </a:cubicBezTo>
                  <a:cubicBezTo>
                    <a:pt x="2786" y="4489"/>
                    <a:pt x="2632" y="4775"/>
                    <a:pt x="2405" y="5001"/>
                  </a:cubicBezTo>
                  <a:cubicBezTo>
                    <a:pt x="1786" y="5585"/>
                    <a:pt x="393" y="5656"/>
                    <a:pt x="215" y="4668"/>
                  </a:cubicBezTo>
                  <a:cubicBezTo>
                    <a:pt x="0" y="3465"/>
                    <a:pt x="500" y="2108"/>
                    <a:pt x="1084" y="108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102"/>
            <p:cNvSpPr/>
            <p:nvPr/>
          </p:nvSpPr>
          <p:spPr>
            <a:xfrm>
              <a:off x="3780825" y="1298500"/>
              <a:ext cx="79800" cy="149450"/>
            </a:xfrm>
            <a:custGeom>
              <a:rect b="b" l="l" r="r" t="t"/>
              <a:pathLst>
                <a:path extrusionOk="0" fill="none" h="5978" w="3192">
                  <a:moveTo>
                    <a:pt x="0" y="1679"/>
                  </a:moveTo>
                  <a:cubicBezTo>
                    <a:pt x="0" y="1263"/>
                    <a:pt x="24" y="834"/>
                    <a:pt x="238" y="477"/>
                  </a:cubicBezTo>
                  <a:cubicBezTo>
                    <a:pt x="334" y="310"/>
                    <a:pt x="465" y="167"/>
                    <a:pt x="643" y="84"/>
                  </a:cubicBezTo>
                  <a:cubicBezTo>
                    <a:pt x="834" y="1"/>
                    <a:pt x="1048" y="13"/>
                    <a:pt x="1262" y="60"/>
                  </a:cubicBezTo>
                  <a:cubicBezTo>
                    <a:pt x="1941" y="215"/>
                    <a:pt x="2477" y="763"/>
                    <a:pt x="2774" y="1406"/>
                  </a:cubicBezTo>
                  <a:cubicBezTo>
                    <a:pt x="3060" y="2049"/>
                    <a:pt x="3132" y="2763"/>
                    <a:pt x="3167" y="3453"/>
                  </a:cubicBezTo>
                  <a:cubicBezTo>
                    <a:pt x="3179" y="3775"/>
                    <a:pt x="3191" y="4108"/>
                    <a:pt x="3096" y="4418"/>
                  </a:cubicBezTo>
                  <a:cubicBezTo>
                    <a:pt x="2858" y="5227"/>
                    <a:pt x="1679" y="5978"/>
                    <a:pt x="1036" y="5216"/>
                  </a:cubicBezTo>
                  <a:cubicBezTo>
                    <a:pt x="250" y="4275"/>
                    <a:pt x="12" y="2846"/>
                    <a:pt x="0" y="1679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102"/>
            <p:cNvSpPr/>
            <p:nvPr/>
          </p:nvSpPr>
          <p:spPr>
            <a:xfrm>
              <a:off x="3513225" y="1429775"/>
              <a:ext cx="152725" cy="133075"/>
            </a:xfrm>
            <a:custGeom>
              <a:rect b="b" l="l" r="r" t="t"/>
              <a:pathLst>
                <a:path extrusionOk="0" fill="none" h="5323" w="6109">
                  <a:moveTo>
                    <a:pt x="2584" y="524"/>
                  </a:moveTo>
                  <a:cubicBezTo>
                    <a:pt x="2203" y="274"/>
                    <a:pt x="1775" y="36"/>
                    <a:pt x="1310" y="12"/>
                  </a:cubicBezTo>
                  <a:cubicBezTo>
                    <a:pt x="1096" y="0"/>
                    <a:pt x="870" y="36"/>
                    <a:pt x="691" y="155"/>
                  </a:cubicBezTo>
                  <a:cubicBezTo>
                    <a:pt x="489" y="286"/>
                    <a:pt x="358" y="500"/>
                    <a:pt x="274" y="715"/>
                  </a:cubicBezTo>
                  <a:cubicBezTo>
                    <a:pt x="0" y="1453"/>
                    <a:pt x="191" y="2310"/>
                    <a:pt x="620" y="2977"/>
                  </a:cubicBezTo>
                  <a:cubicBezTo>
                    <a:pt x="1132" y="3786"/>
                    <a:pt x="1882" y="4548"/>
                    <a:pt x="2763" y="4953"/>
                  </a:cubicBezTo>
                  <a:cubicBezTo>
                    <a:pt x="3465" y="5263"/>
                    <a:pt x="4572" y="5322"/>
                    <a:pt x="5073" y="4632"/>
                  </a:cubicBezTo>
                  <a:cubicBezTo>
                    <a:pt x="6108" y="3215"/>
                    <a:pt x="3608" y="1203"/>
                    <a:pt x="2584" y="524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102"/>
            <p:cNvSpPr/>
            <p:nvPr/>
          </p:nvSpPr>
          <p:spPr>
            <a:xfrm>
              <a:off x="3611750" y="1843225"/>
              <a:ext cx="239050" cy="148850"/>
            </a:xfrm>
            <a:custGeom>
              <a:rect b="b" l="l" r="r" t="t"/>
              <a:pathLst>
                <a:path extrusionOk="0" fill="none" h="5954" w="9562">
                  <a:moveTo>
                    <a:pt x="3525" y="131"/>
                  </a:moveTo>
                  <a:cubicBezTo>
                    <a:pt x="2644" y="0"/>
                    <a:pt x="1679" y="12"/>
                    <a:pt x="965" y="524"/>
                  </a:cubicBezTo>
                  <a:cubicBezTo>
                    <a:pt x="453" y="905"/>
                    <a:pt x="143" y="1500"/>
                    <a:pt x="96" y="2131"/>
                  </a:cubicBezTo>
                  <a:cubicBezTo>
                    <a:pt x="0" y="3298"/>
                    <a:pt x="584" y="4310"/>
                    <a:pt x="1596" y="4870"/>
                  </a:cubicBezTo>
                  <a:cubicBezTo>
                    <a:pt x="3525" y="5953"/>
                    <a:pt x="6477" y="5917"/>
                    <a:pt x="8466" y="5036"/>
                  </a:cubicBezTo>
                  <a:cubicBezTo>
                    <a:pt x="8954" y="4834"/>
                    <a:pt x="9502" y="4370"/>
                    <a:pt x="9525" y="3798"/>
                  </a:cubicBezTo>
                  <a:cubicBezTo>
                    <a:pt x="9561" y="3167"/>
                    <a:pt x="8954" y="2715"/>
                    <a:pt x="8513" y="2357"/>
                  </a:cubicBezTo>
                  <a:cubicBezTo>
                    <a:pt x="7609" y="1607"/>
                    <a:pt x="6561" y="1012"/>
                    <a:pt x="5442" y="607"/>
                  </a:cubicBezTo>
                  <a:cubicBezTo>
                    <a:pt x="4822" y="393"/>
                    <a:pt x="4180" y="226"/>
                    <a:pt x="3525" y="131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102"/>
            <p:cNvSpPr/>
            <p:nvPr/>
          </p:nvSpPr>
          <p:spPr>
            <a:xfrm>
              <a:off x="3556675" y="1195825"/>
              <a:ext cx="933775" cy="1361500"/>
            </a:xfrm>
            <a:custGeom>
              <a:rect b="b" l="l" r="r" t="t"/>
              <a:pathLst>
                <a:path extrusionOk="0" fill="none" h="54460" w="37351">
                  <a:moveTo>
                    <a:pt x="36874" y="53233"/>
                  </a:moveTo>
                  <a:cubicBezTo>
                    <a:pt x="33053" y="49435"/>
                    <a:pt x="29302" y="45672"/>
                    <a:pt x="25968" y="41422"/>
                  </a:cubicBezTo>
                  <a:cubicBezTo>
                    <a:pt x="22801" y="37362"/>
                    <a:pt x="19932" y="33075"/>
                    <a:pt x="17182" y="28718"/>
                  </a:cubicBezTo>
                  <a:cubicBezTo>
                    <a:pt x="14253" y="24051"/>
                    <a:pt x="11502" y="19276"/>
                    <a:pt x="8764" y="14490"/>
                  </a:cubicBezTo>
                  <a:cubicBezTo>
                    <a:pt x="6002" y="9668"/>
                    <a:pt x="3418" y="4465"/>
                    <a:pt x="60" y="12"/>
                  </a:cubicBezTo>
                  <a:cubicBezTo>
                    <a:pt x="48" y="0"/>
                    <a:pt x="1" y="12"/>
                    <a:pt x="13" y="36"/>
                  </a:cubicBezTo>
                  <a:cubicBezTo>
                    <a:pt x="1227" y="2476"/>
                    <a:pt x="2727" y="4762"/>
                    <a:pt x="4061" y="7144"/>
                  </a:cubicBezTo>
                  <a:cubicBezTo>
                    <a:pt x="5490" y="9692"/>
                    <a:pt x="6859" y="12287"/>
                    <a:pt x="8240" y="14871"/>
                  </a:cubicBezTo>
                  <a:cubicBezTo>
                    <a:pt x="10907" y="19824"/>
                    <a:pt x="13538" y="24789"/>
                    <a:pt x="16396" y="29635"/>
                  </a:cubicBezTo>
                  <a:cubicBezTo>
                    <a:pt x="19063" y="34159"/>
                    <a:pt x="21968" y="38540"/>
                    <a:pt x="25206" y="42684"/>
                  </a:cubicBezTo>
                  <a:cubicBezTo>
                    <a:pt x="28421" y="46791"/>
                    <a:pt x="32005" y="50923"/>
                    <a:pt x="36208" y="54054"/>
                  </a:cubicBezTo>
                  <a:cubicBezTo>
                    <a:pt x="36755" y="54459"/>
                    <a:pt x="37351" y="53709"/>
                    <a:pt x="36874" y="53233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dk2"/>
              </a:solidFill>
              <a:prstDash val="solid"/>
              <a:miter lim="1190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08" name="Google Shape;2408;p102"/>
          <p:cNvSpPr/>
          <p:nvPr/>
        </p:nvSpPr>
        <p:spPr>
          <a:xfrm>
            <a:off x="640140" y="458777"/>
            <a:ext cx="331461" cy="296497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9" name="Google Shape;2409;p102"/>
          <p:cNvSpPr/>
          <p:nvPr/>
        </p:nvSpPr>
        <p:spPr>
          <a:xfrm>
            <a:off x="558399" y="822251"/>
            <a:ext cx="163497" cy="173422"/>
          </a:xfrm>
          <a:custGeom>
            <a:rect b="b" l="l" r="r" t="t"/>
            <a:pathLst>
              <a:path extrusionOk="0" h="36587" w="34493">
                <a:moveTo>
                  <a:pt x="17731" y="0"/>
                </a:moveTo>
                <a:cubicBezTo>
                  <a:pt x="14425" y="0"/>
                  <a:pt x="11132" y="1023"/>
                  <a:pt x="8549" y="3095"/>
                </a:cubicBezTo>
                <a:cubicBezTo>
                  <a:pt x="5418" y="5595"/>
                  <a:pt x="3501" y="9369"/>
                  <a:pt x="2501" y="13251"/>
                </a:cubicBezTo>
                <a:cubicBezTo>
                  <a:pt x="881" y="19585"/>
                  <a:pt x="0" y="28181"/>
                  <a:pt x="5668" y="32872"/>
                </a:cubicBezTo>
                <a:cubicBezTo>
                  <a:pt x="8204" y="34980"/>
                  <a:pt x="11502" y="35968"/>
                  <a:pt x="14776" y="36385"/>
                </a:cubicBezTo>
                <a:cubicBezTo>
                  <a:pt x="15765" y="36510"/>
                  <a:pt x="16769" y="36587"/>
                  <a:pt x="17770" y="36587"/>
                </a:cubicBezTo>
                <a:cubicBezTo>
                  <a:pt x="19626" y="36587"/>
                  <a:pt x="21468" y="36322"/>
                  <a:pt x="23170" y="35611"/>
                </a:cubicBezTo>
                <a:cubicBezTo>
                  <a:pt x="25063" y="34813"/>
                  <a:pt x="26694" y="33503"/>
                  <a:pt x="28111" y="32015"/>
                </a:cubicBezTo>
                <a:cubicBezTo>
                  <a:pt x="32135" y="27776"/>
                  <a:pt x="34493" y="21883"/>
                  <a:pt x="34052" y="16049"/>
                </a:cubicBezTo>
                <a:cubicBezTo>
                  <a:pt x="33612" y="10215"/>
                  <a:pt x="30230" y="4583"/>
                  <a:pt x="25075" y="1809"/>
                </a:cubicBezTo>
                <a:cubicBezTo>
                  <a:pt x="22832" y="607"/>
                  <a:pt x="20278" y="0"/>
                  <a:pt x="177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0" name="Google Shape;2410;p102"/>
          <p:cNvSpPr txBox="1"/>
          <p:nvPr>
            <p:ph type="title"/>
          </p:nvPr>
        </p:nvSpPr>
        <p:spPr>
          <a:xfrm>
            <a:off x="3960100" y="979300"/>
            <a:ext cx="3639000" cy="157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411" name="Google Shape;2411;p102"/>
          <p:cNvSpPr txBox="1"/>
          <p:nvPr>
            <p:ph idx="1" type="subTitle"/>
          </p:nvPr>
        </p:nvSpPr>
        <p:spPr>
          <a:xfrm>
            <a:off x="3960100" y="2401398"/>
            <a:ext cx="3639000" cy="17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412" name="Google Shape;2412;p102"/>
          <p:cNvSpPr/>
          <p:nvPr/>
        </p:nvSpPr>
        <p:spPr>
          <a:xfrm>
            <a:off x="8232992" y="2071075"/>
            <a:ext cx="918317" cy="3072426"/>
          </a:xfrm>
          <a:custGeom>
            <a:rect b="b" l="l" r="r" t="t"/>
            <a:pathLst>
              <a:path extrusionOk="0" h="103562" w="27099">
                <a:moveTo>
                  <a:pt x="27099" y="1"/>
                </a:moveTo>
                <a:cubicBezTo>
                  <a:pt x="21753" y="1775"/>
                  <a:pt x="18860" y="7811"/>
                  <a:pt x="18669" y="13443"/>
                </a:cubicBezTo>
                <a:cubicBezTo>
                  <a:pt x="18479" y="19074"/>
                  <a:pt x="20336" y="24539"/>
                  <a:pt x="21551" y="30040"/>
                </a:cubicBezTo>
                <a:cubicBezTo>
                  <a:pt x="22765" y="35541"/>
                  <a:pt x="23277" y="41601"/>
                  <a:pt x="20586" y="46542"/>
                </a:cubicBezTo>
                <a:cubicBezTo>
                  <a:pt x="19003" y="49471"/>
                  <a:pt x="16431" y="51757"/>
                  <a:pt x="14740" y="54626"/>
                </a:cubicBezTo>
                <a:cubicBezTo>
                  <a:pt x="12526" y="58377"/>
                  <a:pt x="11978" y="63068"/>
                  <a:pt x="13276" y="67223"/>
                </a:cubicBezTo>
                <a:cubicBezTo>
                  <a:pt x="14312" y="70581"/>
                  <a:pt x="16514" y="73843"/>
                  <a:pt x="15860" y="77296"/>
                </a:cubicBezTo>
                <a:cubicBezTo>
                  <a:pt x="15062" y="81558"/>
                  <a:pt x="10490" y="83749"/>
                  <a:pt x="7227" y="86595"/>
                </a:cubicBezTo>
                <a:cubicBezTo>
                  <a:pt x="2465" y="90714"/>
                  <a:pt x="0" y="97334"/>
                  <a:pt x="893" y="103561"/>
                </a:cubicBezTo>
                <a:lnTo>
                  <a:pt x="27099" y="103561"/>
                </a:lnTo>
                <a:lnTo>
                  <a:pt x="27099" y="1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413" name="Shape 2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4" name="Google Shape;2414;p103"/>
          <p:cNvSpPr txBox="1"/>
          <p:nvPr>
            <p:ph type="title"/>
          </p:nvPr>
        </p:nvSpPr>
        <p:spPr>
          <a:xfrm>
            <a:off x="721900" y="3790800"/>
            <a:ext cx="3159300" cy="8277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415" name="Google Shape;2415;p103"/>
          <p:cNvSpPr/>
          <p:nvPr/>
        </p:nvSpPr>
        <p:spPr>
          <a:xfrm flipH="1" rot="10800000">
            <a:off x="6251820" y="4010042"/>
            <a:ext cx="2899475" cy="1140750"/>
          </a:xfrm>
          <a:custGeom>
            <a:rect b="b" l="l" r="r" t="t"/>
            <a:pathLst>
              <a:path extrusionOk="0" h="45630" w="115979">
                <a:moveTo>
                  <a:pt x="0" y="0"/>
                </a:moveTo>
                <a:lnTo>
                  <a:pt x="0" y="1786"/>
                </a:lnTo>
                <a:cubicBezTo>
                  <a:pt x="48" y="7799"/>
                  <a:pt x="1000" y="14097"/>
                  <a:pt x="4596" y="18919"/>
                </a:cubicBezTo>
                <a:cubicBezTo>
                  <a:pt x="7245" y="22471"/>
                  <a:pt x="11664" y="24919"/>
                  <a:pt x="15974" y="24919"/>
                </a:cubicBezTo>
                <a:cubicBezTo>
                  <a:pt x="17514" y="24919"/>
                  <a:pt x="19041" y="24606"/>
                  <a:pt x="20467" y="23920"/>
                </a:cubicBezTo>
                <a:cubicBezTo>
                  <a:pt x="25349" y="21586"/>
                  <a:pt x="27551" y="16002"/>
                  <a:pt x="30861" y="11740"/>
                </a:cubicBezTo>
                <a:cubicBezTo>
                  <a:pt x="33071" y="8886"/>
                  <a:pt x="36878" y="6606"/>
                  <a:pt x="40234" y="6606"/>
                </a:cubicBezTo>
                <a:cubicBezTo>
                  <a:pt x="41905" y="6606"/>
                  <a:pt x="43465" y="7171"/>
                  <a:pt x="44661" y="8513"/>
                </a:cubicBezTo>
                <a:cubicBezTo>
                  <a:pt x="46447" y="10513"/>
                  <a:pt x="46601" y="13454"/>
                  <a:pt x="47780" y="15859"/>
                </a:cubicBezTo>
                <a:cubicBezTo>
                  <a:pt x="49312" y="18952"/>
                  <a:pt x="52753" y="20910"/>
                  <a:pt x="56174" y="20910"/>
                </a:cubicBezTo>
                <a:cubicBezTo>
                  <a:pt x="57060" y="20910"/>
                  <a:pt x="57944" y="20779"/>
                  <a:pt x="58793" y="20503"/>
                </a:cubicBezTo>
                <a:cubicBezTo>
                  <a:pt x="62437" y="19324"/>
                  <a:pt x="64913" y="16073"/>
                  <a:pt x="67687" y="13442"/>
                </a:cubicBezTo>
                <a:cubicBezTo>
                  <a:pt x="69833" y="11407"/>
                  <a:pt x="72712" y="9622"/>
                  <a:pt x="75531" y="9622"/>
                </a:cubicBezTo>
                <a:cubicBezTo>
                  <a:pt x="76357" y="9622"/>
                  <a:pt x="77178" y="9775"/>
                  <a:pt x="77974" y="10120"/>
                </a:cubicBezTo>
                <a:cubicBezTo>
                  <a:pt x="83677" y="12609"/>
                  <a:pt x="82463" y="22038"/>
                  <a:pt x="87618" y="25539"/>
                </a:cubicBezTo>
                <a:cubicBezTo>
                  <a:pt x="91369" y="28087"/>
                  <a:pt x="96834" y="26301"/>
                  <a:pt x="100679" y="28694"/>
                </a:cubicBezTo>
                <a:cubicBezTo>
                  <a:pt x="104228" y="30920"/>
                  <a:pt x="104942" y="35659"/>
                  <a:pt x="106478" y="39552"/>
                </a:cubicBezTo>
                <a:cubicBezTo>
                  <a:pt x="107687" y="42617"/>
                  <a:pt x="110733" y="45630"/>
                  <a:pt x="113664" y="45630"/>
                </a:cubicBezTo>
                <a:cubicBezTo>
                  <a:pt x="114457" y="45630"/>
                  <a:pt x="115241" y="45410"/>
                  <a:pt x="115979" y="44910"/>
                </a:cubicBezTo>
                <a:lnTo>
                  <a:pt x="115979" y="0"/>
                </a:ln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6" name="Google Shape;2416;p103"/>
          <p:cNvSpPr/>
          <p:nvPr/>
        </p:nvSpPr>
        <p:spPr>
          <a:xfrm rot="10800000">
            <a:off x="-4" y="0"/>
            <a:ext cx="1491600" cy="1638000"/>
          </a:xfrm>
          <a:prstGeom prst="round2SameRect">
            <a:avLst>
              <a:gd fmla="val 48557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7" name="Google Shape;2417;p103"/>
          <p:cNvSpPr/>
          <p:nvPr/>
        </p:nvSpPr>
        <p:spPr>
          <a:xfrm rot="10800000">
            <a:off x="-7" y="-20307"/>
            <a:ext cx="2543523" cy="673009"/>
          </a:xfrm>
          <a:custGeom>
            <a:rect b="b" l="l" r="r" t="t"/>
            <a:pathLst>
              <a:path extrusionOk="0" h="20033" w="150282">
                <a:moveTo>
                  <a:pt x="87729" y="1"/>
                </a:moveTo>
                <a:cubicBezTo>
                  <a:pt x="85035" y="1"/>
                  <a:pt x="82303" y="470"/>
                  <a:pt x="79701" y="1173"/>
                </a:cubicBezTo>
                <a:cubicBezTo>
                  <a:pt x="74724" y="2518"/>
                  <a:pt x="69974" y="4650"/>
                  <a:pt x="64973" y="5876"/>
                </a:cubicBezTo>
                <a:cubicBezTo>
                  <a:pt x="61716" y="6664"/>
                  <a:pt x="58366" y="7070"/>
                  <a:pt x="55013" y="7070"/>
                </a:cubicBezTo>
                <a:cubicBezTo>
                  <a:pt x="53855" y="7070"/>
                  <a:pt x="52697" y="7021"/>
                  <a:pt x="51543" y="6924"/>
                </a:cubicBezTo>
                <a:cubicBezTo>
                  <a:pt x="45030" y="6388"/>
                  <a:pt x="38732" y="4340"/>
                  <a:pt x="32278" y="3257"/>
                </a:cubicBezTo>
                <a:cubicBezTo>
                  <a:pt x="29894" y="2856"/>
                  <a:pt x="27438" y="2601"/>
                  <a:pt x="25000" y="2601"/>
                </a:cubicBezTo>
                <a:cubicBezTo>
                  <a:pt x="20839" y="2601"/>
                  <a:pt x="16734" y="3346"/>
                  <a:pt x="13145" y="5388"/>
                </a:cubicBezTo>
                <a:cubicBezTo>
                  <a:pt x="8442" y="8067"/>
                  <a:pt x="5168" y="12651"/>
                  <a:pt x="2060" y="17092"/>
                </a:cubicBezTo>
                <a:cubicBezTo>
                  <a:pt x="1370" y="18068"/>
                  <a:pt x="691" y="19044"/>
                  <a:pt x="1" y="20032"/>
                </a:cubicBezTo>
                <a:lnTo>
                  <a:pt x="150281" y="19580"/>
                </a:lnTo>
                <a:cubicBezTo>
                  <a:pt x="147090" y="14925"/>
                  <a:pt x="141875" y="11341"/>
                  <a:pt x="136399" y="9936"/>
                </a:cubicBezTo>
                <a:cubicBezTo>
                  <a:pt x="133248" y="9135"/>
                  <a:pt x="130003" y="8826"/>
                  <a:pt x="126746" y="8826"/>
                </a:cubicBezTo>
                <a:cubicBezTo>
                  <a:pt x="124340" y="8826"/>
                  <a:pt x="121927" y="8994"/>
                  <a:pt x="119539" y="9257"/>
                </a:cubicBezTo>
                <a:cubicBezTo>
                  <a:pt x="117297" y="9504"/>
                  <a:pt x="115014" y="9830"/>
                  <a:pt x="112765" y="9830"/>
                </a:cubicBezTo>
                <a:cubicBezTo>
                  <a:pt x="111216" y="9830"/>
                  <a:pt x="109683" y="9675"/>
                  <a:pt x="108193" y="9234"/>
                </a:cubicBezTo>
                <a:cubicBezTo>
                  <a:pt x="103228" y="7757"/>
                  <a:pt x="99644" y="3388"/>
                  <a:pt x="94881" y="1352"/>
                </a:cubicBezTo>
                <a:cubicBezTo>
                  <a:pt x="92614" y="391"/>
                  <a:pt x="90187" y="1"/>
                  <a:pt x="87729" y="1"/>
                </a:cubicBezTo>
                <a:close/>
              </a:path>
            </a:pathLst>
          </a:custGeom>
          <a:solidFill>
            <a:srgbClr val="8A9F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18" name="Google Shape;2418;p103"/>
          <p:cNvGrpSpPr/>
          <p:nvPr/>
        </p:nvGrpSpPr>
        <p:grpSpPr>
          <a:xfrm rot="3438117">
            <a:off x="908168" y="490864"/>
            <a:ext cx="1004345" cy="991737"/>
            <a:chOff x="623875" y="3501825"/>
            <a:chExt cx="1129625" cy="1115550"/>
          </a:xfrm>
        </p:grpSpPr>
        <p:sp>
          <p:nvSpPr>
            <p:cNvPr id="2419" name="Google Shape;2419;p103"/>
            <p:cNvSpPr/>
            <p:nvPr/>
          </p:nvSpPr>
          <p:spPr>
            <a:xfrm>
              <a:off x="1216200" y="3930850"/>
              <a:ext cx="226250" cy="349950"/>
            </a:xfrm>
            <a:custGeom>
              <a:rect b="b" l="l" r="r" t="t"/>
              <a:pathLst>
                <a:path extrusionOk="0" h="13998" w="9050">
                  <a:moveTo>
                    <a:pt x="5916" y="0"/>
                  </a:moveTo>
                  <a:cubicBezTo>
                    <a:pt x="5287" y="0"/>
                    <a:pt x="4655" y="203"/>
                    <a:pt x="4156" y="601"/>
                  </a:cubicBezTo>
                  <a:cubicBezTo>
                    <a:pt x="3716" y="946"/>
                    <a:pt x="3394" y="1422"/>
                    <a:pt x="3073" y="1898"/>
                  </a:cubicBezTo>
                  <a:cubicBezTo>
                    <a:pt x="1227" y="4625"/>
                    <a:pt x="1" y="6661"/>
                    <a:pt x="1" y="10066"/>
                  </a:cubicBezTo>
                  <a:cubicBezTo>
                    <a:pt x="25" y="11483"/>
                    <a:pt x="287" y="13162"/>
                    <a:pt x="1561" y="13781"/>
                  </a:cubicBezTo>
                  <a:cubicBezTo>
                    <a:pt x="1860" y="13930"/>
                    <a:pt x="2187" y="13997"/>
                    <a:pt x="2518" y="13997"/>
                  </a:cubicBezTo>
                  <a:cubicBezTo>
                    <a:pt x="3082" y="13997"/>
                    <a:pt x="3659" y="13803"/>
                    <a:pt x="4132" y="13495"/>
                  </a:cubicBezTo>
                  <a:cubicBezTo>
                    <a:pt x="4894" y="12995"/>
                    <a:pt x="5442" y="12257"/>
                    <a:pt x="5942" y="11495"/>
                  </a:cubicBezTo>
                  <a:cubicBezTo>
                    <a:pt x="6907" y="9995"/>
                    <a:pt x="7716" y="8387"/>
                    <a:pt x="8323" y="6709"/>
                  </a:cubicBezTo>
                  <a:cubicBezTo>
                    <a:pt x="8728" y="5613"/>
                    <a:pt x="9050" y="4458"/>
                    <a:pt x="8954" y="3291"/>
                  </a:cubicBezTo>
                  <a:cubicBezTo>
                    <a:pt x="8871" y="2125"/>
                    <a:pt x="8312" y="946"/>
                    <a:pt x="7299" y="362"/>
                  </a:cubicBezTo>
                  <a:cubicBezTo>
                    <a:pt x="6881" y="120"/>
                    <a:pt x="6399" y="0"/>
                    <a:pt x="5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103"/>
            <p:cNvSpPr/>
            <p:nvPr/>
          </p:nvSpPr>
          <p:spPr>
            <a:xfrm>
              <a:off x="1504650" y="3753250"/>
              <a:ext cx="197075" cy="176850"/>
            </a:xfrm>
            <a:custGeom>
              <a:rect b="b" l="l" r="r" t="t"/>
              <a:pathLst>
                <a:path extrusionOk="0" h="7074" w="7883">
                  <a:moveTo>
                    <a:pt x="3581" y="1"/>
                  </a:moveTo>
                  <a:cubicBezTo>
                    <a:pt x="1731" y="1"/>
                    <a:pt x="8" y="1385"/>
                    <a:pt x="0" y="3549"/>
                  </a:cubicBezTo>
                  <a:cubicBezTo>
                    <a:pt x="0" y="4657"/>
                    <a:pt x="524" y="5764"/>
                    <a:pt x="1405" y="6431"/>
                  </a:cubicBezTo>
                  <a:cubicBezTo>
                    <a:pt x="1964" y="6848"/>
                    <a:pt x="2658" y="7074"/>
                    <a:pt x="3347" y="7074"/>
                  </a:cubicBezTo>
                  <a:cubicBezTo>
                    <a:pt x="3759" y="7074"/>
                    <a:pt x="4169" y="6993"/>
                    <a:pt x="4548" y="6824"/>
                  </a:cubicBezTo>
                  <a:cubicBezTo>
                    <a:pt x="6656" y="5907"/>
                    <a:pt x="7882" y="2323"/>
                    <a:pt x="5858" y="775"/>
                  </a:cubicBezTo>
                  <a:cubicBezTo>
                    <a:pt x="5155" y="244"/>
                    <a:pt x="4357" y="1"/>
                    <a:pt x="3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103"/>
            <p:cNvSpPr/>
            <p:nvPr/>
          </p:nvSpPr>
          <p:spPr>
            <a:xfrm>
              <a:off x="1249850" y="3513275"/>
              <a:ext cx="184575" cy="254125"/>
            </a:xfrm>
            <a:custGeom>
              <a:rect b="b" l="l" r="r" t="t"/>
              <a:pathLst>
                <a:path extrusionOk="0" h="10165" w="7383">
                  <a:moveTo>
                    <a:pt x="4212" y="0"/>
                  </a:moveTo>
                  <a:cubicBezTo>
                    <a:pt x="3444" y="0"/>
                    <a:pt x="2709" y="427"/>
                    <a:pt x="2215" y="1028"/>
                  </a:cubicBezTo>
                  <a:cubicBezTo>
                    <a:pt x="1667" y="1683"/>
                    <a:pt x="1370" y="2504"/>
                    <a:pt x="1131" y="3338"/>
                  </a:cubicBezTo>
                  <a:cubicBezTo>
                    <a:pt x="643" y="5100"/>
                    <a:pt x="0" y="7517"/>
                    <a:pt x="1239" y="9136"/>
                  </a:cubicBezTo>
                  <a:lnTo>
                    <a:pt x="1227" y="9136"/>
                  </a:lnTo>
                  <a:cubicBezTo>
                    <a:pt x="1752" y="9820"/>
                    <a:pt x="2612" y="10164"/>
                    <a:pt x="3481" y="10164"/>
                  </a:cubicBezTo>
                  <a:cubicBezTo>
                    <a:pt x="3911" y="10164"/>
                    <a:pt x="4344" y="10080"/>
                    <a:pt x="4739" y="9910"/>
                  </a:cubicBezTo>
                  <a:cubicBezTo>
                    <a:pt x="5918" y="9386"/>
                    <a:pt x="6727" y="8231"/>
                    <a:pt x="7049" y="6981"/>
                  </a:cubicBezTo>
                  <a:cubicBezTo>
                    <a:pt x="7382" y="5731"/>
                    <a:pt x="7263" y="4409"/>
                    <a:pt x="6977" y="3147"/>
                  </a:cubicBezTo>
                  <a:cubicBezTo>
                    <a:pt x="6811" y="2457"/>
                    <a:pt x="6596" y="1754"/>
                    <a:pt x="6192" y="1171"/>
                  </a:cubicBezTo>
                  <a:cubicBezTo>
                    <a:pt x="5787" y="575"/>
                    <a:pt x="5168" y="111"/>
                    <a:pt x="4465" y="16"/>
                  </a:cubicBezTo>
                  <a:cubicBezTo>
                    <a:pt x="4381" y="5"/>
                    <a:pt x="4296" y="0"/>
                    <a:pt x="42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103"/>
            <p:cNvSpPr/>
            <p:nvPr/>
          </p:nvSpPr>
          <p:spPr>
            <a:xfrm>
              <a:off x="1563025" y="4091375"/>
              <a:ext cx="190475" cy="139725"/>
            </a:xfrm>
            <a:custGeom>
              <a:rect b="b" l="l" r="r" t="t"/>
              <a:pathLst>
                <a:path extrusionOk="0" h="5589" w="7619">
                  <a:moveTo>
                    <a:pt x="3949" y="1"/>
                  </a:moveTo>
                  <a:cubicBezTo>
                    <a:pt x="3922" y="1"/>
                    <a:pt x="3895" y="1"/>
                    <a:pt x="3868" y="2"/>
                  </a:cubicBezTo>
                  <a:cubicBezTo>
                    <a:pt x="1" y="115"/>
                    <a:pt x="1333" y="5589"/>
                    <a:pt x="4652" y="5589"/>
                  </a:cubicBezTo>
                  <a:cubicBezTo>
                    <a:pt x="5165" y="5589"/>
                    <a:pt x="5725" y="5458"/>
                    <a:pt x="6321" y="5157"/>
                  </a:cubicBezTo>
                  <a:cubicBezTo>
                    <a:pt x="6654" y="4990"/>
                    <a:pt x="6952" y="4776"/>
                    <a:pt x="7166" y="4479"/>
                  </a:cubicBezTo>
                  <a:cubicBezTo>
                    <a:pt x="7619" y="3847"/>
                    <a:pt x="7595" y="2966"/>
                    <a:pt x="7297" y="2240"/>
                  </a:cubicBezTo>
                  <a:cubicBezTo>
                    <a:pt x="6760" y="920"/>
                    <a:pt x="5374" y="1"/>
                    <a:pt x="39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103"/>
            <p:cNvSpPr/>
            <p:nvPr/>
          </p:nvSpPr>
          <p:spPr>
            <a:xfrm>
              <a:off x="1425475" y="4305050"/>
              <a:ext cx="187525" cy="185600"/>
            </a:xfrm>
            <a:custGeom>
              <a:rect b="b" l="l" r="r" t="t"/>
              <a:pathLst>
                <a:path extrusionOk="0" h="7424" w="7501">
                  <a:moveTo>
                    <a:pt x="3361" y="0"/>
                  </a:moveTo>
                  <a:cubicBezTo>
                    <a:pt x="2676" y="0"/>
                    <a:pt x="2022" y="344"/>
                    <a:pt x="1500" y="801"/>
                  </a:cubicBezTo>
                  <a:cubicBezTo>
                    <a:pt x="595" y="1623"/>
                    <a:pt x="36" y="2825"/>
                    <a:pt x="12" y="4052"/>
                  </a:cubicBezTo>
                  <a:cubicBezTo>
                    <a:pt x="0" y="4421"/>
                    <a:pt x="48" y="4790"/>
                    <a:pt x="143" y="5147"/>
                  </a:cubicBezTo>
                  <a:cubicBezTo>
                    <a:pt x="534" y="6484"/>
                    <a:pt x="1907" y="7423"/>
                    <a:pt x="3303" y="7423"/>
                  </a:cubicBezTo>
                  <a:cubicBezTo>
                    <a:pt x="3436" y="7423"/>
                    <a:pt x="3570" y="7415"/>
                    <a:pt x="3703" y="7397"/>
                  </a:cubicBezTo>
                  <a:cubicBezTo>
                    <a:pt x="7501" y="6921"/>
                    <a:pt x="7477" y="2456"/>
                    <a:pt x="4834" y="551"/>
                  </a:cubicBezTo>
                  <a:cubicBezTo>
                    <a:pt x="4465" y="289"/>
                    <a:pt x="4048" y="75"/>
                    <a:pt x="3608" y="15"/>
                  </a:cubicBezTo>
                  <a:cubicBezTo>
                    <a:pt x="3525" y="5"/>
                    <a:pt x="3443" y="0"/>
                    <a:pt x="33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103"/>
            <p:cNvSpPr/>
            <p:nvPr/>
          </p:nvSpPr>
          <p:spPr>
            <a:xfrm>
              <a:off x="1096850" y="4385575"/>
              <a:ext cx="230400" cy="231800"/>
            </a:xfrm>
            <a:custGeom>
              <a:rect b="b" l="l" r="r" t="t"/>
              <a:pathLst>
                <a:path extrusionOk="0" h="9272" w="9216">
                  <a:moveTo>
                    <a:pt x="4318" y="0"/>
                  </a:moveTo>
                  <a:cubicBezTo>
                    <a:pt x="2684" y="0"/>
                    <a:pt x="1085" y="1237"/>
                    <a:pt x="584" y="2843"/>
                  </a:cubicBezTo>
                  <a:cubicBezTo>
                    <a:pt x="1" y="4712"/>
                    <a:pt x="727" y="6819"/>
                    <a:pt x="2108" y="8201"/>
                  </a:cubicBezTo>
                  <a:cubicBezTo>
                    <a:pt x="2441" y="8546"/>
                    <a:pt x="2822" y="8843"/>
                    <a:pt x="3263" y="9034"/>
                  </a:cubicBezTo>
                  <a:cubicBezTo>
                    <a:pt x="3630" y="9198"/>
                    <a:pt x="4027" y="9272"/>
                    <a:pt x="4435" y="9272"/>
                  </a:cubicBezTo>
                  <a:cubicBezTo>
                    <a:pt x="5826" y="9272"/>
                    <a:pt x="7337" y="8416"/>
                    <a:pt x="8156" y="7403"/>
                  </a:cubicBezTo>
                  <a:cubicBezTo>
                    <a:pt x="9216" y="6093"/>
                    <a:pt x="8478" y="3724"/>
                    <a:pt x="7716" y="2319"/>
                  </a:cubicBezTo>
                  <a:cubicBezTo>
                    <a:pt x="7156" y="1283"/>
                    <a:pt x="6251" y="402"/>
                    <a:pt x="5120" y="104"/>
                  </a:cubicBezTo>
                  <a:cubicBezTo>
                    <a:pt x="4855" y="34"/>
                    <a:pt x="4586" y="0"/>
                    <a:pt x="4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103"/>
            <p:cNvSpPr/>
            <p:nvPr/>
          </p:nvSpPr>
          <p:spPr>
            <a:xfrm>
              <a:off x="950700" y="4105200"/>
              <a:ext cx="156600" cy="194250"/>
            </a:xfrm>
            <a:custGeom>
              <a:rect b="b" l="l" r="r" t="t"/>
              <a:pathLst>
                <a:path extrusionOk="0" h="7770" w="6264">
                  <a:moveTo>
                    <a:pt x="3259" y="0"/>
                  </a:moveTo>
                  <a:cubicBezTo>
                    <a:pt x="2700" y="0"/>
                    <a:pt x="2140" y="153"/>
                    <a:pt x="1667" y="449"/>
                  </a:cubicBezTo>
                  <a:cubicBezTo>
                    <a:pt x="536" y="1163"/>
                    <a:pt x="1" y="2580"/>
                    <a:pt x="72" y="3914"/>
                  </a:cubicBezTo>
                  <a:cubicBezTo>
                    <a:pt x="143" y="5354"/>
                    <a:pt x="691" y="7354"/>
                    <a:pt x="2275" y="7700"/>
                  </a:cubicBezTo>
                  <a:cubicBezTo>
                    <a:pt x="2495" y="7747"/>
                    <a:pt x="2706" y="7770"/>
                    <a:pt x="2908" y="7770"/>
                  </a:cubicBezTo>
                  <a:cubicBezTo>
                    <a:pt x="4831" y="7770"/>
                    <a:pt x="5954" y="5741"/>
                    <a:pt x="6180" y="3985"/>
                  </a:cubicBezTo>
                  <a:cubicBezTo>
                    <a:pt x="6263" y="3342"/>
                    <a:pt x="6263" y="2675"/>
                    <a:pt x="6073" y="2068"/>
                  </a:cubicBezTo>
                  <a:cubicBezTo>
                    <a:pt x="5799" y="1211"/>
                    <a:pt x="5108" y="485"/>
                    <a:pt x="4263" y="175"/>
                  </a:cubicBezTo>
                  <a:cubicBezTo>
                    <a:pt x="3942" y="58"/>
                    <a:pt x="3601" y="0"/>
                    <a:pt x="3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103"/>
            <p:cNvSpPr/>
            <p:nvPr/>
          </p:nvSpPr>
          <p:spPr>
            <a:xfrm>
              <a:off x="884625" y="3732375"/>
              <a:ext cx="289650" cy="213725"/>
            </a:xfrm>
            <a:custGeom>
              <a:rect b="b" l="l" r="r" t="t"/>
              <a:pathLst>
                <a:path extrusionOk="0" h="8549" w="11586">
                  <a:moveTo>
                    <a:pt x="5798" y="1"/>
                  </a:moveTo>
                  <a:cubicBezTo>
                    <a:pt x="5759" y="1"/>
                    <a:pt x="5719" y="2"/>
                    <a:pt x="5680" y="3"/>
                  </a:cubicBezTo>
                  <a:cubicBezTo>
                    <a:pt x="2298" y="134"/>
                    <a:pt x="0" y="4456"/>
                    <a:pt x="2334" y="7135"/>
                  </a:cubicBezTo>
                  <a:cubicBezTo>
                    <a:pt x="3181" y="8110"/>
                    <a:pt x="4537" y="8549"/>
                    <a:pt x="5930" y="8549"/>
                  </a:cubicBezTo>
                  <a:cubicBezTo>
                    <a:pt x="7648" y="8549"/>
                    <a:pt x="9424" y="7881"/>
                    <a:pt x="10371" y="6730"/>
                  </a:cubicBezTo>
                  <a:cubicBezTo>
                    <a:pt x="11418" y="5456"/>
                    <a:pt x="11585" y="3420"/>
                    <a:pt x="10514" y="2170"/>
                  </a:cubicBezTo>
                  <a:cubicBezTo>
                    <a:pt x="10025" y="1598"/>
                    <a:pt x="9359" y="1229"/>
                    <a:pt x="8692" y="896"/>
                  </a:cubicBezTo>
                  <a:cubicBezTo>
                    <a:pt x="7786" y="437"/>
                    <a:pt x="6815" y="1"/>
                    <a:pt x="5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103"/>
            <p:cNvSpPr/>
            <p:nvPr/>
          </p:nvSpPr>
          <p:spPr>
            <a:xfrm>
              <a:off x="623875" y="3501825"/>
              <a:ext cx="208975" cy="213950"/>
            </a:xfrm>
            <a:custGeom>
              <a:rect b="b" l="l" r="r" t="t"/>
              <a:pathLst>
                <a:path extrusionOk="0" h="8558" w="8359">
                  <a:moveTo>
                    <a:pt x="4034" y="1"/>
                  </a:moveTo>
                  <a:cubicBezTo>
                    <a:pt x="2734" y="1"/>
                    <a:pt x="1488" y="1001"/>
                    <a:pt x="858" y="2200"/>
                  </a:cubicBezTo>
                  <a:cubicBezTo>
                    <a:pt x="84" y="3665"/>
                    <a:pt x="1" y="5474"/>
                    <a:pt x="620" y="7010"/>
                  </a:cubicBezTo>
                  <a:cubicBezTo>
                    <a:pt x="1066" y="8116"/>
                    <a:pt x="2125" y="8557"/>
                    <a:pt x="3289" y="8557"/>
                  </a:cubicBezTo>
                  <a:cubicBezTo>
                    <a:pt x="4732" y="8557"/>
                    <a:pt x="6335" y="7880"/>
                    <a:pt x="7132" y="6951"/>
                  </a:cubicBezTo>
                  <a:cubicBezTo>
                    <a:pt x="8204" y="5701"/>
                    <a:pt x="8359" y="3748"/>
                    <a:pt x="7513" y="2343"/>
                  </a:cubicBezTo>
                  <a:cubicBezTo>
                    <a:pt x="7109" y="1676"/>
                    <a:pt x="6525" y="1141"/>
                    <a:pt x="5894" y="700"/>
                  </a:cubicBezTo>
                  <a:cubicBezTo>
                    <a:pt x="5525" y="438"/>
                    <a:pt x="5132" y="212"/>
                    <a:pt x="4703" y="93"/>
                  </a:cubicBezTo>
                  <a:cubicBezTo>
                    <a:pt x="4481" y="30"/>
                    <a:pt x="4257" y="1"/>
                    <a:pt x="40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103"/>
            <p:cNvSpPr/>
            <p:nvPr/>
          </p:nvSpPr>
          <p:spPr>
            <a:xfrm>
              <a:off x="627150" y="3909350"/>
              <a:ext cx="184625" cy="180375"/>
            </a:xfrm>
            <a:custGeom>
              <a:rect b="b" l="l" r="r" t="t"/>
              <a:pathLst>
                <a:path extrusionOk="0" h="7215" w="7385">
                  <a:moveTo>
                    <a:pt x="3392" y="1"/>
                  </a:moveTo>
                  <a:cubicBezTo>
                    <a:pt x="2616" y="1"/>
                    <a:pt x="1873" y="224"/>
                    <a:pt x="1334" y="722"/>
                  </a:cubicBezTo>
                  <a:cubicBezTo>
                    <a:pt x="929" y="1092"/>
                    <a:pt x="691" y="1592"/>
                    <a:pt x="501" y="2104"/>
                  </a:cubicBezTo>
                  <a:cubicBezTo>
                    <a:pt x="179" y="2937"/>
                    <a:pt x="0" y="3854"/>
                    <a:pt x="143" y="4747"/>
                  </a:cubicBezTo>
                  <a:cubicBezTo>
                    <a:pt x="286" y="5640"/>
                    <a:pt x="786" y="6497"/>
                    <a:pt x="1584" y="6926"/>
                  </a:cubicBezTo>
                  <a:cubicBezTo>
                    <a:pt x="1951" y="7125"/>
                    <a:pt x="2351" y="7215"/>
                    <a:pt x="2764" y="7215"/>
                  </a:cubicBezTo>
                  <a:cubicBezTo>
                    <a:pt x="4762" y="7215"/>
                    <a:pt x="7048" y="5116"/>
                    <a:pt x="7216" y="3270"/>
                  </a:cubicBezTo>
                  <a:cubicBezTo>
                    <a:pt x="7385" y="1336"/>
                    <a:pt x="5288" y="1"/>
                    <a:pt x="3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103"/>
            <p:cNvSpPr/>
            <p:nvPr/>
          </p:nvSpPr>
          <p:spPr>
            <a:xfrm>
              <a:off x="728650" y="4299175"/>
              <a:ext cx="158225" cy="160525"/>
            </a:xfrm>
            <a:custGeom>
              <a:rect b="b" l="l" r="r" t="t"/>
              <a:pathLst>
                <a:path extrusionOk="0" h="6421" w="6329">
                  <a:moveTo>
                    <a:pt x="2699" y="0"/>
                  </a:moveTo>
                  <a:cubicBezTo>
                    <a:pt x="2528" y="0"/>
                    <a:pt x="2358" y="18"/>
                    <a:pt x="2191" y="60"/>
                  </a:cubicBezTo>
                  <a:cubicBezTo>
                    <a:pt x="1215" y="310"/>
                    <a:pt x="620" y="1298"/>
                    <a:pt x="346" y="2262"/>
                  </a:cubicBezTo>
                  <a:cubicBezTo>
                    <a:pt x="1" y="3441"/>
                    <a:pt x="48" y="4894"/>
                    <a:pt x="989" y="5680"/>
                  </a:cubicBezTo>
                  <a:cubicBezTo>
                    <a:pt x="1610" y="6194"/>
                    <a:pt x="2297" y="6420"/>
                    <a:pt x="2957" y="6420"/>
                  </a:cubicBezTo>
                  <a:cubicBezTo>
                    <a:pt x="4740" y="6420"/>
                    <a:pt x="6329" y="4771"/>
                    <a:pt x="5894" y="2703"/>
                  </a:cubicBezTo>
                  <a:cubicBezTo>
                    <a:pt x="5632" y="1393"/>
                    <a:pt x="4513" y="298"/>
                    <a:pt x="3215" y="48"/>
                  </a:cubicBezTo>
                  <a:cubicBezTo>
                    <a:pt x="3043" y="18"/>
                    <a:pt x="2870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30" name="Google Shape;2430;p103"/>
          <p:cNvSpPr/>
          <p:nvPr/>
        </p:nvSpPr>
        <p:spPr>
          <a:xfrm rot="10800000">
            <a:off x="8326513" y="4325635"/>
            <a:ext cx="553203" cy="494981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theme" Target="../theme/theme6.xml"/><Relationship Id="rId14" Type="http://schemas.openxmlformats.org/officeDocument/2006/relationships/slideLayout" Target="../slideLayouts/slideLayout1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10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338.xml"/><Relationship Id="rId22" Type="http://schemas.openxmlformats.org/officeDocument/2006/relationships/slideLayout" Target="../slideLayouts/slideLayout340.xml"/><Relationship Id="rId21" Type="http://schemas.openxmlformats.org/officeDocument/2006/relationships/slideLayout" Target="../slideLayouts/slideLayout339.xml"/><Relationship Id="rId24" Type="http://schemas.openxmlformats.org/officeDocument/2006/relationships/slideLayout" Target="../slideLayouts/slideLayout342.xml"/><Relationship Id="rId23" Type="http://schemas.openxmlformats.org/officeDocument/2006/relationships/slideLayout" Target="../slideLayouts/slideLayout341.xml"/><Relationship Id="rId1" Type="http://schemas.openxmlformats.org/officeDocument/2006/relationships/slideLayout" Target="../slideLayouts/slideLayout319.xml"/><Relationship Id="rId2" Type="http://schemas.openxmlformats.org/officeDocument/2006/relationships/slideLayout" Target="../slideLayouts/slideLayout320.xml"/><Relationship Id="rId3" Type="http://schemas.openxmlformats.org/officeDocument/2006/relationships/slideLayout" Target="../slideLayouts/slideLayout321.xml"/><Relationship Id="rId4" Type="http://schemas.openxmlformats.org/officeDocument/2006/relationships/slideLayout" Target="../slideLayouts/slideLayout322.xml"/><Relationship Id="rId9" Type="http://schemas.openxmlformats.org/officeDocument/2006/relationships/slideLayout" Target="../slideLayouts/slideLayout327.xml"/><Relationship Id="rId26" Type="http://schemas.openxmlformats.org/officeDocument/2006/relationships/slideLayout" Target="../slideLayouts/slideLayout344.xml"/><Relationship Id="rId25" Type="http://schemas.openxmlformats.org/officeDocument/2006/relationships/slideLayout" Target="../slideLayouts/slideLayout343.xml"/><Relationship Id="rId28" Type="http://schemas.openxmlformats.org/officeDocument/2006/relationships/slideLayout" Target="../slideLayouts/slideLayout346.xml"/><Relationship Id="rId27" Type="http://schemas.openxmlformats.org/officeDocument/2006/relationships/slideLayout" Target="../slideLayouts/slideLayout345.xml"/><Relationship Id="rId5" Type="http://schemas.openxmlformats.org/officeDocument/2006/relationships/slideLayout" Target="../slideLayouts/slideLayout323.xml"/><Relationship Id="rId6" Type="http://schemas.openxmlformats.org/officeDocument/2006/relationships/slideLayout" Target="../slideLayouts/slideLayout324.xml"/><Relationship Id="rId29" Type="http://schemas.openxmlformats.org/officeDocument/2006/relationships/slideLayout" Target="../slideLayouts/slideLayout347.xml"/><Relationship Id="rId7" Type="http://schemas.openxmlformats.org/officeDocument/2006/relationships/slideLayout" Target="../slideLayouts/slideLayout325.xml"/><Relationship Id="rId8" Type="http://schemas.openxmlformats.org/officeDocument/2006/relationships/slideLayout" Target="../slideLayouts/slideLayout326.xml"/><Relationship Id="rId31" Type="http://schemas.openxmlformats.org/officeDocument/2006/relationships/slideLayout" Target="../slideLayouts/slideLayout349.xml"/><Relationship Id="rId30" Type="http://schemas.openxmlformats.org/officeDocument/2006/relationships/slideLayout" Target="../slideLayouts/slideLayout348.xml"/><Relationship Id="rId11" Type="http://schemas.openxmlformats.org/officeDocument/2006/relationships/slideLayout" Target="../slideLayouts/slideLayout329.xml"/><Relationship Id="rId33" Type="http://schemas.openxmlformats.org/officeDocument/2006/relationships/slideLayout" Target="../slideLayouts/slideLayout351.xml"/><Relationship Id="rId10" Type="http://schemas.openxmlformats.org/officeDocument/2006/relationships/slideLayout" Target="../slideLayouts/slideLayout328.xml"/><Relationship Id="rId32" Type="http://schemas.openxmlformats.org/officeDocument/2006/relationships/slideLayout" Target="../slideLayouts/slideLayout350.xml"/><Relationship Id="rId13" Type="http://schemas.openxmlformats.org/officeDocument/2006/relationships/slideLayout" Target="../slideLayouts/slideLayout331.xml"/><Relationship Id="rId35" Type="http://schemas.openxmlformats.org/officeDocument/2006/relationships/slideLayout" Target="../slideLayouts/slideLayout353.xml"/><Relationship Id="rId12" Type="http://schemas.openxmlformats.org/officeDocument/2006/relationships/slideLayout" Target="../slideLayouts/slideLayout330.xml"/><Relationship Id="rId34" Type="http://schemas.openxmlformats.org/officeDocument/2006/relationships/slideLayout" Target="../slideLayouts/slideLayout352.xml"/><Relationship Id="rId15" Type="http://schemas.openxmlformats.org/officeDocument/2006/relationships/slideLayout" Target="../slideLayouts/slideLayout333.xml"/><Relationship Id="rId37" Type="http://schemas.openxmlformats.org/officeDocument/2006/relationships/slideLayout" Target="../slideLayouts/slideLayout355.xml"/><Relationship Id="rId14" Type="http://schemas.openxmlformats.org/officeDocument/2006/relationships/slideLayout" Target="../slideLayouts/slideLayout332.xml"/><Relationship Id="rId36" Type="http://schemas.openxmlformats.org/officeDocument/2006/relationships/slideLayout" Target="../slideLayouts/slideLayout354.xml"/><Relationship Id="rId17" Type="http://schemas.openxmlformats.org/officeDocument/2006/relationships/slideLayout" Target="../slideLayouts/slideLayout335.xml"/><Relationship Id="rId39" Type="http://schemas.openxmlformats.org/officeDocument/2006/relationships/theme" Target="../theme/theme3.xml"/><Relationship Id="rId16" Type="http://schemas.openxmlformats.org/officeDocument/2006/relationships/slideLayout" Target="../slideLayouts/slideLayout334.xml"/><Relationship Id="rId38" Type="http://schemas.openxmlformats.org/officeDocument/2006/relationships/slideLayout" Target="../slideLayouts/slideLayout356.xml"/><Relationship Id="rId19" Type="http://schemas.openxmlformats.org/officeDocument/2006/relationships/slideLayout" Target="../slideLayouts/slideLayout337.xml"/><Relationship Id="rId18" Type="http://schemas.openxmlformats.org/officeDocument/2006/relationships/slideLayout" Target="../slideLayouts/slideLayout336.xml"/></Relationships>
</file>

<file path=ppt/slideMasters/_rels/slideMaster1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376.xml"/><Relationship Id="rId22" Type="http://schemas.openxmlformats.org/officeDocument/2006/relationships/slideLayout" Target="../slideLayouts/slideLayout378.xml"/><Relationship Id="rId21" Type="http://schemas.openxmlformats.org/officeDocument/2006/relationships/slideLayout" Target="../slideLayouts/slideLayout377.xml"/><Relationship Id="rId24" Type="http://schemas.openxmlformats.org/officeDocument/2006/relationships/slideLayout" Target="../slideLayouts/slideLayout380.xml"/><Relationship Id="rId23" Type="http://schemas.openxmlformats.org/officeDocument/2006/relationships/slideLayout" Target="../slideLayouts/slideLayout379.xml"/><Relationship Id="rId1" Type="http://schemas.openxmlformats.org/officeDocument/2006/relationships/slideLayout" Target="../slideLayouts/slideLayout357.xml"/><Relationship Id="rId2" Type="http://schemas.openxmlformats.org/officeDocument/2006/relationships/slideLayout" Target="../slideLayouts/slideLayout358.xml"/><Relationship Id="rId3" Type="http://schemas.openxmlformats.org/officeDocument/2006/relationships/slideLayout" Target="../slideLayouts/slideLayout359.xml"/><Relationship Id="rId4" Type="http://schemas.openxmlformats.org/officeDocument/2006/relationships/slideLayout" Target="../slideLayouts/slideLayout360.xml"/><Relationship Id="rId9" Type="http://schemas.openxmlformats.org/officeDocument/2006/relationships/slideLayout" Target="../slideLayouts/slideLayout365.xml"/><Relationship Id="rId26" Type="http://schemas.openxmlformats.org/officeDocument/2006/relationships/slideLayout" Target="../slideLayouts/slideLayout382.xml"/><Relationship Id="rId25" Type="http://schemas.openxmlformats.org/officeDocument/2006/relationships/slideLayout" Target="../slideLayouts/slideLayout381.xml"/><Relationship Id="rId28" Type="http://schemas.openxmlformats.org/officeDocument/2006/relationships/slideLayout" Target="../slideLayouts/slideLayout384.xml"/><Relationship Id="rId27" Type="http://schemas.openxmlformats.org/officeDocument/2006/relationships/slideLayout" Target="../slideLayouts/slideLayout383.xml"/><Relationship Id="rId5" Type="http://schemas.openxmlformats.org/officeDocument/2006/relationships/slideLayout" Target="../slideLayouts/slideLayout361.xml"/><Relationship Id="rId6" Type="http://schemas.openxmlformats.org/officeDocument/2006/relationships/slideLayout" Target="../slideLayouts/slideLayout362.xml"/><Relationship Id="rId29" Type="http://schemas.openxmlformats.org/officeDocument/2006/relationships/slideLayout" Target="../slideLayouts/slideLayout385.xml"/><Relationship Id="rId7" Type="http://schemas.openxmlformats.org/officeDocument/2006/relationships/slideLayout" Target="../slideLayouts/slideLayout363.xml"/><Relationship Id="rId8" Type="http://schemas.openxmlformats.org/officeDocument/2006/relationships/slideLayout" Target="../slideLayouts/slideLayout364.xml"/><Relationship Id="rId31" Type="http://schemas.openxmlformats.org/officeDocument/2006/relationships/slideLayout" Target="../slideLayouts/slideLayout387.xml"/><Relationship Id="rId30" Type="http://schemas.openxmlformats.org/officeDocument/2006/relationships/slideLayout" Target="../slideLayouts/slideLayout386.xml"/><Relationship Id="rId11" Type="http://schemas.openxmlformats.org/officeDocument/2006/relationships/slideLayout" Target="../slideLayouts/slideLayout367.xml"/><Relationship Id="rId33" Type="http://schemas.openxmlformats.org/officeDocument/2006/relationships/slideLayout" Target="../slideLayouts/slideLayout389.xml"/><Relationship Id="rId10" Type="http://schemas.openxmlformats.org/officeDocument/2006/relationships/slideLayout" Target="../slideLayouts/slideLayout366.xml"/><Relationship Id="rId32" Type="http://schemas.openxmlformats.org/officeDocument/2006/relationships/slideLayout" Target="../slideLayouts/slideLayout388.xml"/><Relationship Id="rId13" Type="http://schemas.openxmlformats.org/officeDocument/2006/relationships/slideLayout" Target="../slideLayouts/slideLayout369.xml"/><Relationship Id="rId35" Type="http://schemas.openxmlformats.org/officeDocument/2006/relationships/slideLayout" Target="../slideLayouts/slideLayout391.xml"/><Relationship Id="rId12" Type="http://schemas.openxmlformats.org/officeDocument/2006/relationships/slideLayout" Target="../slideLayouts/slideLayout368.xml"/><Relationship Id="rId34" Type="http://schemas.openxmlformats.org/officeDocument/2006/relationships/slideLayout" Target="../slideLayouts/slideLayout390.xml"/><Relationship Id="rId15" Type="http://schemas.openxmlformats.org/officeDocument/2006/relationships/slideLayout" Target="../slideLayouts/slideLayout371.xml"/><Relationship Id="rId37" Type="http://schemas.openxmlformats.org/officeDocument/2006/relationships/slideLayout" Target="../slideLayouts/slideLayout393.xml"/><Relationship Id="rId14" Type="http://schemas.openxmlformats.org/officeDocument/2006/relationships/slideLayout" Target="../slideLayouts/slideLayout370.xml"/><Relationship Id="rId36" Type="http://schemas.openxmlformats.org/officeDocument/2006/relationships/slideLayout" Target="../slideLayouts/slideLayout392.xml"/><Relationship Id="rId17" Type="http://schemas.openxmlformats.org/officeDocument/2006/relationships/slideLayout" Target="../slideLayouts/slideLayout373.xml"/><Relationship Id="rId39" Type="http://schemas.openxmlformats.org/officeDocument/2006/relationships/theme" Target="../theme/theme11.xml"/><Relationship Id="rId16" Type="http://schemas.openxmlformats.org/officeDocument/2006/relationships/slideLayout" Target="../slideLayouts/slideLayout372.xml"/><Relationship Id="rId38" Type="http://schemas.openxmlformats.org/officeDocument/2006/relationships/slideLayout" Target="../slideLayouts/slideLayout394.xml"/><Relationship Id="rId19" Type="http://schemas.openxmlformats.org/officeDocument/2006/relationships/slideLayout" Target="../slideLayouts/slideLayout375.xml"/><Relationship Id="rId18" Type="http://schemas.openxmlformats.org/officeDocument/2006/relationships/slideLayout" Target="../slideLayouts/slideLayout374.xml"/></Relationships>
</file>

<file path=ppt/slideMasters/_rels/slideMaster2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34.xml"/><Relationship Id="rId22" Type="http://schemas.openxmlformats.org/officeDocument/2006/relationships/slideLayout" Target="../slideLayouts/slideLayout36.xml"/><Relationship Id="rId21" Type="http://schemas.openxmlformats.org/officeDocument/2006/relationships/slideLayout" Target="../slideLayouts/slideLayout35.xml"/><Relationship Id="rId24" Type="http://schemas.openxmlformats.org/officeDocument/2006/relationships/slideLayout" Target="../slideLayouts/slideLayout38.xml"/><Relationship Id="rId23" Type="http://schemas.openxmlformats.org/officeDocument/2006/relationships/slideLayout" Target="../slideLayouts/slideLayout37.xml"/><Relationship Id="rId1" Type="http://schemas.openxmlformats.org/officeDocument/2006/relationships/slideLayout" Target="../slideLayouts/slideLayout15.xml"/><Relationship Id="rId2" Type="http://schemas.openxmlformats.org/officeDocument/2006/relationships/slideLayout" Target="../slideLayouts/slideLayout16.xml"/><Relationship Id="rId3" Type="http://schemas.openxmlformats.org/officeDocument/2006/relationships/slideLayout" Target="../slideLayouts/slideLayout17.xml"/><Relationship Id="rId4" Type="http://schemas.openxmlformats.org/officeDocument/2006/relationships/slideLayout" Target="../slideLayouts/slideLayout18.xml"/><Relationship Id="rId9" Type="http://schemas.openxmlformats.org/officeDocument/2006/relationships/slideLayout" Target="../slideLayouts/slideLayout23.xml"/><Relationship Id="rId26" Type="http://schemas.openxmlformats.org/officeDocument/2006/relationships/slideLayout" Target="../slideLayouts/slideLayout40.xml"/><Relationship Id="rId25" Type="http://schemas.openxmlformats.org/officeDocument/2006/relationships/slideLayout" Target="../slideLayouts/slideLayout39.xml"/><Relationship Id="rId28" Type="http://schemas.openxmlformats.org/officeDocument/2006/relationships/slideLayout" Target="../slideLayouts/slideLayout42.xml"/><Relationship Id="rId27" Type="http://schemas.openxmlformats.org/officeDocument/2006/relationships/slideLayout" Target="../slideLayouts/slideLayout41.xml"/><Relationship Id="rId5" Type="http://schemas.openxmlformats.org/officeDocument/2006/relationships/slideLayout" Target="../slideLayouts/slideLayout19.xml"/><Relationship Id="rId6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43.xml"/><Relationship Id="rId7" Type="http://schemas.openxmlformats.org/officeDocument/2006/relationships/slideLayout" Target="../slideLayouts/slideLayout21.xml"/><Relationship Id="rId8" Type="http://schemas.openxmlformats.org/officeDocument/2006/relationships/slideLayout" Target="../slideLayouts/slideLayout22.xml"/><Relationship Id="rId31" Type="http://schemas.openxmlformats.org/officeDocument/2006/relationships/slideLayout" Target="../slideLayouts/slideLayout45.xml"/><Relationship Id="rId30" Type="http://schemas.openxmlformats.org/officeDocument/2006/relationships/slideLayout" Target="../slideLayouts/slideLayout44.xml"/><Relationship Id="rId11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46.xml"/><Relationship Id="rId13" Type="http://schemas.openxmlformats.org/officeDocument/2006/relationships/slideLayout" Target="../slideLayouts/slideLayout27.xml"/><Relationship Id="rId35" Type="http://schemas.openxmlformats.org/officeDocument/2006/relationships/slideLayout" Target="../slideLayouts/slideLayout49.xml"/><Relationship Id="rId12" Type="http://schemas.openxmlformats.org/officeDocument/2006/relationships/slideLayout" Target="../slideLayouts/slideLayout26.xml"/><Relationship Id="rId34" Type="http://schemas.openxmlformats.org/officeDocument/2006/relationships/slideLayout" Target="../slideLayouts/slideLayout48.xml"/><Relationship Id="rId15" Type="http://schemas.openxmlformats.org/officeDocument/2006/relationships/slideLayout" Target="../slideLayouts/slideLayout29.xml"/><Relationship Id="rId37" Type="http://schemas.openxmlformats.org/officeDocument/2006/relationships/slideLayout" Target="../slideLayouts/slideLayout51.xml"/><Relationship Id="rId14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50.xml"/><Relationship Id="rId17" Type="http://schemas.openxmlformats.org/officeDocument/2006/relationships/slideLayout" Target="../slideLayouts/slideLayout31.xml"/><Relationship Id="rId39" Type="http://schemas.openxmlformats.org/officeDocument/2006/relationships/theme" Target="../theme/theme7.xml"/><Relationship Id="rId16" Type="http://schemas.openxmlformats.org/officeDocument/2006/relationships/slideLayout" Target="../slideLayouts/slideLayout30.xml"/><Relationship Id="rId38" Type="http://schemas.openxmlformats.org/officeDocument/2006/relationships/slideLayout" Target="../slideLayouts/slideLayout52.xml"/><Relationship Id="rId19" Type="http://schemas.openxmlformats.org/officeDocument/2006/relationships/slideLayout" Target="../slideLayouts/slideLayout33.xml"/><Relationship Id="rId18" Type="http://schemas.openxmlformats.org/officeDocument/2006/relationships/slideLayout" Target="../slideLayouts/slideLayout32.xml"/></Relationships>
</file>

<file path=ppt/slideMasters/_rels/slideMaster3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72.xml"/><Relationship Id="rId22" Type="http://schemas.openxmlformats.org/officeDocument/2006/relationships/slideLayout" Target="../slideLayouts/slideLayout74.xml"/><Relationship Id="rId21" Type="http://schemas.openxmlformats.org/officeDocument/2006/relationships/slideLayout" Target="../slideLayouts/slideLayout73.xml"/><Relationship Id="rId24" Type="http://schemas.openxmlformats.org/officeDocument/2006/relationships/slideLayout" Target="../slideLayouts/slideLayout76.xml"/><Relationship Id="rId23" Type="http://schemas.openxmlformats.org/officeDocument/2006/relationships/slideLayout" Target="../slideLayouts/slideLayout75.xml"/><Relationship Id="rId1" Type="http://schemas.openxmlformats.org/officeDocument/2006/relationships/slideLayout" Target="../slideLayouts/slideLayout53.xml"/><Relationship Id="rId2" Type="http://schemas.openxmlformats.org/officeDocument/2006/relationships/slideLayout" Target="../slideLayouts/slideLayout54.xml"/><Relationship Id="rId3" Type="http://schemas.openxmlformats.org/officeDocument/2006/relationships/slideLayout" Target="../slideLayouts/slideLayout55.xml"/><Relationship Id="rId4" Type="http://schemas.openxmlformats.org/officeDocument/2006/relationships/slideLayout" Target="../slideLayouts/slideLayout56.xml"/><Relationship Id="rId9" Type="http://schemas.openxmlformats.org/officeDocument/2006/relationships/slideLayout" Target="../slideLayouts/slideLayout61.xml"/><Relationship Id="rId26" Type="http://schemas.openxmlformats.org/officeDocument/2006/relationships/slideLayout" Target="../slideLayouts/slideLayout78.xml"/><Relationship Id="rId25" Type="http://schemas.openxmlformats.org/officeDocument/2006/relationships/slideLayout" Target="../slideLayouts/slideLayout77.xml"/><Relationship Id="rId28" Type="http://schemas.openxmlformats.org/officeDocument/2006/relationships/slideLayout" Target="../slideLayouts/slideLayout80.xml"/><Relationship Id="rId27" Type="http://schemas.openxmlformats.org/officeDocument/2006/relationships/slideLayout" Target="../slideLayouts/slideLayout79.xml"/><Relationship Id="rId5" Type="http://schemas.openxmlformats.org/officeDocument/2006/relationships/slideLayout" Target="../slideLayouts/slideLayout57.xml"/><Relationship Id="rId6" Type="http://schemas.openxmlformats.org/officeDocument/2006/relationships/slideLayout" Target="../slideLayouts/slideLayout58.xml"/><Relationship Id="rId29" Type="http://schemas.openxmlformats.org/officeDocument/2006/relationships/slideLayout" Target="../slideLayouts/slideLayout81.xml"/><Relationship Id="rId7" Type="http://schemas.openxmlformats.org/officeDocument/2006/relationships/slideLayout" Target="../slideLayouts/slideLayout59.xml"/><Relationship Id="rId8" Type="http://schemas.openxmlformats.org/officeDocument/2006/relationships/slideLayout" Target="../slideLayouts/slideLayout60.xml"/><Relationship Id="rId31" Type="http://schemas.openxmlformats.org/officeDocument/2006/relationships/slideLayout" Target="../slideLayouts/slideLayout83.xml"/><Relationship Id="rId30" Type="http://schemas.openxmlformats.org/officeDocument/2006/relationships/slideLayout" Target="../slideLayouts/slideLayout82.xml"/><Relationship Id="rId11" Type="http://schemas.openxmlformats.org/officeDocument/2006/relationships/slideLayout" Target="../slideLayouts/slideLayout63.xml"/><Relationship Id="rId33" Type="http://schemas.openxmlformats.org/officeDocument/2006/relationships/slideLayout" Target="../slideLayouts/slideLayout85.xml"/><Relationship Id="rId10" Type="http://schemas.openxmlformats.org/officeDocument/2006/relationships/slideLayout" Target="../slideLayouts/slideLayout62.xml"/><Relationship Id="rId32" Type="http://schemas.openxmlformats.org/officeDocument/2006/relationships/slideLayout" Target="../slideLayouts/slideLayout84.xml"/><Relationship Id="rId13" Type="http://schemas.openxmlformats.org/officeDocument/2006/relationships/slideLayout" Target="../slideLayouts/slideLayout65.xml"/><Relationship Id="rId35" Type="http://schemas.openxmlformats.org/officeDocument/2006/relationships/slideLayout" Target="../slideLayouts/slideLayout87.xml"/><Relationship Id="rId12" Type="http://schemas.openxmlformats.org/officeDocument/2006/relationships/slideLayout" Target="../slideLayouts/slideLayout64.xml"/><Relationship Id="rId34" Type="http://schemas.openxmlformats.org/officeDocument/2006/relationships/slideLayout" Target="../slideLayouts/slideLayout86.xml"/><Relationship Id="rId15" Type="http://schemas.openxmlformats.org/officeDocument/2006/relationships/slideLayout" Target="../slideLayouts/slideLayout67.xml"/><Relationship Id="rId37" Type="http://schemas.openxmlformats.org/officeDocument/2006/relationships/slideLayout" Target="../slideLayouts/slideLayout89.xml"/><Relationship Id="rId14" Type="http://schemas.openxmlformats.org/officeDocument/2006/relationships/slideLayout" Target="../slideLayouts/slideLayout66.xml"/><Relationship Id="rId36" Type="http://schemas.openxmlformats.org/officeDocument/2006/relationships/slideLayout" Target="../slideLayouts/slideLayout88.xml"/><Relationship Id="rId17" Type="http://schemas.openxmlformats.org/officeDocument/2006/relationships/slideLayout" Target="../slideLayouts/slideLayout69.xml"/><Relationship Id="rId39" Type="http://schemas.openxmlformats.org/officeDocument/2006/relationships/theme" Target="../theme/theme5.xml"/><Relationship Id="rId16" Type="http://schemas.openxmlformats.org/officeDocument/2006/relationships/slideLayout" Target="../slideLayouts/slideLayout68.xml"/><Relationship Id="rId38" Type="http://schemas.openxmlformats.org/officeDocument/2006/relationships/slideLayout" Target="../slideLayouts/slideLayout90.xml"/><Relationship Id="rId19" Type="http://schemas.openxmlformats.org/officeDocument/2006/relationships/slideLayout" Target="../slideLayouts/slideLayout71.xml"/><Relationship Id="rId18" Type="http://schemas.openxmlformats.org/officeDocument/2006/relationships/slideLayout" Target="../slideLayouts/slideLayout70.xml"/></Relationships>
</file>

<file path=ppt/slideMasters/_rels/slideMaster4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10.xml"/><Relationship Id="rId22" Type="http://schemas.openxmlformats.org/officeDocument/2006/relationships/slideLayout" Target="../slideLayouts/slideLayout112.xml"/><Relationship Id="rId21" Type="http://schemas.openxmlformats.org/officeDocument/2006/relationships/slideLayout" Target="../slideLayouts/slideLayout111.xml"/><Relationship Id="rId24" Type="http://schemas.openxmlformats.org/officeDocument/2006/relationships/slideLayout" Target="../slideLayouts/slideLayout114.xml"/><Relationship Id="rId23" Type="http://schemas.openxmlformats.org/officeDocument/2006/relationships/slideLayout" Target="../slideLayouts/slideLayout113.xml"/><Relationship Id="rId1" Type="http://schemas.openxmlformats.org/officeDocument/2006/relationships/slideLayout" Target="../slideLayouts/slideLayout91.xml"/><Relationship Id="rId2" Type="http://schemas.openxmlformats.org/officeDocument/2006/relationships/slideLayout" Target="../slideLayouts/slideLayout92.xml"/><Relationship Id="rId3" Type="http://schemas.openxmlformats.org/officeDocument/2006/relationships/slideLayout" Target="../slideLayouts/slideLayout93.xml"/><Relationship Id="rId4" Type="http://schemas.openxmlformats.org/officeDocument/2006/relationships/slideLayout" Target="../slideLayouts/slideLayout94.xml"/><Relationship Id="rId9" Type="http://schemas.openxmlformats.org/officeDocument/2006/relationships/slideLayout" Target="../slideLayouts/slideLayout99.xml"/><Relationship Id="rId26" Type="http://schemas.openxmlformats.org/officeDocument/2006/relationships/slideLayout" Target="../slideLayouts/slideLayout116.xml"/><Relationship Id="rId25" Type="http://schemas.openxmlformats.org/officeDocument/2006/relationships/slideLayout" Target="../slideLayouts/slideLayout115.xml"/><Relationship Id="rId28" Type="http://schemas.openxmlformats.org/officeDocument/2006/relationships/slideLayout" Target="../slideLayouts/slideLayout118.xml"/><Relationship Id="rId27" Type="http://schemas.openxmlformats.org/officeDocument/2006/relationships/slideLayout" Target="../slideLayouts/slideLayout117.xml"/><Relationship Id="rId5" Type="http://schemas.openxmlformats.org/officeDocument/2006/relationships/slideLayout" Target="../slideLayouts/slideLayout95.xml"/><Relationship Id="rId6" Type="http://schemas.openxmlformats.org/officeDocument/2006/relationships/slideLayout" Target="../slideLayouts/slideLayout96.xml"/><Relationship Id="rId29" Type="http://schemas.openxmlformats.org/officeDocument/2006/relationships/slideLayout" Target="../slideLayouts/slideLayout119.xml"/><Relationship Id="rId7" Type="http://schemas.openxmlformats.org/officeDocument/2006/relationships/slideLayout" Target="../slideLayouts/slideLayout97.xml"/><Relationship Id="rId8" Type="http://schemas.openxmlformats.org/officeDocument/2006/relationships/slideLayout" Target="../slideLayouts/slideLayout98.xml"/><Relationship Id="rId31" Type="http://schemas.openxmlformats.org/officeDocument/2006/relationships/slideLayout" Target="../slideLayouts/slideLayout121.xml"/><Relationship Id="rId30" Type="http://schemas.openxmlformats.org/officeDocument/2006/relationships/slideLayout" Target="../slideLayouts/slideLayout120.xml"/><Relationship Id="rId11" Type="http://schemas.openxmlformats.org/officeDocument/2006/relationships/slideLayout" Target="../slideLayouts/slideLayout101.xml"/><Relationship Id="rId33" Type="http://schemas.openxmlformats.org/officeDocument/2006/relationships/slideLayout" Target="../slideLayouts/slideLayout123.xml"/><Relationship Id="rId10" Type="http://schemas.openxmlformats.org/officeDocument/2006/relationships/slideLayout" Target="../slideLayouts/slideLayout100.xml"/><Relationship Id="rId32" Type="http://schemas.openxmlformats.org/officeDocument/2006/relationships/slideLayout" Target="../slideLayouts/slideLayout122.xml"/><Relationship Id="rId13" Type="http://schemas.openxmlformats.org/officeDocument/2006/relationships/slideLayout" Target="../slideLayouts/slideLayout103.xml"/><Relationship Id="rId35" Type="http://schemas.openxmlformats.org/officeDocument/2006/relationships/slideLayout" Target="../slideLayouts/slideLayout125.xml"/><Relationship Id="rId12" Type="http://schemas.openxmlformats.org/officeDocument/2006/relationships/slideLayout" Target="../slideLayouts/slideLayout102.xml"/><Relationship Id="rId34" Type="http://schemas.openxmlformats.org/officeDocument/2006/relationships/slideLayout" Target="../slideLayouts/slideLayout124.xml"/><Relationship Id="rId15" Type="http://schemas.openxmlformats.org/officeDocument/2006/relationships/slideLayout" Target="../slideLayouts/slideLayout105.xml"/><Relationship Id="rId37" Type="http://schemas.openxmlformats.org/officeDocument/2006/relationships/slideLayout" Target="../slideLayouts/slideLayout127.xml"/><Relationship Id="rId14" Type="http://schemas.openxmlformats.org/officeDocument/2006/relationships/slideLayout" Target="../slideLayouts/slideLayout104.xml"/><Relationship Id="rId36" Type="http://schemas.openxmlformats.org/officeDocument/2006/relationships/slideLayout" Target="../slideLayouts/slideLayout126.xml"/><Relationship Id="rId17" Type="http://schemas.openxmlformats.org/officeDocument/2006/relationships/slideLayout" Target="../slideLayouts/slideLayout107.xml"/><Relationship Id="rId39" Type="http://schemas.openxmlformats.org/officeDocument/2006/relationships/theme" Target="../theme/theme12.xml"/><Relationship Id="rId16" Type="http://schemas.openxmlformats.org/officeDocument/2006/relationships/slideLayout" Target="../slideLayouts/slideLayout106.xml"/><Relationship Id="rId38" Type="http://schemas.openxmlformats.org/officeDocument/2006/relationships/slideLayout" Target="../slideLayouts/slideLayout128.xml"/><Relationship Id="rId19" Type="http://schemas.openxmlformats.org/officeDocument/2006/relationships/slideLayout" Target="../slideLayouts/slideLayout109.xml"/><Relationship Id="rId18" Type="http://schemas.openxmlformats.org/officeDocument/2006/relationships/slideLayout" Target="../slideLayouts/slideLayout108.xml"/></Relationships>
</file>

<file path=ppt/slideMasters/_rels/slideMaster5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48.xml"/><Relationship Id="rId22" Type="http://schemas.openxmlformats.org/officeDocument/2006/relationships/slideLayout" Target="../slideLayouts/slideLayout150.xml"/><Relationship Id="rId21" Type="http://schemas.openxmlformats.org/officeDocument/2006/relationships/slideLayout" Target="../slideLayouts/slideLayout149.xml"/><Relationship Id="rId24" Type="http://schemas.openxmlformats.org/officeDocument/2006/relationships/slideLayout" Target="../slideLayouts/slideLayout152.xml"/><Relationship Id="rId23" Type="http://schemas.openxmlformats.org/officeDocument/2006/relationships/slideLayout" Target="../slideLayouts/slideLayout151.xml"/><Relationship Id="rId1" Type="http://schemas.openxmlformats.org/officeDocument/2006/relationships/slideLayout" Target="../slideLayouts/slideLayout129.xml"/><Relationship Id="rId2" Type="http://schemas.openxmlformats.org/officeDocument/2006/relationships/slideLayout" Target="../slideLayouts/slideLayout130.xml"/><Relationship Id="rId3" Type="http://schemas.openxmlformats.org/officeDocument/2006/relationships/slideLayout" Target="../slideLayouts/slideLayout131.xml"/><Relationship Id="rId4" Type="http://schemas.openxmlformats.org/officeDocument/2006/relationships/slideLayout" Target="../slideLayouts/slideLayout132.xml"/><Relationship Id="rId9" Type="http://schemas.openxmlformats.org/officeDocument/2006/relationships/slideLayout" Target="../slideLayouts/slideLayout137.xml"/><Relationship Id="rId26" Type="http://schemas.openxmlformats.org/officeDocument/2006/relationships/slideLayout" Target="../slideLayouts/slideLayout154.xml"/><Relationship Id="rId25" Type="http://schemas.openxmlformats.org/officeDocument/2006/relationships/slideLayout" Target="../slideLayouts/slideLayout153.xml"/><Relationship Id="rId28" Type="http://schemas.openxmlformats.org/officeDocument/2006/relationships/slideLayout" Target="../slideLayouts/slideLayout156.xml"/><Relationship Id="rId27" Type="http://schemas.openxmlformats.org/officeDocument/2006/relationships/slideLayout" Target="../slideLayouts/slideLayout155.xml"/><Relationship Id="rId5" Type="http://schemas.openxmlformats.org/officeDocument/2006/relationships/slideLayout" Target="../slideLayouts/slideLayout133.xml"/><Relationship Id="rId6" Type="http://schemas.openxmlformats.org/officeDocument/2006/relationships/slideLayout" Target="../slideLayouts/slideLayout134.xml"/><Relationship Id="rId29" Type="http://schemas.openxmlformats.org/officeDocument/2006/relationships/slideLayout" Target="../slideLayouts/slideLayout157.xml"/><Relationship Id="rId7" Type="http://schemas.openxmlformats.org/officeDocument/2006/relationships/slideLayout" Target="../slideLayouts/slideLayout135.xml"/><Relationship Id="rId8" Type="http://schemas.openxmlformats.org/officeDocument/2006/relationships/slideLayout" Target="../slideLayouts/slideLayout136.xml"/><Relationship Id="rId31" Type="http://schemas.openxmlformats.org/officeDocument/2006/relationships/slideLayout" Target="../slideLayouts/slideLayout159.xml"/><Relationship Id="rId30" Type="http://schemas.openxmlformats.org/officeDocument/2006/relationships/slideLayout" Target="../slideLayouts/slideLayout158.xml"/><Relationship Id="rId11" Type="http://schemas.openxmlformats.org/officeDocument/2006/relationships/slideLayout" Target="../slideLayouts/slideLayout139.xml"/><Relationship Id="rId33" Type="http://schemas.openxmlformats.org/officeDocument/2006/relationships/slideLayout" Target="../slideLayouts/slideLayout161.xml"/><Relationship Id="rId10" Type="http://schemas.openxmlformats.org/officeDocument/2006/relationships/slideLayout" Target="../slideLayouts/slideLayout138.xml"/><Relationship Id="rId32" Type="http://schemas.openxmlformats.org/officeDocument/2006/relationships/slideLayout" Target="../slideLayouts/slideLayout160.xml"/><Relationship Id="rId13" Type="http://schemas.openxmlformats.org/officeDocument/2006/relationships/slideLayout" Target="../slideLayouts/slideLayout141.xml"/><Relationship Id="rId35" Type="http://schemas.openxmlformats.org/officeDocument/2006/relationships/slideLayout" Target="../slideLayouts/slideLayout163.xml"/><Relationship Id="rId12" Type="http://schemas.openxmlformats.org/officeDocument/2006/relationships/slideLayout" Target="../slideLayouts/slideLayout140.xml"/><Relationship Id="rId34" Type="http://schemas.openxmlformats.org/officeDocument/2006/relationships/slideLayout" Target="../slideLayouts/slideLayout162.xml"/><Relationship Id="rId15" Type="http://schemas.openxmlformats.org/officeDocument/2006/relationships/slideLayout" Target="../slideLayouts/slideLayout143.xml"/><Relationship Id="rId37" Type="http://schemas.openxmlformats.org/officeDocument/2006/relationships/slideLayout" Target="../slideLayouts/slideLayout165.xml"/><Relationship Id="rId14" Type="http://schemas.openxmlformats.org/officeDocument/2006/relationships/slideLayout" Target="../slideLayouts/slideLayout142.xml"/><Relationship Id="rId36" Type="http://schemas.openxmlformats.org/officeDocument/2006/relationships/slideLayout" Target="../slideLayouts/slideLayout164.xml"/><Relationship Id="rId17" Type="http://schemas.openxmlformats.org/officeDocument/2006/relationships/slideLayout" Target="../slideLayouts/slideLayout145.xml"/><Relationship Id="rId39" Type="http://schemas.openxmlformats.org/officeDocument/2006/relationships/theme" Target="../theme/theme9.xml"/><Relationship Id="rId16" Type="http://schemas.openxmlformats.org/officeDocument/2006/relationships/slideLayout" Target="../slideLayouts/slideLayout144.xml"/><Relationship Id="rId38" Type="http://schemas.openxmlformats.org/officeDocument/2006/relationships/slideLayout" Target="../slideLayouts/slideLayout166.xml"/><Relationship Id="rId19" Type="http://schemas.openxmlformats.org/officeDocument/2006/relationships/slideLayout" Target="../slideLayouts/slideLayout147.xml"/><Relationship Id="rId18" Type="http://schemas.openxmlformats.org/officeDocument/2006/relationships/slideLayout" Target="../slideLayouts/slideLayout146.xml"/></Relationships>
</file>

<file path=ppt/slideMasters/_rels/slideMaster6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86.xml"/><Relationship Id="rId22" Type="http://schemas.openxmlformats.org/officeDocument/2006/relationships/slideLayout" Target="../slideLayouts/slideLayout188.xml"/><Relationship Id="rId21" Type="http://schemas.openxmlformats.org/officeDocument/2006/relationships/slideLayout" Target="../slideLayouts/slideLayout187.xml"/><Relationship Id="rId24" Type="http://schemas.openxmlformats.org/officeDocument/2006/relationships/slideLayout" Target="../slideLayouts/slideLayout190.xml"/><Relationship Id="rId23" Type="http://schemas.openxmlformats.org/officeDocument/2006/relationships/slideLayout" Target="../slideLayouts/slideLayout189.xml"/><Relationship Id="rId1" Type="http://schemas.openxmlformats.org/officeDocument/2006/relationships/slideLayout" Target="../slideLayouts/slideLayout167.xml"/><Relationship Id="rId2" Type="http://schemas.openxmlformats.org/officeDocument/2006/relationships/slideLayout" Target="../slideLayouts/slideLayout168.xml"/><Relationship Id="rId3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170.xml"/><Relationship Id="rId9" Type="http://schemas.openxmlformats.org/officeDocument/2006/relationships/slideLayout" Target="../slideLayouts/slideLayout175.xml"/><Relationship Id="rId26" Type="http://schemas.openxmlformats.org/officeDocument/2006/relationships/slideLayout" Target="../slideLayouts/slideLayout192.xml"/><Relationship Id="rId25" Type="http://schemas.openxmlformats.org/officeDocument/2006/relationships/slideLayout" Target="../slideLayouts/slideLayout191.xml"/><Relationship Id="rId28" Type="http://schemas.openxmlformats.org/officeDocument/2006/relationships/slideLayout" Target="../slideLayouts/slideLayout194.xml"/><Relationship Id="rId27" Type="http://schemas.openxmlformats.org/officeDocument/2006/relationships/slideLayout" Target="../slideLayouts/slideLayout193.xml"/><Relationship Id="rId5" Type="http://schemas.openxmlformats.org/officeDocument/2006/relationships/slideLayout" Target="../slideLayouts/slideLayout171.xml"/><Relationship Id="rId6" Type="http://schemas.openxmlformats.org/officeDocument/2006/relationships/slideLayout" Target="../slideLayouts/slideLayout172.xml"/><Relationship Id="rId29" Type="http://schemas.openxmlformats.org/officeDocument/2006/relationships/slideLayout" Target="../slideLayouts/slideLayout195.xml"/><Relationship Id="rId7" Type="http://schemas.openxmlformats.org/officeDocument/2006/relationships/slideLayout" Target="../slideLayouts/slideLayout173.xml"/><Relationship Id="rId8" Type="http://schemas.openxmlformats.org/officeDocument/2006/relationships/slideLayout" Target="../slideLayouts/slideLayout174.xml"/><Relationship Id="rId31" Type="http://schemas.openxmlformats.org/officeDocument/2006/relationships/slideLayout" Target="../slideLayouts/slideLayout197.xml"/><Relationship Id="rId30" Type="http://schemas.openxmlformats.org/officeDocument/2006/relationships/slideLayout" Target="../slideLayouts/slideLayout196.xml"/><Relationship Id="rId11" Type="http://schemas.openxmlformats.org/officeDocument/2006/relationships/slideLayout" Target="../slideLayouts/slideLayout177.xml"/><Relationship Id="rId33" Type="http://schemas.openxmlformats.org/officeDocument/2006/relationships/slideLayout" Target="../slideLayouts/slideLayout199.xml"/><Relationship Id="rId10" Type="http://schemas.openxmlformats.org/officeDocument/2006/relationships/slideLayout" Target="../slideLayouts/slideLayout176.xml"/><Relationship Id="rId32" Type="http://schemas.openxmlformats.org/officeDocument/2006/relationships/slideLayout" Target="../slideLayouts/slideLayout198.xml"/><Relationship Id="rId13" Type="http://schemas.openxmlformats.org/officeDocument/2006/relationships/slideLayout" Target="../slideLayouts/slideLayout179.xml"/><Relationship Id="rId35" Type="http://schemas.openxmlformats.org/officeDocument/2006/relationships/slideLayout" Target="../slideLayouts/slideLayout201.xml"/><Relationship Id="rId12" Type="http://schemas.openxmlformats.org/officeDocument/2006/relationships/slideLayout" Target="../slideLayouts/slideLayout178.xml"/><Relationship Id="rId34" Type="http://schemas.openxmlformats.org/officeDocument/2006/relationships/slideLayout" Target="../slideLayouts/slideLayout200.xml"/><Relationship Id="rId15" Type="http://schemas.openxmlformats.org/officeDocument/2006/relationships/slideLayout" Target="../slideLayouts/slideLayout181.xml"/><Relationship Id="rId37" Type="http://schemas.openxmlformats.org/officeDocument/2006/relationships/slideLayout" Target="../slideLayouts/slideLayout203.xml"/><Relationship Id="rId14" Type="http://schemas.openxmlformats.org/officeDocument/2006/relationships/slideLayout" Target="../slideLayouts/slideLayout180.xml"/><Relationship Id="rId36" Type="http://schemas.openxmlformats.org/officeDocument/2006/relationships/slideLayout" Target="../slideLayouts/slideLayout202.xml"/><Relationship Id="rId17" Type="http://schemas.openxmlformats.org/officeDocument/2006/relationships/slideLayout" Target="../slideLayouts/slideLayout183.xml"/><Relationship Id="rId39" Type="http://schemas.openxmlformats.org/officeDocument/2006/relationships/theme" Target="../theme/theme1.xml"/><Relationship Id="rId16" Type="http://schemas.openxmlformats.org/officeDocument/2006/relationships/slideLayout" Target="../slideLayouts/slideLayout182.xml"/><Relationship Id="rId38" Type="http://schemas.openxmlformats.org/officeDocument/2006/relationships/slideLayout" Target="../slideLayouts/slideLayout204.xml"/><Relationship Id="rId19" Type="http://schemas.openxmlformats.org/officeDocument/2006/relationships/slideLayout" Target="../slideLayouts/slideLayout185.xml"/><Relationship Id="rId18" Type="http://schemas.openxmlformats.org/officeDocument/2006/relationships/slideLayout" Target="../slideLayouts/slideLayout184.xml"/></Relationships>
</file>

<file path=ppt/slideMasters/_rels/slideMaster7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24.xml"/><Relationship Id="rId22" Type="http://schemas.openxmlformats.org/officeDocument/2006/relationships/slideLayout" Target="../slideLayouts/slideLayout226.xml"/><Relationship Id="rId21" Type="http://schemas.openxmlformats.org/officeDocument/2006/relationships/slideLayout" Target="../slideLayouts/slideLayout225.xml"/><Relationship Id="rId24" Type="http://schemas.openxmlformats.org/officeDocument/2006/relationships/slideLayout" Target="../slideLayouts/slideLayout228.xml"/><Relationship Id="rId23" Type="http://schemas.openxmlformats.org/officeDocument/2006/relationships/slideLayout" Target="../slideLayouts/slideLayout227.xml"/><Relationship Id="rId1" Type="http://schemas.openxmlformats.org/officeDocument/2006/relationships/slideLayout" Target="../slideLayouts/slideLayout205.xml"/><Relationship Id="rId2" Type="http://schemas.openxmlformats.org/officeDocument/2006/relationships/slideLayout" Target="../slideLayouts/slideLayout206.xml"/><Relationship Id="rId3" Type="http://schemas.openxmlformats.org/officeDocument/2006/relationships/slideLayout" Target="../slideLayouts/slideLayout207.xml"/><Relationship Id="rId4" Type="http://schemas.openxmlformats.org/officeDocument/2006/relationships/slideLayout" Target="../slideLayouts/slideLayout208.xml"/><Relationship Id="rId9" Type="http://schemas.openxmlformats.org/officeDocument/2006/relationships/slideLayout" Target="../slideLayouts/slideLayout213.xml"/><Relationship Id="rId26" Type="http://schemas.openxmlformats.org/officeDocument/2006/relationships/slideLayout" Target="../slideLayouts/slideLayout230.xml"/><Relationship Id="rId25" Type="http://schemas.openxmlformats.org/officeDocument/2006/relationships/slideLayout" Target="../slideLayouts/slideLayout229.xml"/><Relationship Id="rId28" Type="http://schemas.openxmlformats.org/officeDocument/2006/relationships/slideLayout" Target="../slideLayouts/slideLayout232.xml"/><Relationship Id="rId27" Type="http://schemas.openxmlformats.org/officeDocument/2006/relationships/slideLayout" Target="../slideLayouts/slideLayout231.xml"/><Relationship Id="rId5" Type="http://schemas.openxmlformats.org/officeDocument/2006/relationships/slideLayout" Target="../slideLayouts/slideLayout209.xml"/><Relationship Id="rId6" Type="http://schemas.openxmlformats.org/officeDocument/2006/relationships/slideLayout" Target="../slideLayouts/slideLayout210.xml"/><Relationship Id="rId29" Type="http://schemas.openxmlformats.org/officeDocument/2006/relationships/slideLayout" Target="../slideLayouts/slideLayout233.xml"/><Relationship Id="rId7" Type="http://schemas.openxmlformats.org/officeDocument/2006/relationships/slideLayout" Target="../slideLayouts/slideLayout211.xml"/><Relationship Id="rId8" Type="http://schemas.openxmlformats.org/officeDocument/2006/relationships/slideLayout" Target="../slideLayouts/slideLayout212.xml"/><Relationship Id="rId31" Type="http://schemas.openxmlformats.org/officeDocument/2006/relationships/slideLayout" Target="../slideLayouts/slideLayout235.xml"/><Relationship Id="rId30" Type="http://schemas.openxmlformats.org/officeDocument/2006/relationships/slideLayout" Target="../slideLayouts/slideLayout234.xml"/><Relationship Id="rId11" Type="http://schemas.openxmlformats.org/officeDocument/2006/relationships/slideLayout" Target="../slideLayouts/slideLayout215.xml"/><Relationship Id="rId33" Type="http://schemas.openxmlformats.org/officeDocument/2006/relationships/slideLayout" Target="../slideLayouts/slideLayout237.xml"/><Relationship Id="rId10" Type="http://schemas.openxmlformats.org/officeDocument/2006/relationships/slideLayout" Target="../slideLayouts/slideLayout214.xml"/><Relationship Id="rId32" Type="http://schemas.openxmlformats.org/officeDocument/2006/relationships/slideLayout" Target="../slideLayouts/slideLayout236.xml"/><Relationship Id="rId13" Type="http://schemas.openxmlformats.org/officeDocument/2006/relationships/slideLayout" Target="../slideLayouts/slideLayout217.xml"/><Relationship Id="rId35" Type="http://schemas.openxmlformats.org/officeDocument/2006/relationships/slideLayout" Target="../slideLayouts/slideLayout239.xml"/><Relationship Id="rId12" Type="http://schemas.openxmlformats.org/officeDocument/2006/relationships/slideLayout" Target="../slideLayouts/slideLayout216.xml"/><Relationship Id="rId34" Type="http://schemas.openxmlformats.org/officeDocument/2006/relationships/slideLayout" Target="../slideLayouts/slideLayout238.xml"/><Relationship Id="rId15" Type="http://schemas.openxmlformats.org/officeDocument/2006/relationships/slideLayout" Target="../slideLayouts/slideLayout219.xml"/><Relationship Id="rId37" Type="http://schemas.openxmlformats.org/officeDocument/2006/relationships/slideLayout" Target="../slideLayouts/slideLayout241.xml"/><Relationship Id="rId14" Type="http://schemas.openxmlformats.org/officeDocument/2006/relationships/slideLayout" Target="../slideLayouts/slideLayout218.xml"/><Relationship Id="rId36" Type="http://schemas.openxmlformats.org/officeDocument/2006/relationships/slideLayout" Target="../slideLayouts/slideLayout240.xml"/><Relationship Id="rId17" Type="http://schemas.openxmlformats.org/officeDocument/2006/relationships/slideLayout" Target="../slideLayouts/slideLayout221.xml"/><Relationship Id="rId39" Type="http://schemas.openxmlformats.org/officeDocument/2006/relationships/theme" Target="../theme/theme8.xml"/><Relationship Id="rId16" Type="http://schemas.openxmlformats.org/officeDocument/2006/relationships/slideLayout" Target="../slideLayouts/slideLayout220.xml"/><Relationship Id="rId38" Type="http://schemas.openxmlformats.org/officeDocument/2006/relationships/slideLayout" Target="../slideLayouts/slideLayout242.xml"/><Relationship Id="rId19" Type="http://schemas.openxmlformats.org/officeDocument/2006/relationships/slideLayout" Target="../slideLayouts/slideLayout223.xml"/><Relationship Id="rId18" Type="http://schemas.openxmlformats.org/officeDocument/2006/relationships/slideLayout" Target="../slideLayouts/slideLayout222.xml"/></Relationships>
</file>

<file path=ppt/slideMasters/_rels/slideMaster8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62.xml"/><Relationship Id="rId22" Type="http://schemas.openxmlformats.org/officeDocument/2006/relationships/slideLayout" Target="../slideLayouts/slideLayout264.xml"/><Relationship Id="rId21" Type="http://schemas.openxmlformats.org/officeDocument/2006/relationships/slideLayout" Target="../slideLayouts/slideLayout263.xml"/><Relationship Id="rId24" Type="http://schemas.openxmlformats.org/officeDocument/2006/relationships/slideLayout" Target="../slideLayouts/slideLayout266.xml"/><Relationship Id="rId23" Type="http://schemas.openxmlformats.org/officeDocument/2006/relationships/slideLayout" Target="../slideLayouts/slideLayout265.xml"/><Relationship Id="rId1" Type="http://schemas.openxmlformats.org/officeDocument/2006/relationships/slideLayout" Target="../slideLayouts/slideLayout243.xml"/><Relationship Id="rId2" Type="http://schemas.openxmlformats.org/officeDocument/2006/relationships/slideLayout" Target="../slideLayouts/slideLayout244.xml"/><Relationship Id="rId3" Type="http://schemas.openxmlformats.org/officeDocument/2006/relationships/slideLayout" Target="../slideLayouts/slideLayout245.xml"/><Relationship Id="rId4" Type="http://schemas.openxmlformats.org/officeDocument/2006/relationships/slideLayout" Target="../slideLayouts/slideLayout246.xml"/><Relationship Id="rId9" Type="http://schemas.openxmlformats.org/officeDocument/2006/relationships/slideLayout" Target="../slideLayouts/slideLayout251.xml"/><Relationship Id="rId26" Type="http://schemas.openxmlformats.org/officeDocument/2006/relationships/slideLayout" Target="../slideLayouts/slideLayout268.xml"/><Relationship Id="rId25" Type="http://schemas.openxmlformats.org/officeDocument/2006/relationships/slideLayout" Target="../slideLayouts/slideLayout267.xml"/><Relationship Id="rId28" Type="http://schemas.openxmlformats.org/officeDocument/2006/relationships/slideLayout" Target="../slideLayouts/slideLayout270.xml"/><Relationship Id="rId27" Type="http://schemas.openxmlformats.org/officeDocument/2006/relationships/slideLayout" Target="../slideLayouts/slideLayout269.xml"/><Relationship Id="rId5" Type="http://schemas.openxmlformats.org/officeDocument/2006/relationships/slideLayout" Target="../slideLayouts/slideLayout247.xml"/><Relationship Id="rId6" Type="http://schemas.openxmlformats.org/officeDocument/2006/relationships/slideLayout" Target="../slideLayouts/slideLayout248.xml"/><Relationship Id="rId29" Type="http://schemas.openxmlformats.org/officeDocument/2006/relationships/slideLayout" Target="../slideLayouts/slideLayout271.xml"/><Relationship Id="rId7" Type="http://schemas.openxmlformats.org/officeDocument/2006/relationships/slideLayout" Target="../slideLayouts/slideLayout249.xml"/><Relationship Id="rId8" Type="http://schemas.openxmlformats.org/officeDocument/2006/relationships/slideLayout" Target="../slideLayouts/slideLayout250.xml"/><Relationship Id="rId31" Type="http://schemas.openxmlformats.org/officeDocument/2006/relationships/slideLayout" Target="../slideLayouts/slideLayout273.xml"/><Relationship Id="rId30" Type="http://schemas.openxmlformats.org/officeDocument/2006/relationships/slideLayout" Target="../slideLayouts/slideLayout272.xml"/><Relationship Id="rId11" Type="http://schemas.openxmlformats.org/officeDocument/2006/relationships/slideLayout" Target="../slideLayouts/slideLayout253.xml"/><Relationship Id="rId33" Type="http://schemas.openxmlformats.org/officeDocument/2006/relationships/slideLayout" Target="../slideLayouts/slideLayout275.xml"/><Relationship Id="rId10" Type="http://schemas.openxmlformats.org/officeDocument/2006/relationships/slideLayout" Target="../slideLayouts/slideLayout252.xml"/><Relationship Id="rId32" Type="http://schemas.openxmlformats.org/officeDocument/2006/relationships/slideLayout" Target="../slideLayouts/slideLayout274.xml"/><Relationship Id="rId13" Type="http://schemas.openxmlformats.org/officeDocument/2006/relationships/slideLayout" Target="../slideLayouts/slideLayout255.xml"/><Relationship Id="rId35" Type="http://schemas.openxmlformats.org/officeDocument/2006/relationships/slideLayout" Target="../slideLayouts/slideLayout277.xml"/><Relationship Id="rId12" Type="http://schemas.openxmlformats.org/officeDocument/2006/relationships/slideLayout" Target="../slideLayouts/slideLayout254.xml"/><Relationship Id="rId34" Type="http://schemas.openxmlformats.org/officeDocument/2006/relationships/slideLayout" Target="../slideLayouts/slideLayout276.xml"/><Relationship Id="rId15" Type="http://schemas.openxmlformats.org/officeDocument/2006/relationships/slideLayout" Target="../slideLayouts/slideLayout257.xml"/><Relationship Id="rId37" Type="http://schemas.openxmlformats.org/officeDocument/2006/relationships/slideLayout" Target="../slideLayouts/slideLayout279.xml"/><Relationship Id="rId14" Type="http://schemas.openxmlformats.org/officeDocument/2006/relationships/slideLayout" Target="../slideLayouts/slideLayout256.xml"/><Relationship Id="rId36" Type="http://schemas.openxmlformats.org/officeDocument/2006/relationships/slideLayout" Target="../slideLayouts/slideLayout278.xml"/><Relationship Id="rId17" Type="http://schemas.openxmlformats.org/officeDocument/2006/relationships/slideLayout" Target="../slideLayouts/slideLayout259.xml"/><Relationship Id="rId39" Type="http://schemas.openxmlformats.org/officeDocument/2006/relationships/theme" Target="../theme/theme2.xml"/><Relationship Id="rId16" Type="http://schemas.openxmlformats.org/officeDocument/2006/relationships/slideLayout" Target="../slideLayouts/slideLayout258.xml"/><Relationship Id="rId38" Type="http://schemas.openxmlformats.org/officeDocument/2006/relationships/slideLayout" Target="../slideLayouts/slideLayout280.xml"/><Relationship Id="rId19" Type="http://schemas.openxmlformats.org/officeDocument/2006/relationships/slideLayout" Target="../slideLayouts/slideLayout261.xml"/><Relationship Id="rId18" Type="http://schemas.openxmlformats.org/officeDocument/2006/relationships/slideLayout" Target="../slideLayouts/slideLayout260.xml"/></Relationships>
</file>

<file path=ppt/slideMasters/_rels/slideMaster9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300.xml"/><Relationship Id="rId22" Type="http://schemas.openxmlformats.org/officeDocument/2006/relationships/slideLayout" Target="../slideLayouts/slideLayout302.xml"/><Relationship Id="rId21" Type="http://schemas.openxmlformats.org/officeDocument/2006/relationships/slideLayout" Target="../slideLayouts/slideLayout301.xml"/><Relationship Id="rId24" Type="http://schemas.openxmlformats.org/officeDocument/2006/relationships/slideLayout" Target="../slideLayouts/slideLayout304.xml"/><Relationship Id="rId23" Type="http://schemas.openxmlformats.org/officeDocument/2006/relationships/slideLayout" Target="../slideLayouts/slideLayout303.xml"/><Relationship Id="rId1" Type="http://schemas.openxmlformats.org/officeDocument/2006/relationships/slideLayout" Target="../slideLayouts/slideLayout281.xml"/><Relationship Id="rId2" Type="http://schemas.openxmlformats.org/officeDocument/2006/relationships/slideLayout" Target="../slideLayouts/slideLayout282.xml"/><Relationship Id="rId3" Type="http://schemas.openxmlformats.org/officeDocument/2006/relationships/slideLayout" Target="../slideLayouts/slideLayout283.xml"/><Relationship Id="rId4" Type="http://schemas.openxmlformats.org/officeDocument/2006/relationships/slideLayout" Target="../slideLayouts/slideLayout284.xml"/><Relationship Id="rId9" Type="http://schemas.openxmlformats.org/officeDocument/2006/relationships/slideLayout" Target="../slideLayouts/slideLayout289.xml"/><Relationship Id="rId26" Type="http://schemas.openxmlformats.org/officeDocument/2006/relationships/slideLayout" Target="../slideLayouts/slideLayout306.xml"/><Relationship Id="rId25" Type="http://schemas.openxmlformats.org/officeDocument/2006/relationships/slideLayout" Target="../slideLayouts/slideLayout305.xml"/><Relationship Id="rId28" Type="http://schemas.openxmlformats.org/officeDocument/2006/relationships/slideLayout" Target="../slideLayouts/slideLayout308.xml"/><Relationship Id="rId27" Type="http://schemas.openxmlformats.org/officeDocument/2006/relationships/slideLayout" Target="../slideLayouts/slideLayout307.xml"/><Relationship Id="rId5" Type="http://schemas.openxmlformats.org/officeDocument/2006/relationships/slideLayout" Target="../slideLayouts/slideLayout285.xml"/><Relationship Id="rId6" Type="http://schemas.openxmlformats.org/officeDocument/2006/relationships/slideLayout" Target="../slideLayouts/slideLayout286.xml"/><Relationship Id="rId29" Type="http://schemas.openxmlformats.org/officeDocument/2006/relationships/slideLayout" Target="../slideLayouts/slideLayout309.xml"/><Relationship Id="rId7" Type="http://schemas.openxmlformats.org/officeDocument/2006/relationships/slideLayout" Target="../slideLayouts/slideLayout287.xml"/><Relationship Id="rId8" Type="http://schemas.openxmlformats.org/officeDocument/2006/relationships/slideLayout" Target="../slideLayouts/slideLayout288.xml"/><Relationship Id="rId31" Type="http://schemas.openxmlformats.org/officeDocument/2006/relationships/slideLayout" Target="../slideLayouts/slideLayout311.xml"/><Relationship Id="rId30" Type="http://schemas.openxmlformats.org/officeDocument/2006/relationships/slideLayout" Target="../slideLayouts/slideLayout310.xml"/><Relationship Id="rId11" Type="http://schemas.openxmlformats.org/officeDocument/2006/relationships/slideLayout" Target="../slideLayouts/slideLayout291.xml"/><Relationship Id="rId33" Type="http://schemas.openxmlformats.org/officeDocument/2006/relationships/slideLayout" Target="../slideLayouts/slideLayout313.xml"/><Relationship Id="rId10" Type="http://schemas.openxmlformats.org/officeDocument/2006/relationships/slideLayout" Target="../slideLayouts/slideLayout290.xml"/><Relationship Id="rId32" Type="http://schemas.openxmlformats.org/officeDocument/2006/relationships/slideLayout" Target="../slideLayouts/slideLayout312.xml"/><Relationship Id="rId13" Type="http://schemas.openxmlformats.org/officeDocument/2006/relationships/slideLayout" Target="../slideLayouts/slideLayout293.xml"/><Relationship Id="rId35" Type="http://schemas.openxmlformats.org/officeDocument/2006/relationships/slideLayout" Target="../slideLayouts/slideLayout315.xml"/><Relationship Id="rId12" Type="http://schemas.openxmlformats.org/officeDocument/2006/relationships/slideLayout" Target="../slideLayouts/slideLayout292.xml"/><Relationship Id="rId34" Type="http://schemas.openxmlformats.org/officeDocument/2006/relationships/slideLayout" Target="../slideLayouts/slideLayout314.xml"/><Relationship Id="rId15" Type="http://schemas.openxmlformats.org/officeDocument/2006/relationships/slideLayout" Target="../slideLayouts/slideLayout295.xml"/><Relationship Id="rId37" Type="http://schemas.openxmlformats.org/officeDocument/2006/relationships/slideLayout" Target="../slideLayouts/slideLayout317.xml"/><Relationship Id="rId14" Type="http://schemas.openxmlformats.org/officeDocument/2006/relationships/slideLayout" Target="../slideLayouts/slideLayout294.xml"/><Relationship Id="rId36" Type="http://schemas.openxmlformats.org/officeDocument/2006/relationships/slideLayout" Target="../slideLayouts/slideLayout316.xml"/><Relationship Id="rId17" Type="http://schemas.openxmlformats.org/officeDocument/2006/relationships/slideLayout" Target="../slideLayouts/slideLayout297.xml"/><Relationship Id="rId39" Type="http://schemas.openxmlformats.org/officeDocument/2006/relationships/theme" Target="../theme/theme10.xml"/><Relationship Id="rId16" Type="http://schemas.openxmlformats.org/officeDocument/2006/relationships/slideLayout" Target="../slideLayouts/slideLayout296.xml"/><Relationship Id="rId38" Type="http://schemas.openxmlformats.org/officeDocument/2006/relationships/slideLayout" Target="../slideLayouts/slideLayout318.xml"/><Relationship Id="rId19" Type="http://schemas.openxmlformats.org/officeDocument/2006/relationships/slideLayout" Target="../slideLayouts/slideLayout299.xml"/><Relationship Id="rId18" Type="http://schemas.openxmlformats.org/officeDocument/2006/relationships/slideLayout" Target="../slideLayouts/slideLayout29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 algn="r">
              <a:buNone/>
              <a:defRPr sz="1000">
                <a:solidFill>
                  <a:schemeClr val="dk2"/>
                </a:solidFill>
              </a:defRPr>
            </a:lvl1pPr>
            <a:lvl2pPr lvl="1" rtl="0" algn="r">
              <a:buNone/>
              <a:defRPr sz="1000">
                <a:solidFill>
                  <a:schemeClr val="dk2"/>
                </a:solidFill>
              </a:defRPr>
            </a:lvl2pPr>
            <a:lvl3pPr lvl="2" rtl="0" algn="r">
              <a:buNone/>
              <a:defRPr sz="1000">
                <a:solidFill>
                  <a:schemeClr val="dk2"/>
                </a:solidFill>
              </a:defRPr>
            </a:lvl3pPr>
            <a:lvl4pPr lvl="3" rtl="0" algn="r">
              <a:buNone/>
              <a:defRPr sz="1000">
                <a:solidFill>
                  <a:schemeClr val="dk2"/>
                </a:solidFill>
              </a:defRPr>
            </a:lvl4pPr>
            <a:lvl5pPr lvl="4" rtl="0" algn="r">
              <a:buNone/>
              <a:defRPr sz="1000">
                <a:solidFill>
                  <a:schemeClr val="dk2"/>
                </a:solidFill>
              </a:defRPr>
            </a:lvl5pPr>
            <a:lvl6pPr lvl="5" rtl="0" algn="r">
              <a:buNone/>
              <a:defRPr sz="1000">
                <a:solidFill>
                  <a:schemeClr val="dk2"/>
                </a:solidFill>
              </a:defRPr>
            </a:lvl6pPr>
            <a:lvl7pPr lvl="6" rtl="0" algn="r">
              <a:buNone/>
              <a:defRPr sz="1000">
                <a:solidFill>
                  <a:schemeClr val="dk2"/>
                </a:solidFill>
              </a:defRPr>
            </a:lvl7pPr>
            <a:lvl8pPr lvl="7" rtl="0" algn="r">
              <a:buNone/>
              <a:defRPr sz="1000">
                <a:solidFill>
                  <a:schemeClr val="dk2"/>
                </a:solidFill>
              </a:defRPr>
            </a:lvl8pPr>
            <a:lvl9pPr lvl="8" rtl="0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8262" name="Shape 8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3" name="Google Shape;8263;p328"/>
          <p:cNvSpPr txBox="1"/>
          <p:nvPr>
            <p:ph type="title"/>
          </p:nvPr>
        </p:nvSpPr>
        <p:spPr>
          <a:xfrm>
            <a:off x="721900" y="445025"/>
            <a:ext cx="7700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8264" name="Google Shape;8264;p328"/>
          <p:cNvSpPr txBox="1"/>
          <p:nvPr>
            <p:ph idx="1" type="body"/>
          </p:nvPr>
        </p:nvSpPr>
        <p:spPr>
          <a:xfrm>
            <a:off x="721900" y="1152475"/>
            <a:ext cx="7700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966" r:id="rId1"/>
    <p:sldLayoutId id="2147483967" r:id="rId2"/>
    <p:sldLayoutId id="2147483968" r:id="rId3"/>
    <p:sldLayoutId id="2147483969" r:id="rId4"/>
    <p:sldLayoutId id="2147483970" r:id="rId5"/>
    <p:sldLayoutId id="2147483971" r:id="rId6"/>
    <p:sldLayoutId id="2147483972" r:id="rId7"/>
    <p:sldLayoutId id="2147483973" r:id="rId8"/>
    <p:sldLayoutId id="2147483974" r:id="rId9"/>
    <p:sldLayoutId id="2147483975" r:id="rId10"/>
    <p:sldLayoutId id="2147483976" r:id="rId11"/>
    <p:sldLayoutId id="2147483977" r:id="rId12"/>
    <p:sldLayoutId id="2147483978" r:id="rId13"/>
    <p:sldLayoutId id="2147483979" r:id="rId14"/>
    <p:sldLayoutId id="2147483980" r:id="rId15"/>
    <p:sldLayoutId id="2147483981" r:id="rId16"/>
    <p:sldLayoutId id="2147483982" r:id="rId17"/>
    <p:sldLayoutId id="2147483983" r:id="rId18"/>
    <p:sldLayoutId id="2147483984" r:id="rId19"/>
    <p:sldLayoutId id="2147483985" r:id="rId20"/>
    <p:sldLayoutId id="2147483986" r:id="rId21"/>
    <p:sldLayoutId id="2147483987" r:id="rId22"/>
    <p:sldLayoutId id="2147483988" r:id="rId23"/>
    <p:sldLayoutId id="2147483989" r:id="rId24"/>
    <p:sldLayoutId id="2147483990" r:id="rId25"/>
    <p:sldLayoutId id="2147483991" r:id="rId26"/>
    <p:sldLayoutId id="2147483992" r:id="rId27"/>
    <p:sldLayoutId id="2147483993" r:id="rId28"/>
    <p:sldLayoutId id="2147483994" r:id="rId29"/>
    <p:sldLayoutId id="2147483995" r:id="rId30"/>
    <p:sldLayoutId id="2147483996" r:id="rId31"/>
    <p:sldLayoutId id="2147483997" r:id="rId32"/>
    <p:sldLayoutId id="2147483998" r:id="rId33"/>
    <p:sldLayoutId id="2147483999" r:id="rId34"/>
    <p:sldLayoutId id="2147484000" r:id="rId35"/>
    <p:sldLayoutId id="2147484001" r:id="rId36"/>
    <p:sldLayoutId id="2147484002" r:id="rId37"/>
    <p:sldLayoutId id="2147484003" r:id="rId3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9281" name="Shape 9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2" name="Google Shape;9282;p367"/>
          <p:cNvSpPr txBox="1"/>
          <p:nvPr>
            <p:ph type="title"/>
          </p:nvPr>
        </p:nvSpPr>
        <p:spPr>
          <a:xfrm>
            <a:off x="721900" y="445025"/>
            <a:ext cx="7700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9283" name="Google Shape;9283;p367"/>
          <p:cNvSpPr txBox="1"/>
          <p:nvPr>
            <p:ph idx="1" type="body"/>
          </p:nvPr>
        </p:nvSpPr>
        <p:spPr>
          <a:xfrm>
            <a:off x="721900" y="1152475"/>
            <a:ext cx="7700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4004" r:id="rId1"/>
    <p:sldLayoutId id="2147484005" r:id="rId2"/>
    <p:sldLayoutId id="2147484006" r:id="rId3"/>
    <p:sldLayoutId id="2147484007" r:id="rId4"/>
    <p:sldLayoutId id="2147484008" r:id="rId5"/>
    <p:sldLayoutId id="2147484009" r:id="rId6"/>
    <p:sldLayoutId id="2147484010" r:id="rId7"/>
    <p:sldLayoutId id="2147484011" r:id="rId8"/>
    <p:sldLayoutId id="2147484012" r:id="rId9"/>
    <p:sldLayoutId id="2147484013" r:id="rId10"/>
    <p:sldLayoutId id="2147484014" r:id="rId11"/>
    <p:sldLayoutId id="2147484015" r:id="rId12"/>
    <p:sldLayoutId id="2147484016" r:id="rId13"/>
    <p:sldLayoutId id="2147484017" r:id="rId14"/>
    <p:sldLayoutId id="2147484018" r:id="rId15"/>
    <p:sldLayoutId id="2147484019" r:id="rId16"/>
    <p:sldLayoutId id="2147484020" r:id="rId17"/>
    <p:sldLayoutId id="2147484021" r:id="rId18"/>
    <p:sldLayoutId id="2147484022" r:id="rId19"/>
    <p:sldLayoutId id="2147484023" r:id="rId20"/>
    <p:sldLayoutId id="2147484024" r:id="rId21"/>
    <p:sldLayoutId id="2147484025" r:id="rId22"/>
    <p:sldLayoutId id="2147484026" r:id="rId23"/>
    <p:sldLayoutId id="2147484027" r:id="rId24"/>
    <p:sldLayoutId id="2147484028" r:id="rId25"/>
    <p:sldLayoutId id="2147484029" r:id="rId26"/>
    <p:sldLayoutId id="2147484030" r:id="rId27"/>
    <p:sldLayoutId id="2147484031" r:id="rId28"/>
    <p:sldLayoutId id="2147484032" r:id="rId29"/>
    <p:sldLayoutId id="2147484033" r:id="rId30"/>
    <p:sldLayoutId id="2147484034" r:id="rId31"/>
    <p:sldLayoutId id="2147484035" r:id="rId32"/>
    <p:sldLayoutId id="2147484036" r:id="rId33"/>
    <p:sldLayoutId id="2147484037" r:id="rId34"/>
    <p:sldLayoutId id="2147484038" r:id="rId35"/>
    <p:sldLayoutId id="2147484039" r:id="rId36"/>
    <p:sldLayoutId id="2147484040" r:id="rId37"/>
    <p:sldLayoutId id="2147484041" r:id="rId3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16"/>
          <p:cNvSpPr txBox="1"/>
          <p:nvPr>
            <p:ph type="title"/>
          </p:nvPr>
        </p:nvSpPr>
        <p:spPr>
          <a:xfrm>
            <a:off x="721900" y="445025"/>
            <a:ext cx="7700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112" name="Google Shape;112;p16"/>
          <p:cNvSpPr txBox="1"/>
          <p:nvPr>
            <p:ph idx="1" type="body"/>
          </p:nvPr>
        </p:nvSpPr>
        <p:spPr>
          <a:xfrm>
            <a:off x="721900" y="1152475"/>
            <a:ext cx="7700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7" r:id="rId16"/>
    <p:sldLayoutId id="2147483678" r:id="rId17"/>
    <p:sldLayoutId id="2147483679" r:id="rId18"/>
    <p:sldLayoutId id="2147483680" r:id="rId19"/>
    <p:sldLayoutId id="2147483681" r:id="rId20"/>
    <p:sldLayoutId id="2147483682" r:id="rId21"/>
    <p:sldLayoutId id="2147483683" r:id="rId22"/>
    <p:sldLayoutId id="2147483684" r:id="rId23"/>
    <p:sldLayoutId id="2147483685" r:id="rId24"/>
    <p:sldLayoutId id="2147483686" r:id="rId25"/>
    <p:sldLayoutId id="2147483687" r:id="rId26"/>
    <p:sldLayoutId id="2147483688" r:id="rId27"/>
    <p:sldLayoutId id="2147483689" r:id="rId28"/>
    <p:sldLayoutId id="2147483690" r:id="rId29"/>
    <p:sldLayoutId id="2147483691" r:id="rId30"/>
    <p:sldLayoutId id="2147483692" r:id="rId31"/>
    <p:sldLayoutId id="2147483693" r:id="rId32"/>
    <p:sldLayoutId id="2147483694" r:id="rId33"/>
    <p:sldLayoutId id="2147483695" r:id="rId34"/>
    <p:sldLayoutId id="2147483696" r:id="rId35"/>
    <p:sldLayoutId id="2147483697" r:id="rId36"/>
    <p:sldLayoutId id="2147483698" r:id="rId37"/>
    <p:sldLayoutId id="2147483699" r:id="rId3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1129" name="Shape 1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0" name="Google Shape;1130;p55"/>
          <p:cNvSpPr txBox="1"/>
          <p:nvPr>
            <p:ph type="title"/>
          </p:nvPr>
        </p:nvSpPr>
        <p:spPr>
          <a:xfrm>
            <a:off x="721900" y="445025"/>
            <a:ext cx="7700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1131" name="Google Shape;1131;p55"/>
          <p:cNvSpPr txBox="1"/>
          <p:nvPr>
            <p:ph idx="1" type="body"/>
          </p:nvPr>
        </p:nvSpPr>
        <p:spPr>
          <a:xfrm>
            <a:off x="721900" y="1152475"/>
            <a:ext cx="7700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00" r:id="rId1"/>
    <p:sldLayoutId id="2147483701" r:id="rId2"/>
    <p:sldLayoutId id="2147483702" r:id="rId3"/>
    <p:sldLayoutId id="2147483703" r:id="rId4"/>
    <p:sldLayoutId id="2147483704" r:id="rId5"/>
    <p:sldLayoutId id="2147483705" r:id="rId6"/>
    <p:sldLayoutId id="2147483706" r:id="rId7"/>
    <p:sldLayoutId id="2147483707" r:id="rId8"/>
    <p:sldLayoutId id="2147483708" r:id="rId9"/>
    <p:sldLayoutId id="2147483709" r:id="rId10"/>
    <p:sldLayoutId id="2147483710" r:id="rId11"/>
    <p:sldLayoutId id="2147483711" r:id="rId12"/>
    <p:sldLayoutId id="2147483712" r:id="rId13"/>
    <p:sldLayoutId id="2147483713" r:id="rId14"/>
    <p:sldLayoutId id="2147483714" r:id="rId15"/>
    <p:sldLayoutId id="2147483715" r:id="rId16"/>
    <p:sldLayoutId id="2147483716" r:id="rId17"/>
    <p:sldLayoutId id="2147483717" r:id="rId18"/>
    <p:sldLayoutId id="2147483718" r:id="rId19"/>
    <p:sldLayoutId id="2147483719" r:id="rId20"/>
    <p:sldLayoutId id="2147483720" r:id="rId21"/>
    <p:sldLayoutId id="2147483721" r:id="rId22"/>
    <p:sldLayoutId id="2147483722" r:id="rId23"/>
    <p:sldLayoutId id="2147483723" r:id="rId24"/>
    <p:sldLayoutId id="2147483724" r:id="rId25"/>
    <p:sldLayoutId id="2147483725" r:id="rId26"/>
    <p:sldLayoutId id="2147483726" r:id="rId27"/>
    <p:sldLayoutId id="2147483727" r:id="rId28"/>
    <p:sldLayoutId id="2147483728" r:id="rId29"/>
    <p:sldLayoutId id="2147483729" r:id="rId30"/>
    <p:sldLayoutId id="2147483730" r:id="rId31"/>
    <p:sldLayoutId id="2147483731" r:id="rId32"/>
    <p:sldLayoutId id="2147483732" r:id="rId33"/>
    <p:sldLayoutId id="2147483733" r:id="rId34"/>
    <p:sldLayoutId id="2147483734" r:id="rId35"/>
    <p:sldLayoutId id="2147483735" r:id="rId36"/>
    <p:sldLayoutId id="2147483736" r:id="rId37"/>
    <p:sldLayoutId id="2147483737" r:id="rId3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2148" name="Shape 2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9" name="Google Shape;2149;p94"/>
          <p:cNvSpPr txBox="1"/>
          <p:nvPr>
            <p:ph type="title"/>
          </p:nvPr>
        </p:nvSpPr>
        <p:spPr>
          <a:xfrm>
            <a:off x="721900" y="445025"/>
            <a:ext cx="7700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2150" name="Google Shape;2150;p94"/>
          <p:cNvSpPr txBox="1"/>
          <p:nvPr>
            <p:ph idx="1" type="body"/>
          </p:nvPr>
        </p:nvSpPr>
        <p:spPr>
          <a:xfrm>
            <a:off x="721900" y="1152475"/>
            <a:ext cx="7700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38" r:id="rId1"/>
    <p:sldLayoutId id="2147483739" r:id="rId2"/>
    <p:sldLayoutId id="2147483740" r:id="rId3"/>
    <p:sldLayoutId id="2147483741" r:id="rId4"/>
    <p:sldLayoutId id="2147483742" r:id="rId5"/>
    <p:sldLayoutId id="2147483743" r:id="rId6"/>
    <p:sldLayoutId id="2147483744" r:id="rId7"/>
    <p:sldLayoutId id="2147483745" r:id="rId8"/>
    <p:sldLayoutId id="2147483746" r:id="rId9"/>
    <p:sldLayoutId id="2147483747" r:id="rId10"/>
    <p:sldLayoutId id="2147483748" r:id="rId11"/>
    <p:sldLayoutId id="2147483749" r:id="rId12"/>
    <p:sldLayoutId id="2147483750" r:id="rId13"/>
    <p:sldLayoutId id="2147483751" r:id="rId14"/>
    <p:sldLayoutId id="2147483752" r:id="rId15"/>
    <p:sldLayoutId id="2147483753" r:id="rId16"/>
    <p:sldLayoutId id="2147483754" r:id="rId17"/>
    <p:sldLayoutId id="2147483755" r:id="rId18"/>
    <p:sldLayoutId id="2147483756" r:id="rId19"/>
    <p:sldLayoutId id="2147483757" r:id="rId20"/>
    <p:sldLayoutId id="2147483758" r:id="rId21"/>
    <p:sldLayoutId id="2147483759" r:id="rId22"/>
    <p:sldLayoutId id="2147483760" r:id="rId23"/>
    <p:sldLayoutId id="2147483761" r:id="rId24"/>
    <p:sldLayoutId id="2147483762" r:id="rId25"/>
    <p:sldLayoutId id="2147483763" r:id="rId26"/>
    <p:sldLayoutId id="2147483764" r:id="rId27"/>
    <p:sldLayoutId id="2147483765" r:id="rId28"/>
    <p:sldLayoutId id="2147483766" r:id="rId29"/>
    <p:sldLayoutId id="2147483767" r:id="rId30"/>
    <p:sldLayoutId id="2147483768" r:id="rId31"/>
    <p:sldLayoutId id="2147483769" r:id="rId32"/>
    <p:sldLayoutId id="2147483770" r:id="rId33"/>
    <p:sldLayoutId id="2147483771" r:id="rId34"/>
    <p:sldLayoutId id="2147483772" r:id="rId35"/>
    <p:sldLayoutId id="2147483773" r:id="rId36"/>
    <p:sldLayoutId id="2147483774" r:id="rId37"/>
    <p:sldLayoutId id="2147483775" r:id="rId3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3167" name="Shape 3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8" name="Google Shape;3168;p133"/>
          <p:cNvSpPr txBox="1"/>
          <p:nvPr>
            <p:ph type="title"/>
          </p:nvPr>
        </p:nvSpPr>
        <p:spPr>
          <a:xfrm>
            <a:off x="721900" y="445025"/>
            <a:ext cx="7700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3169" name="Google Shape;3169;p133"/>
          <p:cNvSpPr txBox="1"/>
          <p:nvPr>
            <p:ph idx="1" type="body"/>
          </p:nvPr>
        </p:nvSpPr>
        <p:spPr>
          <a:xfrm>
            <a:off x="721900" y="1152475"/>
            <a:ext cx="7700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76" r:id="rId1"/>
    <p:sldLayoutId id="2147483777" r:id="rId2"/>
    <p:sldLayoutId id="2147483778" r:id="rId3"/>
    <p:sldLayoutId id="2147483779" r:id="rId4"/>
    <p:sldLayoutId id="2147483780" r:id="rId5"/>
    <p:sldLayoutId id="2147483781" r:id="rId6"/>
    <p:sldLayoutId id="2147483782" r:id="rId7"/>
    <p:sldLayoutId id="2147483783" r:id="rId8"/>
    <p:sldLayoutId id="2147483784" r:id="rId9"/>
    <p:sldLayoutId id="2147483785" r:id="rId10"/>
    <p:sldLayoutId id="2147483786" r:id="rId11"/>
    <p:sldLayoutId id="2147483787" r:id="rId12"/>
    <p:sldLayoutId id="2147483788" r:id="rId13"/>
    <p:sldLayoutId id="2147483789" r:id="rId14"/>
    <p:sldLayoutId id="2147483790" r:id="rId15"/>
    <p:sldLayoutId id="2147483791" r:id="rId16"/>
    <p:sldLayoutId id="2147483792" r:id="rId17"/>
    <p:sldLayoutId id="2147483793" r:id="rId18"/>
    <p:sldLayoutId id="2147483794" r:id="rId19"/>
    <p:sldLayoutId id="2147483795" r:id="rId20"/>
    <p:sldLayoutId id="2147483796" r:id="rId21"/>
    <p:sldLayoutId id="2147483797" r:id="rId22"/>
    <p:sldLayoutId id="2147483798" r:id="rId23"/>
    <p:sldLayoutId id="2147483799" r:id="rId24"/>
    <p:sldLayoutId id="2147483800" r:id="rId25"/>
    <p:sldLayoutId id="2147483801" r:id="rId26"/>
    <p:sldLayoutId id="2147483802" r:id="rId27"/>
    <p:sldLayoutId id="2147483803" r:id="rId28"/>
    <p:sldLayoutId id="2147483804" r:id="rId29"/>
    <p:sldLayoutId id="2147483805" r:id="rId30"/>
    <p:sldLayoutId id="2147483806" r:id="rId31"/>
    <p:sldLayoutId id="2147483807" r:id="rId32"/>
    <p:sldLayoutId id="2147483808" r:id="rId33"/>
    <p:sldLayoutId id="2147483809" r:id="rId34"/>
    <p:sldLayoutId id="2147483810" r:id="rId35"/>
    <p:sldLayoutId id="2147483811" r:id="rId36"/>
    <p:sldLayoutId id="2147483812" r:id="rId37"/>
    <p:sldLayoutId id="2147483813" r:id="rId3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4186" name="Shape 4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7" name="Google Shape;4187;p172"/>
          <p:cNvSpPr txBox="1"/>
          <p:nvPr>
            <p:ph type="title"/>
          </p:nvPr>
        </p:nvSpPr>
        <p:spPr>
          <a:xfrm>
            <a:off x="721900" y="445025"/>
            <a:ext cx="7700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4188" name="Google Shape;4188;p172"/>
          <p:cNvSpPr txBox="1"/>
          <p:nvPr>
            <p:ph idx="1" type="body"/>
          </p:nvPr>
        </p:nvSpPr>
        <p:spPr>
          <a:xfrm>
            <a:off x="721900" y="1152475"/>
            <a:ext cx="7700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814" r:id="rId1"/>
    <p:sldLayoutId id="2147483815" r:id="rId2"/>
    <p:sldLayoutId id="2147483816" r:id="rId3"/>
    <p:sldLayoutId id="2147483817" r:id="rId4"/>
    <p:sldLayoutId id="2147483818" r:id="rId5"/>
    <p:sldLayoutId id="2147483819" r:id="rId6"/>
    <p:sldLayoutId id="2147483820" r:id="rId7"/>
    <p:sldLayoutId id="2147483821" r:id="rId8"/>
    <p:sldLayoutId id="2147483822" r:id="rId9"/>
    <p:sldLayoutId id="2147483823" r:id="rId10"/>
    <p:sldLayoutId id="2147483824" r:id="rId11"/>
    <p:sldLayoutId id="2147483825" r:id="rId12"/>
    <p:sldLayoutId id="2147483826" r:id="rId13"/>
    <p:sldLayoutId id="2147483827" r:id="rId14"/>
    <p:sldLayoutId id="2147483828" r:id="rId15"/>
    <p:sldLayoutId id="2147483829" r:id="rId16"/>
    <p:sldLayoutId id="2147483830" r:id="rId17"/>
    <p:sldLayoutId id="2147483831" r:id="rId18"/>
    <p:sldLayoutId id="2147483832" r:id="rId19"/>
    <p:sldLayoutId id="2147483833" r:id="rId20"/>
    <p:sldLayoutId id="2147483834" r:id="rId21"/>
    <p:sldLayoutId id="2147483835" r:id="rId22"/>
    <p:sldLayoutId id="2147483836" r:id="rId23"/>
    <p:sldLayoutId id="2147483837" r:id="rId24"/>
    <p:sldLayoutId id="2147483838" r:id="rId25"/>
    <p:sldLayoutId id="2147483839" r:id="rId26"/>
    <p:sldLayoutId id="2147483840" r:id="rId27"/>
    <p:sldLayoutId id="2147483841" r:id="rId28"/>
    <p:sldLayoutId id="2147483842" r:id="rId29"/>
    <p:sldLayoutId id="2147483843" r:id="rId30"/>
    <p:sldLayoutId id="2147483844" r:id="rId31"/>
    <p:sldLayoutId id="2147483845" r:id="rId32"/>
    <p:sldLayoutId id="2147483846" r:id="rId33"/>
    <p:sldLayoutId id="2147483847" r:id="rId34"/>
    <p:sldLayoutId id="2147483848" r:id="rId35"/>
    <p:sldLayoutId id="2147483849" r:id="rId36"/>
    <p:sldLayoutId id="2147483850" r:id="rId37"/>
    <p:sldLayoutId id="2147483851" r:id="rId3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205" name="Shape 5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6" name="Google Shape;5206;p211"/>
          <p:cNvSpPr txBox="1"/>
          <p:nvPr>
            <p:ph type="title"/>
          </p:nvPr>
        </p:nvSpPr>
        <p:spPr>
          <a:xfrm>
            <a:off x="721900" y="445025"/>
            <a:ext cx="7700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5207" name="Google Shape;5207;p211"/>
          <p:cNvSpPr txBox="1"/>
          <p:nvPr>
            <p:ph idx="1" type="body"/>
          </p:nvPr>
        </p:nvSpPr>
        <p:spPr>
          <a:xfrm>
            <a:off x="721900" y="1152475"/>
            <a:ext cx="7700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852" r:id="rId1"/>
    <p:sldLayoutId id="2147483853" r:id="rId2"/>
    <p:sldLayoutId id="2147483854" r:id="rId3"/>
    <p:sldLayoutId id="2147483855" r:id="rId4"/>
    <p:sldLayoutId id="2147483856" r:id="rId5"/>
    <p:sldLayoutId id="2147483857" r:id="rId6"/>
    <p:sldLayoutId id="2147483858" r:id="rId7"/>
    <p:sldLayoutId id="2147483859" r:id="rId8"/>
    <p:sldLayoutId id="2147483860" r:id="rId9"/>
    <p:sldLayoutId id="2147483861" r:id="rId10"/>
    <p:sldLayoutId id="2147483862" r:id="rId11"/>
    <p:sldLayoutId id="2147483863" r:id="rId12"/>
    <p:sldLayoutId id="2147483864" r:id="rId13"/>
    <p:sldLayoutId id="2147483865" r:id="rId14"/>
    <p:sldLayoutId id="2147483866" r:id="rId15"/>
    <p:sldLayoutId id="2147483867" r:id="rId16"/>
    <p:sldLayoutId id="2147483868" r:id="rId17"/>
    <p:sldLayoutId id="2147483869" r:id="rId18"/>
    <p:sldLayoutId id="2147483870" r:id="rId19"/>
    <p:sldLayoutId id="2147483871" r:id="rId20"/>
    <p:sldLayoutId id="2147483872" r:id="rId21"/>
    <p:sldLayoutId id="2147483873" r:id="rId22"/>
    <p:sldLayoutId id="2147483874" r:id="rId23"/>
    <p:sldLayoutId id="2147483875" r:id="rId24"/>
    <p:sldLayoutId id="2147483876" r:id="rId25"/>
    <p:sldLayoutId id="2147483877" r:id="rId26"/>
    <p:sldLayoutId id="2147483878" r:id="rId27"/>
    <p:sldLayoutId id="2147483879" r:id="rId28"/>
    <p:sldLayoutId id="2147483880" r:id="rId29"/>
    <p:sldLayoutId id="2147483881" r:id="rId30"/>
    <p:sldLayoutId id="2147483882" r:id="rId31"/>
    <p:sldLayoutId id="2147483883" r:id="rId32"/>
    <p:sldLayoutId id="2147483884" r:id="rId33"/>
    <p:sldLayoutId id="2147483885" r:id="rId34"/>
    <p:sldLayoutId id="2147483886" r:id="rId35"/>
    <p:sldLayoutId id="2147483887" r:id="rId36"/>
    <p:sldLayoutId id="2147483888" r:id="rId37"/>
    <p:sldLayoutId id="2147483889" r:id="rId3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6224" name="Shape 6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5" name="Google Shape;6225;p250"/>
          <p:cNvSpPr txBox="1"/>
          <p:nvPr>
            <p:ph type="title"/>
          </p:nvPr>
        </p:nvSpPr>
        <p:spPr>
          <a:xfrm>
            <a:off x="721900" y="445025"/>
            <a:ext cx="7700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6226" name="Google Shape;6226;p250"/>
          <p:cNvSpPr txBox="1"/>
          <p:nvPr>
            <p:ph idx="1" type="body"/>
          </p:nvPr>
        </p:nvSpPr>
        <p:spPr>
          <a:xfrm>
            <a:off x="721900" y="1152475"/>
            <a:ext cx="7700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890" r:id="rId1"/>
    <p:sldLayoutId id="2147483891" r:id="rId2"/>
    <p:sldLayoutId id="2147483892" r:id="rId3"/>
    <p:sldLayoutId id="2147483893" r:id="rId4"/>
    <p:sldLayoutId id="2147483894" r:id="rId5"/>
    <p:sldLayoutId id="2147483895" r:id="rId6"/>
    <p:sldLayoutId id="2147483896" r:id="rId7"/>
    <p:sldLayoutId id="2147483897" r:id="rId8"/>
    <p:sldLayoutId id="2147483898" r:id="rId9"/>
    <p:sldLayoutId id="2147483899" r:id="rId10"/>
    <p:sldLayoutId id="2147483900" r:id="rId11"/>
    <p:sldLayoutId id="2147483901" r:id="rId12"/>
    <p:sldLayoutId id="2147483902" r:id="rId13"/>
    <p:sldLayoutId id="2147483903" r:id="rId14"/>
    <p:sldLayoutId id="2147483904" r:id="rId15"/>
    <p:sldLayoutId id="2147483905" r:id="rId16"/>
    <p:sldLayoutId id="2147483906" r:id="rId17"/>
    <p:sldLayoutId id="2147483907" r:id="rId18"/>
    <p:sldLayoutId id="2147483908" r:id="rId19"/>
    <p:sldLayoutId id="2147483909" r:id="rId20"/>
    <p:sldLayoutId id="2147483910" r:id="rId21"/>
    <p:sldLayoutId id="2147483911" r:id="rId22"/>
    <p:sldLayoutId id="2147483912" r:id="rId23"/>
    <p:sldLayoutId id="2147483913" r:id="rId24"/>
    <p:sldLayoutId id="2147483914" r:id="rId25"/>
    <p:sldLayoutId id="2147483915" r:id="rId26"/>
    <p:sldLayoutId id="2147483916" r:id="rId27"/>
    <p:sldLayoutId id="2147483917" r:id="rId28"/>
    <p:sldLayoutId id="2147483918" r:id="rId29"/>
    <p:sldLayoutId id="2147483919" r:id="rId30"/>
    <p:sldLayoutId id="2147483920" r:id="rId31"/>
    <p:sldLayoutId id="2147483921" r:id="rId32"/>
    <p:sldLayoutId id="2147483922" r:id="rId33"/>
    <p:sldLayoutId id="2147483923" r:id="rId34"/>
    <p:sldLayoutId id="2147483924" r:id="rId35"/>
    <p:sldLayoutId id="2147483925" r:id="rId36"/>
    <p:sldLayoutId id="2147483926" r:id="rId37"/>
    <p:sldLayoutId id="2147483927" r:id="rId3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7243" name="Shape 7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4" name="Google Shape;7244;p289"/>
          <p:cNvSpPr txBox="1"/>
          <p:nvPr>
            <p:ph type="title"/>
          </p:nvPr>
        </p:nvSpPr>
        <p:spPr>
          <a:xfrm>
            <a:off x="721900" y="445025"/>
            <a:ext cx="7700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Libre Bodoni"/>
              <a:buNone/>
              <a:defRPr sz="3000">
                <a:solidFill>
                  <a:schemeClr val="lt2"/>
                </a:solidFill>
                <a:latin typeface="Libre Bodoni"/>
                <a:ea typeface="Libre Bodoni"/>
                <a:cs typeface="Libre Bodoni"/>
                <a:sym typeface="Libre Bodoni"/>
              </a:defRPr>
            </a:lvl9pPr>
          </a:lstStyle>
          <a:p/>
        </p:txBody>
      </p:sp>
      <p:sp>
        <p:nvSpPr>
          <p:cNvPr id="7245" name="Google Shape;7245;p289"/>
          <p:cNvSpPr txBox="1"/>
          <p:nvPr>
            <p:ph idx="1" type="body"/>
          </p:nvPr>
        </p:nvSpPr>
        <p:spPr>
          <a:xfrm>
            <a:off x="721900" y="1152475"/>
            <a:ext cx="77004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●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○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Asap"/>
              <a:buChar char="■"/>
              <a:defRPr>
                <a:solidFill>
                  <a:schemeClr val="lt2"/>
                </a:solidFill>
                <a:latin typeface="Asap"/>
                <a:ea typeface="Asap"/>
                <a:cs typeface="Asap"/>
                <a:sym typeface="Asap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928" r:id="rId1"/>
    <p:sldLayoutId id="2147483929" r:id="rId2"/>
    <p:sldLayoutId id="2147483930" r:id="rId3"/>
    <p:sldLayoutId id="2147483931" r:id="rId4"/>
    <p:sldLayoutId id="2147483932" r:id="rId5"/>
    <p:sldLayoutId id="2147483933" r:id="rId6"/>
    <p:sldLayoutId id="2147483934" r:id="rId7"/>
    <p:sldLayoutId id="2147483935" r:id="rId8"/>
    <p:sldLayoutId id="2147483936" r:id="rId9"/>
    <p:sldLayoutId id="2147483937" r:id="rId10"/>
    <p:sldLayoutId id="2147483938" r:id="rId11"/>
    <p:sldLayoutId id="2147483939" r:id="rId12"/>
    <p:sldLayoutId id="2147483940" r:id="rId13"/>
    <p:sldLayoutId id="2147483941" r:id="rId14"/>
    <p:sldLayoutId id="2147483942" r:id="rId15"/>
    <p:sldLayoutId id="2147483943" r:id="rId16"/>
    <p:sldLayoutId id="2147483944" r:id="rId17"/>
    <p:sldLayoutId id="2147483945" r:id="rId18"/>
    <p:sldLayoutId id="2147483946" r:id="rId19"/>
    <p:sldLayoutId id="2147483947" r:id="rId20"/>
    <p:sldLayoutId id="2147483948" r:id="rId21"/>
    <p:sldLayoutId id="2147483949" r:id="rId22"/>
    <p:sldLayoutId id="2147483950" r:id="rId23"/>
    <p:sldLayoutId id="2147483951" r:id="rId24"/>
    <p:sldLayoutId id="2147483952" r:id="rId25"/>
    <p:sldLayoutId id="2147483953" r:id="rId26"/>
    <p:sldLayoutId id="2147483954" r:id="rId27"/>
    <p:sldLayoutId id="2147483955" r:id="rId28"/>
    <p:sldLayoutId id="2147483956" r:id="rId29"/>
    <p:sldLayoutId id="2147483957" r:id="rId30"/>
    <p:sldLayoutId id="2147483958" r:id="rId31"/>
    <p:sldLayoutId id="2147483959" r:id="rId32"/>
    <p:sldLayoutId id="2147483960" r:id="rId33"/>
    <p:sldLayoutId id="2147483961" r:id="rId34"/>
    <p:sldLayoutId id="2147483962" r:id="rId35"/>
    <p:sldLayoutId id="2147483963" r:id="rId36"/>
    <p:sldLayoutId id="2147483964" r:id="rId37"/>
    <p:sldLayoutId id="2147483965" r:id="rId3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4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4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7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4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4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5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7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6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6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1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3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1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4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9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2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0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10303" name="Shape 10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4" name="Google Shape;10304;p406"/>
          <p:cNvSpPr txBox="1"/>
          <p:nvPr>
            <p:ph idx="1" type="subTitle"/>
          </p:nvPr>
        </p:nvSpPr>
        <p:spPr>
          <a:xfrm>
            <a:off x="1457700" y="3334057"/>
            <a:ext cx="6228600" cy="3906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700">
                <a:solidFill>
                  <a:srgbClr val="595959"/>
                </a:solidFill>
              </a:rPr>
              <a:t>How to have an 80-90% close rate NOW</a:t>
            </a:r>
            <a:endParaRPr sz="2400"/>
          </a:p>
        </p:txBody>
      </p:sp>
      <p:sp>
        <p:nvSpPr>
          <p:cNvPr id="10305" name="Google Shape;10305;p406"/>
          <p:cNvSpPr txBox="1"/>
          <p:nvPr>
            <p:ph type="title"/>
          </p:nvPr>
        </p:nvSpPr>
        <p:spPr>
          <a:xfrm>
            <a:off x="1457700" y="1427526"/>
            <a:ext cx="6228600" cy="177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The Early and Late majority workshop</a:t>
            </a:r>
            <a:endParaRPr>
              <a:solidFill>
                <a:schemeClr val="dk2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68" name="Shape 10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9" name="Google Shape;10369;p415"/>
          <p:cNvSpPr txBox="1"/>
          <p:nvPr>
            <p:ph type="title"/>
          </p:nvPr>
        </p:nvSpPr>
        <p:spPr>
          <a:xfrm>
            <a:off x="2800950" y="-85250"/>
            <a:ext cx="3542100" cy="120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5200">
                <a:solidFill>
                  <a:schemeClr val="accent1"/>
                </a:solidFill>
              </a:rPr>
              <a:t>The </a:t>
            </a:r>
            <a:r>
              <a:rPr lang="en" sz="5200"/>
              <a:t>C</a:t>
            </a:r>
            <a:r>
              <a:rPr lang="en" sz="5200"/>
              <a:t>lose</a:t>
            </a:r>
            <a:endParaRPr sz="5200"/>
          </a:p>
        </p:txBody>
      </p:sp>
      <p:sp>
        <p:nvSpPr>
          <p:cNvPr id="10370" name="Google Shape;10370;p415"/>
          <p:cNvSpPr txBox="1"/>
          <p:nvPr>
            <p:ph idx="1" type="subTitle"/>
          </p:nvPr>
        </p:nvSpPr>
        <p:spPr>
          <a:xfrm>
            <a:off x="1321400" y="1222075"/>
            <a:ext cx="6521700" cy="17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Keep it simple- we only mention 3 kits: - Natural Solutions, Healthy Foundations- Easy Button (this is one we created), and Home Essentials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Ask key questions to serve- “How serious are you about getting results?”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“Do you have a top priority with health needs?”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“Is there a budget you need to stay within?”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Utilize the book and refer to each health concern as you make recommendations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Build confidence by sharing relevant testimonials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Recommend which kit best serves them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“How does that feel as a good place to start for you and your family’s needs?”</a:t>
            </a:r>
            <a:endParaRPr>
              <a:solidFill>
                <a:srgbClr val="212121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74" name="Shape 10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5" name="Google Shape;10375;p416"/>
          <p:cNvSpPr txBox="1"/>
          <p:nvPr>
            <p:ph idx="1" type="subTitle"/>
          </p:nvPr>
        </p:nvSpPr>
        <p:spPr>
          <a:xfrm>
            <a:off x="1321400" y="1222075"/>
            <a:ext cx="6521700" cy="17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Keep it simple- we only mention 3 kits: - Natural Solutions, Healthy Foundations- Easy Button (this is one we created), and Home Essentials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Ask key questions to serve- “How serious are you about getting results?”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“Do you have a top priority with health needs?”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“Is there a budget you need to stay within?”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Utilize the book and refer to each health concern as you make recommendations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Build confidence by sharing relevant testimonials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Recommend which kit best serves them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“How does that feel as a good place to start for you and your family’s needs?”</a:t>
            </a:r>
            <a:endParaRPr>
              <a:solidFill>
                <a:srgbClr val="212121"/>
              </a:solidFill>
            </a:endParaRPr>
          </a:p>
        </p:txBody>
      </p:sp>
      <p:pic>
        <p:nvPicPr>
          <p:cNvPr id="10376" name="Google Shape;10376;p41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431125" y="0"/>
            <a:ext cx="6759479" cy="5143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80" name="Shape 10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81" name="Google Shape;10381;p417"/>
          <p:cNvSpPr txBox="1"/>
          <p:nvPr>
            <p:ph idx="1" type="subTitle"/>
          </p:nvPr>
        </p:nvSpPr>
        <p:spPr>
          <a:xfrm>
            <a:off x="1321400" y="1222075"/>
            <a:ext cx="6521700" cy="176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Keep it simple- we only mention 3 kits: - Natural Solutions, Healthy Foundations- Easy Button (this is one we created), and Home Essentials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Ask key questions to serve- “How serious are you about getting results?”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“Do you have a top priority with health needs?”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“Is there a budget you need to stay within?”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Utilize the book and refer to each health concern as you make recommendations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Build confidence by sharing relevant testimonials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Recommend which kit best serves them</a:t>
            </a:r>
            <a:endParaRPr sz="1800">
              <a:solidFill>
                <a:srgbClr val="21212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1750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400"/>
              <a:buFont typeface="Arial"/>
              <a:buChar char="➔"/>
            </a:pPr>
            <a:r>
              <a:rPr lang="en" sz="1800">
                <a:solidFill>
                  <a:srgbClr val="212121"/>
                </a:solidFill>
                <a:latin typeface="Arial"/>
                <a:ea typeface="Arial"/>
                <a:cs typeface="Arial"/>
                <a:sym typeface="Arial"/>
              </a:rPr>
              <a:t>“How does that feel as a good place to start for you and your family’s needs?”</a:t>
            </a:r>
            <a:endParaRPr>
              <a:solidFill>
                <a:srgbClr val="212121"/>
              </a:solidFill>
            </a:endParaRPr>
          </a:p>
        </p:txBody>
      </p:sp>
      <p:pic>
        <p:nvPicPr>
          <p:cNvPr id="10382" name="Google Shape;10382;p41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485525" y="0"/>
            <a:ext cx="6625525" cy="5143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86" name="Shape 10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87" name="Google Shape;10387;p418"/>
          <p:cNvPicPr preferRelativeResize="0"/>
          <p:nvPr/>
        </p:nvPicPr>
        <p:blipFill rotWithShape="1">
          <a:blip r:embed="rId3">
            <a:alphaModFix/>
          </a:blip>
          <a:srcRect b="3180" l="4612" r="2760" t="1299"/>
          <a:stretch/>
        </p:blipFill>
        <p:spPr>
          <a:xfrm>
            <a:off x="2279850" y="298375"/>
            <a:ext cx="4584300" cy="4660500"/>
          </a:xfrm>
          <a:prstGeom prst="flowChartConnector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09" name="Shape 10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10" name="Google Shape;10310;p40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335400" y="0"/>
            <a:ext cx="7093752" cy="49045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14" name="Shape 10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15" name="Google Shape;10315;p408"/>
          <p:cNvPicPr preferRelativeResize="0"/>
          <p:nvPr/>
        </p:nvPicPr>
        <p:blipFill rotWithShape="1">
          <a:blip r:embed="rId3">
            <a:alphaModFix/>
          </a:blip>
          <a:srcRect b="0" l="12523" r="-1467" t="0"/>
          <a:stretch/>
        </p:blipFill>
        <p:spPr>
          <a:xfrm>
            <a:off x="1122475" y="423325"/>
            <a:ext cx="7090074" cy="45496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19" name="Shape 10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20" name="Google Shape;10320;p409"/>
          <p:cNvPicPr preferRelativeResize="0"/>
          <p:nvPr/>
        </p:nvPicPr>
        <p:blipFill rotWithShape="1">
          <a:blip r:embed="rId3">
            <a:alphaModFix/>
          </a:blip>
          <a:srcRect b="0" l="13723" r="15932" t="0"/>
          <a:stretch/>
        </p:blipFill>
        <p:spPr>
          <a:xfrm>
            <a:off x="1747650" y="781475"/>
            <a:ext cx="5314002" cy="42492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24" name="Shape 10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5" name="Google Shape;10325;p410"/>
          <p:cNvSpPr txBox="1"/>
          <p:nvPr>
            <p:ph idx="4294967295" type="title"/>
          </p:nvPr>
        </p:nvSpPr>
        <p:spPr>
          <a:xfrm>
            <a:off x="2093151" y="1183484"/>
            <a:ext cx="21054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Juiter</a:t>
            </a:r>
            <a:endParaRPr sz="2000"/>
          </a:p>
        </p:txBody>
      </p:sp>
      <p:sp>
        <p:nvSpPr>
          <p:cNvPr id="10326" name="Google Shape;10326;p410"/>
          <p:cNvSpPr txBox="1"/>
          <p:nvPr>
            <p:ph idx="4294967295" type="subTitle"/>
          </p:nvPr>
        </p:nvSpPr>
        <p:spPr>
          <a:xfrm>
            <a:off x="2093151" y="1598324"/>
            <a:ext cx="2105400" cy="663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Mercury is the smallest planet</a:t>
            </a:r>
            <a:endParaRPr sz="1600"/>
          </a:p>
        </p:txBody>
      </p:sp>
      <p:sp>
        <p:nvSpPr>
          <p:cNvPr id="10327" name="Google Shape;10327;p410"/>
          <p:cNvSpPr txBox="1"/>
          <p:nvPr>
            <p:ph idx="4294967295" type="title"/>
          </p:nvPr>
        </p:nvSpPr>
        <p:spPr>
          <a:xfrm>
            <a:off x="2093151" y="2334900"/>
            <a:ext cx="21054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Venus</a:t>
            </a:r>
            <a:endParaRPr sz="2000"/>
          </a:p>
        </p:txBody>
      </p:sp>
      <p:sp>
        <p:nvSpPr>
          <p:cNvPr id="10328" name="Google Shape;10328;p410"/>
          <p:cNvSpPr txBox="1"/>
          <p:nvPr>
            <p:ph idx="4294967295" type="subTitle"/>
          </p:nvPr>
        </p:nvSpPr>
        <p:spPr>
          <a:xfrm>
            <a:off x="2093151" y="2749742"/>
            <a:ext cx="2105400" cy="663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Venus has a very beautiful name</a:t>
            </a:r>
            <a:endParaRPr sz="1600"/>
          </a:p>
        </p:txBody>
      </p:sp>
      <p:sp>
        <p:nvSpPr>
          <p:cNvPr id="10329" name="Google Shape;10329;p410"/>
          <p:cNvSpPr txBox="1"/>
          <p:nvPr>
            <p:ph idx="4294967295" type="title"/>
          </p:nvPr>
        </p:nvSpPr>
        <p:spPr>
          <a:xfrm>
            <a:off x="2093151" y="3486325"/>
            <a:ext cx="2105400" cy="4626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Neptune</a:t>
            </a:r>
            <a:endParaRPr sz="2000"/>
          </a:p>
        </p:txBody>
      </p:sp>
      <p:sp>
        <p:nvSpPr>
          <p:cNvPr id="10330" name="Google Shape;10330;p410"/>
          <p:cNvSpPr txBox="1"/>
          <p:nvPr>
            <p:ph idx="4294967295" type="subTitle"/>
          </p:nvPr>
        </p:nvSpPr>
        <p:spPr>
          <a:xfrm>
            <a:off x="2093151" y="3901189"/>
            <a:ext cx="2105400" cy="6630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Neptune is far away from the Sun</a:t>
            </a:r>
            <a:endParaRPr sz="1600"/>
          </a:p>
        </p:txBody>
      </p:sp>
      <p:sp>
        <p:nvSpPr>
          <p:cNvPr id="10331" name="Google Shape;10331;p410"/>
          <p:cNvSpPr/>
          <p:nvPr/>
        </p:nvSpPr>
        <p:spPr>
          <a:xfrm flipH="1" rot="10800000">
            <a:off x="211900" y="1205598"/>
            <a:ext cx="415803" cy="418329"/>
          </a:xfrm>
          <a:custGeom>
            <a:rect b="b" l="l" r="r" t="t"/>
            <a:pathLst>
              <a:path extrusionOk="0" h="9272" w="9216">
                <a:moveTo>
                  <a:pt x="4318" y="0"/>
                </a:moveTo>
                <a:cubicBezTo>
                  <a:pt x="2684" y="0"/>
                  <a:pt x="1085" y="1237"/>
                  <a:pt x="584" y="2843"/>
                </a:cubicBezTo>
                <a:cubicBezTo>
                  <a:pt x="1" y="4712"/>
                  <a:pt x="727" y="6819"/>
                  <a:pt x="2108" y="8201"/>
                </a:cubicBezTo>
                <a:cubicBezTo>
                  <a:pt x="2441" y="8546"/>
                  <a:pt x="2822" y="8843"/>
                  <a:pt x="3263" y="9034"/>
                </a:cubicBezTo>
                <a:cubicBezTo>
                  <a:pt x="3630" y="9198"/>
                  <a:pt x="4027" y="9272"/>
                  <a:pt x="4435" y="9272"/>
                </a:cubicBezTo>
                <a:cubicBezTo>
                  <a:pt x="5826" y="9272"/>
                  <a:pt x="7337" y="8416"/>
                  <a:pt x="8156" y="7403"/>
                </a:cubicBezTo>
                <a:cubicBezTo>
                  <a:pt x="9216" y="6093"/>
                  <a:pt x="8478" y="3724"/>
                  <a:pt x="7716" y="2319"/>
                </a:cubicBezTo>
                <a:cubicBezTo>
                  <a:pt x="7156" y="1283"/>
                  <a:pt x="6251" y="402"/>
                  <a:pt x="5120" y="104"/>
                </a:cubicBezTo>
                <a:cubicBezTo>
                  <a:pt x="4855" y="34"/>
                  <a:pt x="4586" y="0"/>
                  <a:pt x="431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2" name="Google Shape;10332;p410"/>
          <p:cNvSpPr/>
          <p:nvPr/>
        </p:nvSpPr>
        <p:spPr>
          <a:xfrm flipH="1" rot="10800000">
            <a:off x="6528475" y="157683"/>
            <a:ext cx="158225" cy="160525"/>
          </a:xfrm>
          <a:custGeom>
            <a:rect b="b" l="l" r="r" t="t"/>
            <a:pathLst>
              <a:path extrusionOk="0" h="6421" w="6329">
                <a:moveTo>
                  <a:pt x="2699" y="0"/>
                </a:moveTo>
                <a:cubicBezTo>
                  <a:pt x="2528" y="0"/>
                  <a:pt x="2358" y="18"/>
                  <a:pt x="2191" y="60"/>
                </a:cubicBezTo>
                <a:cubicBezTo>
                  <a:pt x="1215" y="310"/>
                  <a:pt x="620" y="1298"/>
                  <a:pt x="346" y="2262"/>
                </a:cubicBezTo>
                <a:cubicBezTo>
                  <a:pt x="1" y="3441"/>
                  <a:pt x="48" y="4894"/>
                  <a:pt x="989" y="5680"/>
                </a:cubicBezTo>
                <a:cubicBezTo>
                  <a:pt x="1610" y="6194"/>
                  <a:pt x="2297" y="6420"/>
                  <a:pt x="2957" y="6420"/>
                </a:cubicBezTo>
                <a:cubicBezTo>
                  <a:pt x="4740" y="6420"/>
                  <a:pt x="6329" y="4771"/>
                  <a:pt x="5894" y="2703"/>
                </a:cubicBezTo>
                <a:cubicBezTo>
                  <a:pt x="5632" y="1393"/>
                  <a:pt x="4513" y="298"/>
                  <a:pt x="3215" y="48"/>
                </a:cubicBezTo>
                <a:cubicBezTo>
                  <a:pt x="3043" y="18"/>
                  <a:pt x="2870" y="0"/>
                  <a:pt x="269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3" name="Google Shape;10333;p410"/>
          <p:cNvSpPr/>
          <p:nvPr/>
        </p:nvSpPr>
        <p:spPr>
          <a:xfrm flipH="1" rot="10800000">
            <a:off x="211900" y="2356589"/>
            <a:ext cx="415803" cy="418329"/>
          </a:xfrm>
          <a:custGeom>
            <a:rect b="b" l="l" r="r" t="t"/>
            <a:pathLst>
              <a:path extrusionOk="0" h="9272" w="9216">
                <a:moveTo>
                  <a:pt x="4318" y="0"/>
                </a:moveTo>
                <a:cubicBezTo>
                  <a:pt x="2684" y="0"/>
                  <a:pt x="1085" y="1237"/>
                  <a:pt x="584" y="2843"/>
                </a:cubicBezTo>
                <a:cubicBezTo>
                  <a:pt x="1" y="4712"/>
                  <a:pt x="727" y="6819"/>
                  <a:pt x="2108" y="8201"/>
                </a:cubicBezTo>
                <a:cubicBezTo>
                  <a:pt x="2441" y="8546"/>
                  <a:pt x="2822" y="8843"/>
                  <a:pt x="3263" y="9034"/>
                </a:cubicBezTo>
                <a:cubicBezTo>
                  <a:pt x="3630" y="9198"/>
                  <a:pt x="4027" y="9272"/>
                  <a:pt x="4435" y="9272"/>
                </a:cubicBezTo>
                <a:cubicBezTo>
                  <a:pt x="5826" y="9272"/>
                  <a:pt x="7337" y="8416"/>
                  <a:pt x="8156" y="7403"/>
                </a:cubicBezTo>
                <a:cubicBezTo>
                  <a:pt x="9216" y="6093"/>
                  <a:pt x="8478" y="3724"/>
                  <a:pt x="7716" y="2319"/>
                </a:cubicBezTo>
                <a:cubicBezTo>
                  <a:pt x="7156" y="1283"/>
                  <a:pt x="6251" y="402"/>
                  <a:pt x="5120" y="104"/>
                </a:cubicBezTo>
                <a:cubicBezTo>
                  <a:pt x="4855" y="34"/>
                  <a:pt x="4586" y="0"/>
                  <a:pt x="43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4" name="Google Shape;10334;p410"/>
          <p:cNvSpPr/>
          <p:nvPr/>
        </p:nvSpPr>
        <p:spPr>
          <a:xfrm flipH="1" rot="10800000">
            <a:off x="211900" y="3457664"/>
            <a:ext cx="415803" cy="418329"/>
          </a:xfrm>
          <a:custGeom>
            <a:rect b="b" l="l" r="r" t="t"/>
            <a:pathLst>
              <a:path extrusionOk="0" h="9272" w="9216">
                <a:moveTo>
                  <a:pt x="4318" y="0"/>
                </a:moveTo>
                <a:cubicBezTo>
                  <a:pt x="2684" y="0"/>
                  <a:pt x="1085" y="1237"/>
                  <a:pt x="584" y="2843"/>
                </a:cubicBezTo>
                <a:cubicBezTo>
                  <a:pt x="1" y="4712"/>
                  <a:pt x="727" y="6819"/>
                  <a:pt x="2108" y="8201"/>
                </a:cubicBezTo>
                <a:cubicBezTo>
                  <a:pt x="2441" y="8546"/>
                  <a:pt x="2822" y="8843"/>
                  <a:pt x="3263" y="9034"/>
                </a:cubicBezTo>
                <a:cubicBezTo>
                  <a:pt x="3630" y="9198"/>
                  <a:pt x="4027" y="9272"/>
                  <a:pt x="4435" y="9272"/>
                </a:cubicBezTo>
                <a:cubicBezTo>
                  <a:pt x="5826" y="9272"/>
                  <a:pt x="7337" y="8416"/>
                  <a:pt x="8156" y="7403"/>
                </a:cubicBezTo>
                <a:cubicBezTo>
                  <a:pt x="9216" y="6093"/>
                  <a:pt x="8478" y="3724"/>
                  <a:pt x="7716" y="2319"/>
                </a:cubicBezTo>
                <a:cubicBezTo>
                  <a:pt x="7156" y="1283"/>
                  <a:pt x="6251" y="402"/>
                  <a:pt x="5120" y="104"/>
                </a:cubicBezTo>
                <a:cubicBezTo>
                  <a:pt x="4855" y="34"/>
                  <a:pt x="4586" y="0"/>
                  <a:pt x="431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335" name="Google Shape;10335;p410"/>
          <p:cNvPicPr preferRelativeResize="0"/>
          <p:nvPr/>
        </p:nvPicPr>
        <p:blipFill rotWithShape="1">
          <a:blip r:embed="rId3">
            <a:alphaModFix/>
          </a:blip>
          <a:srcRect b="3090" l="9430" r="-9430" t="-3090"/>
          <a:stretch/>
        </p:blipFill>
        <p:spPr>
          <a:xfrm>
            <a:off x="1065675" y="763488"/>
            <a:ext cx="7331625" cy="41240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39" name="Shape 10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0" name="Google Shape;10340;p411"/>
          <p:cNvSpPr txBox="1"/>
          <p:nvPr>
            <p:ph type="title"/>
          </p:nvPr>
        </p:nvSpPr>
        <p:spPr>
          <a:xfrm>
            <a:off x="720000" y="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200">
                <a:solidFill>
                  <a:schemeClr val="dk2"/>
                </a:solidFill>
              </a:rPr>
              <a:t>What speaks to the Early Majority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10341" name="Google Shape;10341;p411"/>
          <p:cNvSpPr txBox="1"/>
          <p:nvPr>
            <p:ph idx="1" type="subTitle"/>
          </p:nvPr>
        </p:nvSpPr>
        <p:spPr>
          <a:xfrm>
            <a:off x="2948850" y="1368275"/>
            <a:ext cx="3246300" cy="14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>
                <a:solidFill>
                  <a:srgbClr val="595959"/>
                </a:solidFill>
                <a:latin typeface="Arial"/>
                <a:ea typeface="Arial"/>
                <a:cs typeface="Arial"/>
                <a:sym typeface="Arial"/>
              </a:rPr>
              <a:t>Know your market!</a:t>
            </a:r>
            <a:endParaRPr sz="2100">
              <a:solidFill>
                <a:srgbClr val="595959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2" name="Google Shape;10342;p411"/>
          <p:cNvSpPr txBox="1"/>
          <p:nvPr/>
        </p:nvSpPr>
        <p:spPr>
          <a:xfrm>
            <a:off x="1032600" y="870975"/>
            <a:ext cx="7590300" cy="448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/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800"/>
              <a:buChar char="●"/>
            </a:pPr>
            <a:r>
              <a:rPr lang="en" sz="1800">
                <a:solidFill>
                  <a:srgbClr val="212121"/>
                </a:solidFill>
              </a:rPr>
              <a:t>Evidence of efficacy outside of you- Research (especially on why DoTERRA is better- Roseman study- have handouts or links available), before and after photos, testimonials</a:t>
            </a:r>
            <a:endParaRPr sz="1800">
              <a:solidFill>
                <a:srgbClr val="212121"/>
              </a:solidFill>
            </a:endParaRPr>
          </a:p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800"/>
              <a:buChar char="●"/>
            </a:pPr>
            <a:r>
              <a:rPr lang="en" sz="1800">
                <a:solidFill>
                  <a:srgbClr val="212121"/>
                </a:solidFill>
              </a:rPr>
              <a:t>Having their own experience </a:t>
            </a:r>
            <a:endParaRPr sz="1800">
              <a:solidFill>
                <a:srgbClr val="212121"/>
              </a:solidFill>
            </a:endParaRPr>
          </a:p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800"/>
              <a:buChar char="●"/>
            </a:pPr>
            <a:r>
              <a:rPr lang="en" sz="1800">
                <a:solidFill>
                  <a:srgbClr val="212121"/>
                </a:solidFill>
              </a:rPr>
              <a:t>Emphasize time saving benefit</a:t>
            </a:r>
            <a:endParaRPr sz="1800">
              <a:solidFill>
                <a:srgbClr val="212121"/>
              </a:solidFill>
            </a:endParaRPr>
          </a:p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800"/>
              <a:buChar char="●"/>
            </a:pPr>
            <a:r>
              <a:rPr lang="en" sz="1800">
                <a:solidFill>
                  <a:srgbClr val="212121"/>
                </a:solidFill>
              </a:rPr>
              <a:t>Emphasize money saving benefit</a:t>
            </a:r>
            <a:endParaRPr sz="1800">
              <a:solidFill>
                <a:srgbClr val="212121"/>
              </a:solidFill>
            </a:endParaRPr>
          </a:p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800"/>
              <a:buChar char="●"/>
            </a:pPr>
            <a:r>
              <a:rPr lang="en" sz="1800">
                <a:solidFill>
                  <a:srgbClr val="212121"/>
                </a:solidFill>
              </a:rPr>
              <a:t>Address how doTERRA compares to pharmaceuticals</a:t>
            </a:r>
            <a:endParaRPr sz="1800">
              <a:solidFill>
                <a:srgbClr val="212121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46" name="Shape 10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7" name="Google Shape;10347;p412"/>
          <p:cNvSpPr txBox="1"/>
          <p:nvPr>
            <p:ph type="title"/>
          </p:nvPr>
        </p:nvSpPr>
        <p:spPr>
          <a:xfrm>
            <a:off x="720000" y="241550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200">
                <a:solidFill>
                  <a:schemeClr val="dk2"/>
                </a:solidFill>
              </a:rPr>
              <a:t>What speaks to the Late Majority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10348" name="Google Shape;10348;p412"/>
          <p:cNvSpPr txBox="1"/>
          <p:nvPr>
            <p:ph idx="1" type="subTitle"/>
          </p:nvPr>
        </p:nvSpPr>
        <p:spPr>
          <a:xfrm>
            <a:off x="2948850" y="1737700"/>
            <a:ext cx="3246300" cy="140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>
                <a:solidFill>
                  <a:srgbClr val="595959"/>
                </a:solidFill>
                <a:latin typeface="Arial"/>
                <a:ea typeface="Arial"/>
                <a:cs typeface="Arial"/>
                <a:sym typeface="Arial"/>
              </a:rPr>
              <a:t>Know your market!</a:t>
            </a:r>
            <a:endParaRPr sz="2100">
              <a:solidFill>
                <a:srgbClr val="595959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9" name="Google Shape;10349;p412"/>
          <p:cNvSpPr txBox="1"/>
          <p:nvPr/>
        </p:nvSpPr>
        <p:spPr>
          <a:xfrm>
            <a:off x="918925" y="1055675"/>
            <a:ext cx="7590300" cy="448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/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800"/>
              <a:buChar char="●"/>
            </a:pPr>
            <a:r>
              <a:rPr lang="en" sz="1800">
                <a:solidFill>
                  <a:srgbClr val="212121"/>
                </a:solidFill>
              </a:rPr>
              <a:t>Safety- $ back guarantee</a:t>
            </a:r>
            <a:endParaRPr sz="1800">
              <a:solidFill>
                <a:srgbClr val="212121"/>
              </a:solidFill>
            </a:endParaRPr>
          </a:p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800"/>
              <a:buChar char="●"/>
            </a:pPr>
            <a:r>
              <a:rPr lang="en" sz="1800">
                <a:solidFill>
                  <a:srgbClr val="212121"/>
                </a:solidFill>
              </a:rPr>
              <a:t>Support- clarify what you have to offer and follow through- one on one (wellness consult), continuing ed classes, fb group, customer appreciation events </a:t>
            </a:r>
            <a:endParaRPr sz="1800">
              <a:solidFill>
                <a:srgbClr val="212121"/>
              </a:solidFill>
            </a:endParaRPr>
          </a:p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800"/>
              <a:buChar char="●"/>
            </a:pPr>
            <a:r>
              <a:rPr lang="en" sz="1800">
                <a:solidFill>
                  <a:srgbClr val="212121"/>
                </a:solidFill>
              </a:rPr>
              <a:t>Be sure to start the class with identifying their needs and make the presentation about THEM! Practice the way you speak</a:t>
            </a:r>
            <a:endParaRPr>
              <a:solidFill>
                <a:srgbClr val="212121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53" name="Shape 10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4" name="Google Shape;10354;p413"/>
          <p:cNvSpPr txBox="1"/>
          <p:nvPr>
            <p:ph idx="21" type="title"/>
          </p:nvPr>
        </p:nvSpPr>
        <p:spPr>
          <a:xfrm>
            <a:off x="783375" y="39077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/>
              <a:t>Booking and Recruiting “Seeds”- let it be their idea!</a:t>
            </a:r>
            <a:endParaRPr b="1" sz="2700"/>
          </a:p>
        </p:txBody>
      </p:sp>
      <p:sp>
        <p:nvSpPr>
          <p:cNvPr id="10355" name="Google Shape;10355;p413"/>
          <p:cNvSpPr txBox="1"/>
          <p:nvPr/>
        </p:nvSpPr>
        <p:spPr>
          <a:xfrm>
            <a:off x="284150" y="1238025"/>
            <a:ext cx="4447500" cy="357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457200" lvl="0" marL="13716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2"/>
                </a:solidFill>
              </a:rPr>
              <a:t>Booking</a:t>
            </a:r>
            <a:r>
              <a:rPr lang="en" sz="1600">
                <a:solidFill>
                  <a:srgbClr val="595959"/>
                </a:solidFill>
              </a:rPr>
              <a:t>: </a:t>
            </a:r>
            <a:endParaRPr sz="1600">
              <a:solidFill>
                <a:srgbClr val="595959"/>
              </a:solidFill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212121"/>
              </a:buClr>
              <a:buSzPts val="1500"/>
              <a:buChar char="●"/>
            </a:pPr>
            <a:r>
              <a:rPr lang="en" sz="1500">
                <a:solidFill>
                  <a:srgbClr val="212121"/>
                </a:solidFill>
              </a:rPr>
              <a:t>Share about all  the kinds of  people you thought of when you first learned about doTERRA</a:t>
            </a:r>
            <a:endParaRPr sz="1500">
              <a:solidFill>
                <a:srgbClr val="212121"/>
              </a:solidFill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500"/>
              <a:buChar char="●"/>
            </a:pPr>
            <a:r>
              <a:rPr lang="en" sz="1500">
                <a:solidFill>
                  <a:srgbClr val="212121"/>
                </a:solidFill>
              </a:rPr>
              <a:t>Teach from the keychain when you talk about the oils in it</a:t>
            </a:r>
            <a:endParaRPr sz="1500">
              <a:solidFill>
                <a:srgbClr val="212121"/>
              </a:solidFill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500"/>
              <a:buChar char="●"/>
            </a:pPr>
            <a:r>
              <a:rPr lang="en" sz="1500">
                <a:solidFill>
                  <a:srgbClr val="212121"/>
                </a:solidFill>
              </a:rPr>
              <a:t>Talk about what you do to make it easy to have a workshop in home or online</a:t>
            </a:r>
            <a:endParaRPr sz="1500">
              <a:solidFill>
                <a:srgbClr val="212121"/>
              </a:solidFill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500"/>
              <a:buChar char="●"/>
            </a:pPr>
            <a:r>
              <a:rPr lang="en" sz="1500">
                <a:solidFill>
                  <a:srgbClr val="212121"/>
                </a:solidFill>
              </a:rPr>
              <a:t>Play the ticket game and show people what they can earn for hosting (referral bonus)</a:t>
            </a:r>
            <a:endParaRPr sz="1500">
              <a:solidFill>
                <a:srgbClr val="212121"/>
              </a:solidFill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500"/>
              <a:buChar char="●"/>
            </a:pPr>
            <a:r>
              <a:rPr lang="en" sz="1500">
                <a:solidFill>
                  <a:srgbClr val="212121"/>
                </a:solidFill>
              </a:rPr>
              <a:t>**Always do the 3 Question close**</a:t>
            </a:r>
            <a:endParaRPr sz="1500">
              <a:solidFill>
                <a:srgbClr val="212121"/>
              </a:solidFill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1500"/>
              <a:buChar char="●"/>
            </a:pPr>
            <a:r>
              <a:rPr lang="en" sz="1500">
                <a:solidFill>
                  <a:srgbClr val="212121"/>
                </a:solidFill>
              </a:rPr>
              <a:t>Keep it to an hour and make it FUN</a:t>
            </a:r>
            <a:endParaRPr sz="1500">
              <a:solidFill>
                <a:srgbClr val="212121"/>
              </a:solidFill>
            </a:endParaRPr>
          </a:p>
        </p:txBody>
      </p:sp>
      <p:sp>
        <p:nvSpPr>
          <p:cNvPr id="10356" name="Google Shape;10356;p413"/>
          <p:cNvSpPr txBox="1"/>
          <p:nvPr/>
        </p:nvSpPr>
        <p:spPr>
          <a:xfrm>
            <a:off x="4485975" y="1238025"/>
            <a:ext cx="4447500" cy="357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457200" lvl="0" marL="9144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lt2"/>
                </a:solidFill>
              </a:rPr>
              <a:t>Recruiting</a:t>
            </a:r>
            <a:r>
              <a:rPr lang="en">
                <a:solidFill>
                  <a:srgbClr val="595959"/>
                </a:solidFill>
              </a:rPr>
              <a:t>:</a:t>
            </a:r>
            <a:endParaRPr>
              <a:solidFill>
                <a:srgbClr val="595959"/>
              </a:solidFill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000000"/>
              </a:buClr>
              <a:buSzPts val="1500"/>
              <a:buChar char="●"/>
            </a:pPr>
            <a:r>
              <a:rPr lang="en" sz="1500"/>
              <a:t>Be duolicatable- slides or flip chart</a:t>
            </a:r>
            <a:endParaRPr sz="1500"/>
          </a:p>
          <a:p>
            <a:pPr indent="-3238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Char char="●"/>
            </a:pPr>
            <a:r>
              <a:rPr lang="en" sz="1500"/>
              <a:t>Make it look easy- simple set up and use the book</a:t>
            </a:r>
            <a:endParaRPr sz="1500"/>
          </a:p>
          <a:p>
            <a:pPr indent="-3238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Char char="●"/>
            </a:pPr>
            <a:r>
              <a:rPr lang="en" sz="1500"/>
              <a:t>Do  a 30 Second gratitude share - how the doTERRA business has blessed my life</a:t>
            </a:r>
            <a:endParaRPr sz="1500"/>
          </a:p>
          <a:p>
            <a:pPr indent="-3238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Char char="●"/>
            </a:pPr>
            <a:r>
              <a:rPr lang="en" sz="1500"/>
              <a:t>Prompt recruiting questions in ticket game</a:t>
            </a:r>
            <a:endParaRPr sz="1500"/>
          </a:p>
          <a:p>
            <a:pPr indent="-3238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Char char="●"/>
            </a:pPr>
            <a:r>
              <a:rPr lang="en" sz="1500"/>
              <a:t>**Always do the 3 Question close **</a:t>
            </a:r>
            <a:endParaRPr sz="1500"/>
          </a:p>
          <a:p>
            <a:pPr indent="-3238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Char char="●"/>
            </a:pPr>
            <a:r>
              <a:rPr lang="en" sz="1500"/>
              <a:t>Emphasize there is no risk or cost in beginning a wellness advocate- worst case scenario  is….</a:t>
            </a:r>
            <a:endParaRPr sz="1500"/>
          </a:p>
          <a:p>
            <a:pPr indent="-3238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Char char="●"/>
            </a:pPr>
            <a:r>
              <a:rPr lang="en" sz="1500"/>
              <a:t>Follow up within 24 hours if possible</a:t>
            </a:r>
            <a:endParaRPr sz="15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60" name="Shape 10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1" name="Google Shape;10361;p414"/>
          <p:cNvSpPr txBox="1"/>
          <p:nvPr>
            <p:ph idx="1" type="subTitle"/>
          </p:nvPr>
        </p:nvSpPr>
        <p:spPr>
          <a:xfrm>
            <a:off x="1206550" y="1782250"/>
            <a:ext cx="5727300" cy="502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" sz="2100">
                <a:solidFill>
                  <a:srgbClr val="274E13"/>
                </a:solidFill>
              </a:rPr>
              <a:t>The Goal is to share what people will relate to, so it’s important to touch on different specific topics- Be Sincere and Excited!</a:t>
            </a:r>
            <a:endParaRPr sz="2100">
              <a:solidFill>
                <a:srgbClr val="274E13"/>
              </a:solidFill>
            </a:endParaRPr>
          </a:p>
          <a:p>
            <a:pPr indent="-361950" lvl="0" marL="45720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212121"/>
              </a:buClr>
              <a:buSzPts val="2100"/>
              <a:buFont typeface="Asap"/>
              <a:buChar char="•"/>
            </a:pPr>
            <a:r>
              <a:rPr lang="en" sz="2100">
                <a:solidFill>
                  <a:srgbClr val="212121"/>
                </a:solidFill>
              </a:rPr>
              <a:t>Impact and purpose</a:t>
            </a:r>
            <a:endParaRPr sz="2100">
              <a:solidFill>
                <a:srgbClr val="212121"/>
              </a:solidFill>
            </a:endParaRPr>
          </a:p>
          <a:p>
            <a:pPr indent="-36195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2100"/>
              <a:buFont typeface="Asap"/>
              <a:buChar char="•"/>
            </a:pPr>
            <a:r>
              <a:rPr lang="en" sz="2100">
                <a:solidFill>
                  <a:srgbClr val="212121"/>
                </a:solidFill>
              </a:rPr>
              <a:t>Time Flexibilty</a:t>
            </a:r>
            <a:endParaRPr sz="2100">
              <a:solidFill>
                <a:srgbClr val="212121"/>
              </a:solidFill>
            </a:endParaRPr>
          </a:p>
          <a:p>
            <a:pPr indent="-36195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2100"/>
              <a:buFont typeface="Asap"/>
              <a:buChar char="•"/>
            </a:pPr>
            <a:r>
              <a:rPr lang="en" sz="2100">
                <a:solidFill>
                  <a:srgbClr val="212121"/>
                </a:solidFill>
              </a:rPr>
              <a:t>Financial Benefits</a:t>
            </a:r>
            <a:endParaRPr sz="2100">
              <a:solidFill>
                <a:srgbClr val="212121"/>
              </a:solidFill>
            </a:endParaRPr>
          </a:p>
          <a:p>
            <a:pPr indent="-36195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2100"/>
              <a:buFont typeface="Asap"/>
              <a:buChar char="•"/>
            </a:pPr>
            <a:r>
              <a:rPr lang="en" sz="2100">
                <a:solidFill>
                  <a:srgbClr val="212121"/>
                </a:solidFill>
              </a:rPr>
              <a:t>Friends</a:t>
            </a:r>
            <a:endParaRPr sz="2100">
              <a:solidFill>
                <a:srgbClr val="212121"/>
              </a:solidFill>
            </a:endParaRPr>
          </a:p>
          <a:p>
            <a:pPr indent="-36195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2100"/>
              <a:buFont typeface="Asap"/>
              <a:buChar char="•"/>
            </a:pPr>
            <a:r>
              <a:rPr lang="en" sz="2100">
                <a:solidFill>
                  <a:srgbClr val="212121"/>
                </a:solidFill>
              </a:rPr>
              <a:t>Team support and success</a:t>
            </a:r>
            <a:endParaRPr sz="2100">
              <a:solidFill>
                <a:srgbClr val="212121"/>
              </a:solidFill>
            </a:endParaRPr>
          </a:p>
          <a:p>
            <a:pPr indent="-361950" lvl="0" marL="457200" rt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12121"/>
              </a:buClr>
              <a:buSzPts val="2100"/>
              <a:buFont typeface="Asap"/>
              <a:buChar char="•"/>
            </a:pPr>
            <a:r>
              <a:rPr lang="en" sz="2100">
                <a:solidFill>
                  <a:srgbClr val="212121"/>
                </a:solidFill>
              </a:rPr>
              <a:t>Trips</a:t>
            </a:r>
            <a:endParaRPr sz="2000">
              <a:solidFill>
                <a:srgbClr val="212121"/>
              </a:solidFill>
            </a:endParaRPr>
          </a:p>
        </p:txBody>
      </p:sp>
      <p:sp>
        <p:nvSpPr>
          <p:cNvPr id="10362" name="Google Shape;10362;p414"/>
          <p:cNvSpPr txBox="1"/>
          <p:nvPr>
            <p:ph idx="2" type="title"/>
          </p:nvPr>
        </p:nvSpPr>
        <p:spPr>
          <a:xfrm>
            <a:off x="0" y="1226875"/>
            <a:ext cx="72051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300"/>
              <a:t>30 Second Gratitude Share</a:t>
            </a:r>
            <a:endParaRPr sz="3400"/>
          </a:p>
        </p:txBody>
      </p:sp>
      <p:sp>
        <p:nvSpPr>
          <p:cNvPr id="10363" name="Google Shape;10363;p414"/>
          <p:cNvSpPr/>
          <p:nvPr/>
        </p:nvSpPr>
        <p:spPr>
          <a:xfrm>
            <a:off x="6408725" y="1353013"/>
            <a:ext cx="885550" cy="792350"/>
          </a:xfrm>
          <a:custGeom>
            <a:rect b="b" l="l" r="r" t="t"/>
            <a:pathLst>
              <a:path extrusionOk="0" h="31694" w="35422">
                <a:moveTo>
                  <a:pt x="19100" y="0"/>
                </a:moveTo>
                <a:cubicBezTo>
                  <a:pt x="14313" y="0"/>
                  <a:pt x="9640" y="1587"/>
                  <a:pt x="6978" y="4887"/>
                </a:cubicBezTo>
                <a:cubicBezTo>
                  <a:pt x="155" y="13353"/>
                  <a:pt x="1" y="27664"/>
                  <a:pt x="12121" y="31010"/>
                </a:cubicBezTo>
                <a:lnTo>
                  <a:pt x="12121" y="31022"/>
                </a:lnTo>
                <a:cubicBezTo>
                  <a:pt x="13786" y="31479"/>
                  <a:pt x="15506" y="31694"/>
                  <a:pt x="17231" y="31694"/>
                </a:cubicBezTo>
                <a:cubicBezTo>
                  <a:pt x="19994" y="31694"/>
                  <a:pt x="22768" y="31142"/>
                  <a:pt x="25349" y="30152"/>
                </a:cubicBezTo>
                <a:cubicBezTo>
                  <a:pt x="26980" y="29521"/>
                  <a:pt x="28564" y="28712"/>
                  <a:pt x="29802" y="27497"/>
                </a:cubicBezTo>
                <a:cubicBezTo>
                  <a:pt x="33302" y="24045"/>
                  <a:pt x="35422" y="16603"/>
                  <a:pt x="35195" y="11829"/>
                </a:cubicBezTo>
                <a:cubicBezTo>
                  <a:pt x="34828" y="4121"/>
                  <a:pt x="26816" y="0"/>
                  <a:pt x="191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4" name="Google Shape;10364;p414"/>
          <p:cNvSpPr/>
          <p:nvPr/>
        </p:nvSpPr>
        <p:spPr>
          <a:xfrm rot="1760258">
            <a:off x="7305762" y="1881368"/>
            <a:ext cx="413469" cy="304274"/>
          </a:xfrm>
          <a:custGeom>
            <a:rect b="b" l="l" r="r" t="t"/>
            <a:pathLst>
              <a:path extrusionOk="0" h="8549" w="11586">
                <a:moveTo>
                  <a:pt x="5798" y="1"/>
                </a:moveTo>
                <a:cubicBezTo>
                  <a:pt x="5759" y="1"/>
                  <a:pt x="5719" y="2"/>
                  <a:pt x="5680" y="3"/>
                </a:cubicBezTo>
                <a:cubicBezTo>
                  <a:pt x="2298" y="134"/>
                  <a:pt x="0" y="4456"/>
                  <a:pt x="2334" y="7135"/>
                </a:cubicBezTo>
                <a:cubicBezTo>
                  <a:pt x="3181" y="8110"/>
                  <a:pt x="4537" y="8549"/>
                  <a:pt x="5930" y="8549"/>
                </a:cubicBezTo>
                <a:cubicBezTo>
                  <a:pt x="7648" y="8549"/>
                  <a:pt x="9424" y="7881"/>
                  <a:pt x="10371" y="6730"/>
                </a:cubicBezTo>
                <a:cubicBezTo>
                  <a:pt x="11418" y="5456"/>
                  <a:pt x="11585" y="3420"/>
                  <a:pt x="10514" y="2170"/>
                </a:cubicBezTo>
                <a:cubicBezTo>
                  <a:pt x="10025" y="1598"/>
                  <a:pt x="9359" y="1229"/>
                  <a:pt x="8692" y="896"/>
                </a:cubicBezTo>
                <a:cubicBezTo>
                  <a:pt x="7786" y="437"/>
                  <a:pt x="6815" y="1"/>
                  <a:pt x="579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Herbalist's Shop Business Plan by Slidesgo">
  <a:themeElements>
    <a:clrScheme name="Simple Light">
      <a:dk1>
        <a:srgbClr val="FFFFFF"/>
      </a:dk1>
      <a:lt1>
        <a:srgbClr val="EEF3DB"/>
      </a:lt1>
      <a:dk2>
        <a:srgbClr val="2A5717"/>
      </a:dk2>
      <a:lt2>
        <a:srgbClr val="41571E"/>
      </a:lt2>
      <a:accent1>
        <a:srgbClr val="748E1E"/>
      </a:accent1>
      <a:accent2>
        <a:srgbClr val="8A9F53"/>
      </a:accent2>
      <a:accent3>
        <a:srgbClr val="D2E296"/>
      </a:accent3>
      <a:accent4>
        <a:srgbClr val="D0AF84"/>
      </a:accent4>
      <a:accent5>
        <a:srgbClr val="DDC29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0.xml><?xml version="1.0" encoding="utf-8"?>
<a:theme xmlns:a="http://schemas.openxmlformats.org/drawingml/2006/main" xmlns:r="http://schemas.openxmlformats.org/officeDocument/2006/relationships" name="Herbalist's Shop Business Plan by Slidesgo">
  <a:themeElements>
    <a:clrScheme name="Simple Light">
      <a:dk1>
        <a:srgbClr val="FFFFFF"/>
      </a:dk1>
      <a:lt1>
        <a:srgbClr val="EEF3DB"/>
      </a:lt1>
      <a:dk2>
        <a:srgbClr val="2A5717"/>
      </a:dk2>
      <a:lt2>
        <a:srgbClr val="41571E"/>
      </a:lt2>
      <a:accent1>
        <a:srgbClr val="748E1E"/>
      </a:accent1>
      <a:accent2>
        <a:srgbClr val="8A9F53"/>
      </a:accent2>
      <a:accent3>
        <a:srgbClr val="D2E296"/>
      </a:accent3>
      <a:accent4>
        <a:srgbClr val="D0AF84"/>
      </a:accent4>
      <a:accent5>
        <a:srgbClr val="DDC29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1.xml><?xml version="1.0" encoding="utf-8"?>
<a:theme xmlns:a="http://schemas.openxmlformats.org/drawingml/2006/main" xmlns:r="http://schemas.openxmlformats.org/officeDocument/2006/relationships" name="Herbalist's Shop Business Plan by Slidesgo">
  <a:themeElements>
    <a:clrScheme name="Simple Light">
      <a:dk1>
        <a:srgbClr val="FFFFFF"/>
      </a:dk1>
      <a:lt1>
        <a:srgbClr val="EEF3DB"/>
      </a:lt1>
      <a:dk2>
        <a:srgbClr val="2A5717"/>
      </a:dk2>
      <a:lt2>
        <a:srgbClr val="41571E"/>
      </a:lt2>
      <a:accent1>
        <a:srgbClr val="748E1E"/>
      </a:accent1>
      <a:accent2>
        <a:srgbClr val="8A9F53"/>
      </a:accent2>
      <a:accent3>
        <a:srgbClr val="D2E296"/>
      </a:accent3>
      <a:accent4>
        <a:srgbClr val="D0AF84"/>
      </a:accent4>
      <a:accent5>
        <a:srgbClr val="DDC29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12.xml><?xml version="1.0" encoding="utf-8"?>
<a:theme xmlns:a="http://schemas.openxmlformats.org/drawingml/2006/main" xmlns:r="http://schemas.openxmlformats.org/officeDocument/2006/relationships" name="Herbalist's Shop Business Plan by Slidesgo">
  <a:themeElements>
    <a:clrScheme name="Simple Light">
      <a:dk1>
        <a:srgbClr val="FFFFFF"/>
      </a:dk1>
      <a:lt1>
        <a:srgbClr val="EEF3DB"/>
      </a:lt1>
      <a:dk2>
        <a:srgbClr val="2A5717"/>
      </a:dk2>
      <a:lt2>
        <a:srgbClr val="41571E"/>
      </a:lt2>
      <a:accent1>
        <a:srgbClr val="748E1E"/>
      </a:accent1>
      <a:accent2>
        <a:srgbClr val="8A9F53"/>
      </a:accent2>
      <a:accent3>
        <a:srgbClr val="D2E296"/>
      </a:accent3>
      <a:accent4>
        <a:srgbClr val="D0AF84"/>
      </a:accent4>
      <a:accent5>
        <a:srgbClr val="DDC29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Herbalist's Shop Business Plan by Slidesgo">
  <a:themeElements>
    <a:clrScheme name="Simple Light">
      <a:dk1>
        <a:srgbClr val="FFFFFF"/>
      </a:dk1>
      <a:lt1>
        <a:srgbClr val="EEF3DB"/>
      </a:lt1>
      <a:dk2>
        <a:srgbClr val="2A5717"/>
      </a:dk2>
      <a:lt2>
        <a:srgbClr val="41571E"/>
      </a:lt2>
      <a:accent1>
        <a:srgbClr val="748E1E"/>
      </a:accent1>
      <a:accent2>
        <a:srgbClr val="8A9F53"/>
      </a:accent2>
      <a:accent3>
        <a:srgbClr val="D2E296"/>
      </a:accent3>
      <a:accent4>
        <a:srgbClr val="D0AF84"/>
      </a:accent4>
      <a:accent5>
        <a:srgbClr val="DDC29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Herbalist's Shop Business Plan by Slidesgo">
  <a:themeElements>
    <a:clrScheme name="Simple Light">
      <a:dk1>
        <a:srgbClr val="FFFFFF"/>
      </a:dk1>
      <a:lt1>
        <a:srgbClr val="EEF3DB"/>
      </a:lt1>
      <a:dk2>
        <a:srgbClr val="2A5717"/>
      </a:dk2>
      <a:lt2>
        <a:srgbClr val="41571E"/>
      </a:lt2>
      <a:accent1>
        <a:srgbClr val="748E1E"/>
      </a:accent1>
      <a:accent2>
        <a:srgbClr val="8A9F53"/>
      </a:accent2>
      <a:accent3>
        <a:srgbClr val="D2E296"/>
      </a:accent3>
      <a:accent4>
        <a:srgbClr val="D0AF84"/>
      </a:accent4>
      <a:accent5>
        <a:srgbClr val="DDC29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.xml><?xml version="1.0" encoding="utf-8"?>
<a:theme xmlns:a="http://schemas.openxmlformats.org/drawingml/2006/main" xmlns:r="http://schemas.openxmlformats.org/officeDocument/2006/relationships" name="Herbalist's Shop Business Plan by Slidesgo">
  <a:themeElements>
    <a:clrScheme name="Simple Light">
      <a:dk1>
        <a:srgbClr val="FFFFFF"/>
      </a:dk1>
      <a:lt1>
        <a:srgbClr val="EEF3DB"/>
      </a:lt1>
      <a:dk2>
        <a:srgbClr val="2A5717"/>
      </a:dk2>
      <a:lt2>
        <a:srgbClr val="41571E"/>
      </a:lt2>
      <a:accent1>
        <a:srgbClr val="748E1E"/>
      </a:accent1>
      <a:accent2>
        <a:srgbClr val="8A9F53"/>
      </a:accent2>
      <a:accent3>
        <a:srgbClr val="D2E296"/>
      </a:accent3>
      <a:accent4>
        <a:srgbClr val="D0AF84"/>
      </a:accent4>
      <a:accent5>
        <a:srgbClr val="DDC29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.xml><?xml version="1.0" encoding="utf-8"?>
<a:theme xmlns:a="http://schemas.openxmlformats.org/drawingml/2006/main" xmlns:r="http://schemas.openxmlformats.org/officeDocument/2006/relationships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4285F4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7.xml><?xml version="1.0" encoding="utf-8"?>
<a:theme xmlns:a="http://schemas.openxmlformats.org/drawingml/2006/main" xmlns:r="http://schemas.openxmlformats.org/officeDocument/2006/relationships" name="Herbalist's Shop Business Plan by Slidesgo">
  <a:themeElements>
    <a:clrScheme name="Simple Light">
      <a:dk1>
        <a:srgbClr val="FFFFFF"/>
      </a:dk1>
      <a:lt1>
        <a:srgbClr val="EEF3DB"/>
      </a:lt1>
      <a:dk2>
        <a:srgbClr val="2A5717"/>
      </a:dk2>
      <a:lt2>
        <a:srgbClr val="41571E"/>
      </a:lt2>
      <a:accent1>
        <a:srgbClr val="748E1E"/>
      </a:accent1>
      <a:accent2>
        <a:srgbClr val="8A9F53"/>
      </a:accent2>
      <a:accent3>
        <a:srgbClr val="D2E296"/>
      </a:accent3>
      <a:accent4>
        <a:srgbClr val="D0AF84"/>
      </a:accent4>
      <a:accent5>
        <a:srgbClr val="DDC29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8.xml><?xml version="1.0" encoding="utf-8"?>
<a:theme xmlns:a="http://schemas.openxmlformats.org/drawingml/2006/main" xmlns:r="http://schemas.openxmlformats.org/officeDocument/2006/relationships" name="Herbalist's Shop Business Plan by Slidesgo">
  <a:themeElements>
    <a:clrScheme name="Simple Light">
      <a:dk1>
        <a:srgbClr val="FFFFFF"/>
      </a:dk1>
      <a:lt1>
        <a:srgbClr val="EEF3DB"/>
      </a:lt1>
      <a:dk2>
        <a:srgbClr val="2A5717"/>
      </a:dk2>
      <a:lt2>
        <a:srgbClr val="41571E"/>
      </a:lt2>
      <a:accent1>
        <a:srgbClr val="748E1E"/>
      </a:accent1>
      <a:accent2>
        <a:srgbClr val="8A9F53"/>
      </a:accent2>
      <a:accent3>
        <a:srgbClr val="D2E296"/>
      </a:accent3>
      <a:accent4>
        <a:srgbClr val="D0AF84"/>
      </a:accent4>
      <a:accent5>
        <a:srgbClr val="DDC29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9.xml><?xml version="1.0" encoding="utf-8"?>
<a:theme xmlns:a="http://schemas.openxmlformats.org/drawingml/2006/main" xmlns:r="http://schemas.openxmlformats.org/officeDocument/2006/relationships" name="Herbalist's Shop Business Plan by Slidesgo">
  <a:themeElements>
    <a:clrScheme name="Simple Light">
      <a:dk1>
        <a:srgbClr val="FFFFFF"/>
      </a:dk1>
      <a:lt1>
        <a:srgbClr val="EEF3DB"/>
      </a:lt1>
      <a:dk2>
        <a:srgbClr val="2A5717"/>
      </a:dk2>
      <a:lt2>
        <a:srgbClr val="41571E"/>
      </a:lt2>
      <a:accent1>
        <a:srgbClr val="748E1E"/>
      </a:accent1>
      <a:accent2>
        <a:srgbClr val="8A9F53"/>
      </a:accent2>
      <a:accent3>
        <a:srgbClr val="D2E296"/>
      </a:accent3>
      <a:accent4>
        <a:srgbClr val="D0AF84"/>
      </a:accent4>
      <a:accent5>
        <a:srgbClr val="DDC29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