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888" r:id="rId3"/>
    <p:sldId id="261" r:id="rId4"/>
    <p:sldId id="273" r:id="rId5"/>
    <p:sldId id="272" r:id="rId6"/>
    <p:sldId id="884" r:id="rId7"/>
    <p:sldId id="885" r:id="rId8"/>
    <p:sldId id="887" r:id="rId9"/>
    <p:sldId id="886" r:id="rId10"/>
    <p:sldId id="883" r:id="rId11"/>
    <p:sldId id="271" r:id="rId12"/>
    <p:sldId id="258" r:id="rId13"/>
    <p:sldId id="259" r:id="rId14"/>
    <p:sldId id="260" r:id="rId15"/>
    <p:sldId id="265" r:id="rId16"/>
    <p:sldId id="266" r:id="rId17"/>
    <p:sldId id="267" r:id="rId18"/>
    <p:sldId id="268" r:id="rId19"/>
    <p:sldId id="269" r:id="rId20"/>
    <p:sldId id="270" r:id="rId21"/>
    <p:sldId id="262" r:id="rId22"/>
    <p:sldId id="263" r:id="rId23"/>
    <p:sldId id="264" r:id="rId24"/>
    <p:sldId id="889" r:id="rId25"/>
    <p:sldId id="890" r:id="rId26"/>
    <p:sldId id="891" r:id="rId27"/>
    <p:sldId id="892" r:id="rId28"/>
    <p:sldId id="89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4"/>
    <p:restoredTop sz="94694"/>
  </p:normalViewPr>
  <p:slideViewPr>
    <p:cSldViewPr snapToGrid="0">
      <p:cViewPr varScale="1">
        <p:scale>
          <a:sx n="121" d="100"/>
          <a:sy n="121" d="100"/>
        </p:scale>
        <p:origin x="-1344" y="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33BEBE-C350-534C-BB32-C7AF562A02C2}" type="datetimeFigureOut">
              <a:rPr lang="en-US" smtClean="0"/>
              <a:t>2/22/24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0490F1-EBBF-5542-9088-AEFE3C935F20}" type="slidenum">
              <a:rPr lang="en-US" smtClean="0"/>
              <a:t>‹#›</a:t>
            </a:fld>
            <a:endParaRPr lang="en-US"/>
          </a:p>
        </p:txBody>
      </p:sp>
    </p:spTree>
    <p:extLst>
      <p:ext uri="{BB962C8B-B14F-4D97-AF65-F5344CB8AC3E}">
        <p14:creationId xmlns:p14="http://schemas.microsoft.com/office/powerpoint/2010/main" val="454313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6"/>
        <p:cNvGrpSpPr/>
        <p:nvPr/>
      </p:nvGrpSpPr>
      <p:grpSpPr>
        <a:xfrm>
          <a:off x="0" y="0"/>
          <a:ext cx="0" cy="0"/>
          <a:chOff x="0" y="0"/>
          <a:chExt cx="0" cy="0"/>
        </a:xfrm>
      </p:grpSpPr>
      <p:sp>
        <p:nvSpPr>
          <p:cNvPr id="10307" name="Google Shape;10307;g27cf5fe4717_0_4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8" name="Google Shape;10308;g27cf5fe4717_0_4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6"/>
        <p:cNvGrpSpPr/>
        <p:nvPr/>
      </p:nvGrpSpPr>
      <p:grpSpPr>
        <a:xfrm>
          <a:off x="0" y="0"/>
          <a:ext cx="0" cy="0"/>
          <a:chOff x="0" y="0"/>
          <a:chExt cx="0" cy="0"/>
        </a:xfrm>
      </p:grpSpPr>
      <p:sp>
        <p:nvSpPr>
          <p:cNvPr id="10337" name="Google Shape;10337;g27cf5fe4717_0_13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8" name="Google Shape;10338;g27cf5fe4717_0_13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3"/>
        <p:cNvGrpSpPr/>
        <p:nvPr/>
      </p:nvGrpSpPr>
      <p:grpSpPr>
        <a:xfrm>
          <a:off x="0" y="0"/>
          <a:ext cx="0" cy="0"/>
          <a:chOff x="0" y="0"/>
          <a:chExt cx="0" cy="0"/>
        </a:xfrm>
      </p:grpSpPr>
      <p:sp>
        <p:nvSpPr>
          <p:cNvPr id="10344" name="Google Shape;10344;g27cf5fe4717_0_16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5" name="Google Shape;10345;g27cf5fe4717_0_16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indent="158750" algn="ctr">
              <a:defRPr sz="1200" b="1" u="sng"/>
            </a:pPr>
            <a:r>
              <a:t>Research: Roseman University of Health Sciences</a:t>
            </a:r>
          </a:p>
          <a:p>
            <a:pPr indent="158750">
              <a:defRPr sz="1100"/>
            </a:pPr>
            <a:endParaRPr sz="1200"/>
          </a:p>
          <a:p>
            <a:pPr>
              <a:defRPr sz="1200"/>
            </a:pPr>
            <a:r>
              <a:t>In this independent study, </a:t>
            </a:r>
            <a:r>
              <a:rPr b="1" i="1" u="sng"/>
              <a:t>doTERRA oils were found to be:</a:t>
            </a:r>
          </a:p>
          <a:p>
            <a:pPr marL="457200" indent="-304800">
              <a:buClr>
                <a:srgbClr val="000000"/>
              </a:buClr>
              <a:buSzPts val="1200"/>
              <a:buFont typeface="Arial"/>
              <a:buChar char="●"/>
              <a:defRPr sz="1200"/>
            </a:pPr>
            <a:r>
              <a:t>therapeutically-relevant in cell growth and rejuvenation</a:t>
            </a:r>
            <a:endParaRPr sz="1100"/>
          </a:p>
          <a:p>
            <a:pPr marL="457200" indent="-304800">
              <a:buClr>
                <a:srgbClr val="000000"/>
              </a:buClr>
              <a:buSzPts val="1200"/>
              <a:buFont typeface="Arial"/>
              <a:buChar char="●"/>
              <a:defRPr sz="1200"/>
            </a:pPr>
            <a:r>
              <a:t>metabolic health</a:t>
            </a:r>
            <a:endParaRPr sz="1100"/>
          </a:p>
          <a:p>
            <a:pPr marL="457200" indent="-304800">
              <a:buClr>
                <a:srgbClr val="000000"/>
              </a:buClr>
              <a:buSzPts val="1200"/>
              <a:buFont typeface="Arial"/>
              <a:buChar char="●"/>
              <a:defRPr sz="1200"/>
            </a:pPr>
            <a:r>
              <a:t>and healthy inflammatory responses</a:t>
            </a:r>
          </a:p>
          <a:p>
            <a:pPr>
              <a:defRPr sz="1100"/>
            </a:pPr>
            <a:endParaRPr sz="1200"/>
          </a:p>
          <a:p>
            <a:pPr>
              <a:defRPr sz="1200"/>
            </a:pPr>
            <a:r>
              <a:t>Essential oils from different competitors had minimal effects. They concluded that the therapeutic potential of essential oils is highly dependent on the complete composition of the oil. Sourcing, processing and characterization are critical.</a:t>
            </a:r>
          </a:p>
        </p:txBody>
      </p:sp>
    </p:spTree>
    <p:extLst>
      <p:ext uri="{BB962C8B-B14F-4D97-AF65-F5344CB8AC3E}">
        <p14:creationId xmlns:p14="http://schemas.microsoft.com/office/powerpoint/2010/main" val="3419547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indent="158750" algn="ctr">
              <a:defRPr sz="1200" b="1" u="sng"/>
            </a:pPr>
            <a:r>
              <a:t>Research: Roseman University of Health Sciences</a:t>
            </a:r>
          </a:p>
          <a:p>
            <a:pPr indent="158750">
              <a:defRPr sz="1100"/>
            </a:pPr>
            <a:endParaRPr sz="1200"/>
          </a:p>
          <a:p>
            <a:pPr>
              <a:defRPr sz="1200"/>
            </a:pPr>
            <a:r>
              <a:t>In this independent study, </a:t>
            </a:r>
            <a:r>
              <a:rPr b="1" i="1" u="sng"/>
              <a:t>doTERRA oils were found to be:</a:t>
            </a:r>
          </a:p>
          <a:p>
            <a:pPr marL="457200" indent="-304800">
              <a:buClr>
                <a:srgbClr val="000000"/>
              </a:buClr>
              <a:buSzPts val="1200"/>
              <a:buFont typeface="Arial"/>
              <a:buChar char="●"/>
              <a:defRPr sz="1200"/>
            </a:pPr>
            <a:r>
              <a:t>therapeutically-relevant in cell growth and rejuvenation</a:t>
            </a:r>
            <a:endParaRPr sz="1100"/>
          </a:p>
          <a:p>
            <a:pPr marL="457200" indent="-304800">
              <a:buClr>
                <a:srgbClr val="000000"/>
              </a:buClr>
              <a:buSzPts val="1200"/>
              <a:buFont typeface="Arial"/>
              <a:buChar char="●"/>
              <a:defRPr sz="1200"/>
            </a:pPr>
            <a:r>
              <a:t>metabolic health</a:t>
            </a:r>
            <a:endParaRPr sz="1100"/>
          </a:p>
          <a:p>
            <a:pPr marL="457200" indent="-304800">
              <a:buClr>
                <a:srgbClr val="000000"/>
              </a:buClr>
              <a:buSzPts val="1200"/>
              <a:buFont typeface="Arial"/>
              <a:buChar char="●"/>
              <a:defRPr sz="1200"/>
            </a:pPr>
            <a:r>
              <a:t>and healthy inflammatory responses</a:t>
            </a:r>
          </a:p>
          <a:p>
            <a:pPr>
              <a:defRPr sz="1100"/>
            </a:pPr>
            <a:endParaRPr sz="1200"/>
          </a:p>
          <a:p>
            <a:pPr>
              <a:defRPr sz="1200"/>
            </a:pPr>
            <a:r>
              <a:t>Essential oils from different competitors had minimal effects. They concluded that the therapeutic potential of essential oils is highly dependent on the complete composition of the oil. Sourcing, processing and characterization are critical.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BE982-5853-8D17-A50B-ACF134EAC9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D18782-C470-A83B-1ED2-2E6FBAA71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7B86BC-9D6B-E9A7-1947-B2B2FB297930}"/>
              </a:ext>
            </a:extLst>
          </p:cNvPr>
          <p:cNvSpPr>
            <a:spLocks noGrp="1"/>
          </p:cNvSpPr>
          <p:nvPr>
            <p:ph type="dt" sz="half" idx="10"/>
          </p:nvPr>
        </p:nvSpPr>
        <p:spPr/>
        <p:txBody>
          <a:bodyPr/>
          <a:lstStyle/>
          <a:p>
            <a:fld id="{4869174A-2D19-9A4B-8686-BFF57CA268C3}" type="datetimeFigureOut">
              <a:rPr lang="en-US" smtClean="0"/>
              <a:t>2/22/24</a:t>
            </a:fld>
            <a:endParaRPr lang="en-US"/>
          </a:p>
        </p:txBody>
      </p:sp>
      <p:sp>
        <p:nvSpPr>
          <p:cNvPr id="5" name="Footer Placeholder 4">
            <a:extLst>
              <a:ext uri="{FF2B5EF4-FFF2-40B4-BE49-F238E27FC236}">
                <a16:creationId xmlns:a16="http://schemas.microsoft.com/office/drawing/2014/main" id="{AAF75799-956F-FAC7-F8CD-F434521155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7A0494-E376-0FDC-BA7A-A4028E2922F2}"/>
              </a:ext>
            </a:extLst>
          </p:cNvPr>
          <p:cNvSpPr>
            <a:spLocks noGrp="1"/>
          </p:cNvSpPr>
          <p:nvPr>
            <p:ph type="sldNum" sz="quarter" idx="12"/>
          </p:nvPr>
        </p:nvSpPr>
        <p:spPr/>
        <p:txBody>
          <a:bodyPr/>
          <a:lstStyle/>
          <a:p>
            <a:fld id="{5FD48231-6352-4B41-99EA-7C918082747D}" type="slidenum">
              <a:rPr lang="en-US" smtClean="0"/>
              <a:t>‹#›</a:t>
            </a:fld>
            <a:endParaRPr lang="en-US"/>
          </a:p>
        </p:txBody>
      </p:sp>
    </p:spTree>
    <p:extLst>
      <p:ext uri="{BB962C8B-B14F-4D97-AF65-F5344CB8AC3E}">
        <p14:creationId xmlns:p14="http://schemas.microsoft.com/office/powerpoint/2010/main" val="4130878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9E688-DED0-011C-E585-BFB600B5B1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CEB50F-821F-A66A-6931-E02B18E93A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BE346-B159-A98A-2E51-D97416ED4F64}"/>
              </a:ext>
            </a:extLst>
          </p:cNvPr>
          <p:cNvSpPr>
            <a:spLocks noGrp="1"/>
          </p:cNvSpPr>
          <p:nvPr>
            <p:ph type="dt" sz="half" idx="10"/>
          </p:nvPr>
        </p:nvSpPr>
        <p:spPr/>
        <p:txBody>
          <a:bodyPr/>
          <a:lstStyle/>
          <a:p>
            <a:fld id="{4869174A-2D19-9A4B-8686-BFF57CA268C3}" type="datetimeFigureOut">
              <a:rPr lang="en-US" smtClean="0"/>
              <a:t>2/22/24</a:t>
            </a:fld>
            <a:endParaRPr lang="en-US"/>
          </a:p>
        </p:txBody>
      </p:sp>
      <p:sp>
        <p:nvSpPr>
          <p:cNvPr id="5" name="Footer Placeholder 4">
            <a:extLst>
              <a:ext uri="{FF2B5EF4-FFF2-40B4-BE49-F238E27FC236}">
                <a16:creationId xmlns:a16="http://schemas.microsoft.com/office/drawing/2014/main" id="{AAEC8EC9-EC37-B110-4D9F-E2E56C9BB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9B02E-6CFB-D7C5-E208-5EBFB3065E8A}"/>
              </a:ext>
            </a:extLst>
          </p:cNvPr>
          <p:cNvSpPr>
            <a:spLocks noGrp="1"/>
          </p:cNvSpPr>
          <p:nvPr>
            <p:ph type="sldNum" sz="quarter" idx="12"/>
          </p:nvPr>
        </p:nvSpPr>
        <p:spPr/>
        <p:txBody>
          <a:bodyPr/>
          <a:lstStyle/>
          <a:p>
            <a:fld id="{5FD48231-6352-4B41-99EA-7C918082747D}" type="slidenum">
              <a:rPr lang="en-US" smtClean="0"/>
              <a:t>‹#›</a:t>
            </a:fld>
            <a:endParaRPr lang="en-US"/>
          </a:p>
        </p:txBody>
      </p:sp>
    </p:spTree>
    <p:extLst>
      <p:ext uri="{BB962C8B-B14F-4D97-AF65-F5344CB8AC3E}">
        <p14:creationId xmlns:p14="http://schemas.microsoft.com/office/powerpoint/2010/main" val="1957901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5638D9-1016-1B1E-C79E-33B883C97C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DE791E-12D4-A01A-7BD5-3E5F9F6747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E2CE6-177D-99CD-4B35-348990D8ADAE}"/>
              </a:ext>
            </a:extLst>
          </p:cNvPr>
          <p:cNvSpPr>
            <a:spLocks noGrp="1"/>
          </p:cNvSpPr>
          <p:nvPr>
            <p:ph type="dt" sz="half" idx="10"/>
          </p:nvPr>
        </p:nvSpPr>
        <p:spPr/>
        <p:txBody>
          <a:bodyPr/>
          <a:lstStyle/>
          <a:p>
            <a:fld id="{4869174A-2D19-9A4B-8686-BFF57CA268C3}" type="datetimeFigureOut">
              <a:rPr lang="en-US" smtClean="0"/>
              <a:t>2/22/24</a:t>
            </a:fld>
            <a:endParaRPr lang="en-US"/>
          </a:p>
        </p:txBody>
      </p:sp>
      <p:sp>
        <p:nvSpPr>
          <p:cNvPr id="5" name="Footer Placeholder 4">
            <a:extLst>
              <a:ext uri="{FF2B5EF4-FFF2-40B4-BE49-F238E27FC236}">
                <a16:creationId xmlns:a16="http://schemas.microsoft.com/office/drawing/2014/main" id="{65BEAE10-0455-673B-1CA4-225171A1C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DA41F5-0063-73B7-3375-CBD68B3F9E51}"/>
              </a:ext>
            </a:extLst>
          </p:cNvPr>
          <p:cNvSpPr>
            <a:spLocks noGrp="1"/>
          </p:cNvSpPr>
          <p:nvPr>
            <p:ph type="sldNum" sz="quarter" idx="12"/>
          </p:nvPr>
        </p:nvSpPr>
        <p:spPr/>
        <p:txBody>
          <a:bodyPr/>
          <a:lstStyle/>
          <a:p>
            <a:fld id="{5FD48231-6352-4B41-99EA-7C918082747D}" type="slidenum">
              <a:rPr lang="en-US" smtClean="0"/>
              <a:t>‹#›</a:t>
            </a:fld>
            <a:endParaRPr lang="en-US"/>
          </a:p>
        </p:txBody>
      </p:sp>
    </p:spTree>
    <p:extLst>
      <p:ext uri="{BB962C8B-B14F-4D97-AF65-F5344CB8AC3E}">
        <p14:creationId xmlns:p14="http://schemas.microsoft.com/office/powerpoint/2010/main" val="1800894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73" name="Title Text"/>
          <p:cNvSpPr txBox="1">
            <a:spLocks noGrp="1"/>
          </p:cNvSpPr>
          <p:nvPr>
            <p:ph type="title"/>
          </p:nvPr>
        </p:nvSpPr>
        <p:spPr>
          <a:xfrm>
            <a:off x="1524000" y="2584755"/>
            <a:ext cx="9144000" cy="1245109"/>
          </a:xfrm>
          <a:prstGeom prst="rect">
            <a:avLst/>
          </a:prstGeom>
        </p:spPr>
        <p:txBody>
          <a:bodyPr lIns="0" tIns="0" rIns="0" bIns="0"/>
          <a:lstStyle>
            <a:lvl1pPr>
              <a:defRPr sz="9000">
                <a:solidFill>
                  <a:schemeClr val="accent6"/>
                </a:solidFill>
                <a:latin typeface="Open Sans Light"/>
                <a:ea typeface="Open Sans Light"/>
                <a:cs typeface="Open Sans Light"/>
                <a:sym typeface="Open Sans Light"/>
              </a:defRPr>
            </a:lvl1pPr>
          </a:lstStyle>
          <a:p>
            <a:r>
              <a:t>Title Text</a:t>
            </a:r>
          </a:p>
        </p:txBody>
      </p:sp>
      <p:sp>
        <p:nvSpPr>
          <p:cNvPr id="74" name="Body Level One…"/>
          <p:cNvSpPr txBox="1">
            <a:spLocks noGrp="1"/>
          </p:cNvSpPr>
          <p:nvPr>
            <p:ph type="body" sz="quarter" idx="1"/>
          </p:nvPr>
        </p:nvSpPr>
        <p:spPr>
          <a:xfrm>
            <a:off x="1524000" y="1266796"/>
            <a:ext cx="9144000" cy="322849"/>
          </a:xfrm>
          <a:prstGeom prst="rect">
            <a:avLst/>
          </a:prstGeom>
        </p:spPr>
        <p:txBody>
          <a:bodyPr/>
          <a:lstStyle>
            <a:lvl1pPr marL="0" indent="0" algn="ctr">
              <a:buSzTx/>
              <a:buNone/>
              <a:defRPr sz="1100">
                <a:solidFill>
                  <a:srgbClr val="808080"/>
                </a:solidFill>
              </a:defRPr>
            </a:lvl1pPr>
            <a:lvl2pPr marL="0" indent="457200" algn="ctr">
              <a:buSzTx/>
              <a:buNone/>
              <a:defRPr sz="1100">
                <a:solidFill>
                  <a:srgbClr val="808080"/>
                </a:solidFill>
              </a:defRPr>
            </a:lvl2pPr>
            <a:lvl3pPr marL="0" indent="914400" algn="ctr">
              <a:buSzTx/>
              <a:buNone/>
              <a:defRPr sz="1100">
                <a:solidFill>
                  <a:srgbClr val="808080"/>
                </a:solidFill>
              </a:defRPr>
            </a:lvl3pPr>
            <a:lvl4pPr marL="0" indent="1371600" algn="ctr">
              <a:buSzTx/>
              <a:buNone/>
              <a:defRPr sz="1100">
                <a:solidFill>
                  <a:srgbClr val="808080"/>
                </a:solidFill>
              </a:defRPr>
            </a:lvl4pPr>
            <a:lvl5pPr marL="0" indent="1828800" algn="ctr">
              <a:buSzTx/>
              <a:buNone/>
              <a:defRPr sz="11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75" name="Text Placeholder 4"/>
          <p:cNvSpPr>
            <a:spLocks noGrp="1"/>
          </p:cNvSpPr>
          <p:nvPr>
            <p:ph type="body" sz="quarter" idx="21" hasCustomPrompt="1"/>
          </p:nvPr>
        </p:nvSpPr>
        <p:spPr>
          <a:xfrm>
            <a:off x="3812380" y="5243615"/>
            <a:ext cx="4567239" cy="408746"/>
          </a:xfrm>
          <a:prstGeom prst="rect">
            <a:avLst/>
          </a:prstGeom>
        </p:spPr>
        <p:txBody>
          <a:bodyPr/>
          <a:lstStyle>
            <a:lvl1pPr marL="0" indent="0" algn="ctr">
              <a:buSzTx/>
              <a:buNone/>
              <a:defRPr sz="1600">
                <a:solidFill>
                  <a:schemeClr val="accent6"/>
                </a:solidFill>
              </a:defRPr>
            </a:lvl1pPr>
          </a:lstStyle>
          <a:p>
            <a:r>
              <a:t>Click to edit Content Heading</a:t>
            </a:r>
          </a:p>
        </p:txBody>
      </p:sp>
      <p:sp>
        <p:nvSpPr>
          <p:cNvPr id="76" name="Rectangle 3"/>
          <p:cNvSpPr/>
          <p:nvPr/>
        </p:nvSpPr>
        <p:spPr>
          <a:xfrm>
            <a:off x="0" y="5943600"/>
            <a:ext cx="12192000" cy="776514"/>
          </a:xfrm>
          <a:prstGeom prst="rect">
            <a:avLst/>
          </a:prstGeom>
          <a:solidFill>
            <a:srgbClr val="FFFFFF"/>
          </a:solidFill>
          <a:ln w="12700">
            <a:miter lim="400000"/>
          </a:ln>
        </p:spPr>
        <p:txBody>
          <a:bodyPr lIns="50800" tIns="50800" rIns="50800" bIns="50800" anchor="ctr"/>
          <a:lstStyle/>
          <a:p>
            <a:pPr algn="ctr">
              <a:defRPr>
                <a:solidFill>
                  <a:srgbClr val="FFFFFF"/>
                </a:solidFill>
              </a:defRPr>
            </a:pPr>
            <a:endParaRPr/>
          </a:p>
        </p:txBody>
      </p:sp>
      <p:sp>
        <p:nvSpPr>
          <p:cNvPr id="77"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605475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890"/>
        <p:cNvGrpSpPr/>
        <p:nvPr/>
      </p:nvGrpSpPr>
      <p:grpSpPr>
        <a:xfrm>
          <a:off x="0" y="0"/>
          <a:ext cx="0" cy="0"/>
          <a:chOff x="0" y="0"/>
          <a:chExt cx="0" cy="0"/>
        </a:xfrm>
      </p:grpSpPr>
      <p:sp>
        <p:nvSpPr>
          <p:cNvPr id="5891" name="Google Shape;5891;p236"/>
          <p:cNvSpPr txBox="1">
            <a:spLocks noGrp="1"/>
          </p:cNvSpPr>
          <p:nvPr>
            <p:ph type="subTitle" idx="1"/>
          </p:nvPr>
        </p:nvSpPr>
        <p:spPr>
          <a:xfrm>
            <a:off x="1133700" y="2955067"/>
            <a:ext cx="4328400" cy="18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2133"/>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5892" name="Google Shape;5892;p236"/>
          <p:cNvSpPr/>
          <p:nvPr/>
        </p:nvSpPr>
        <p:spPr>
          <a:xfrm rot="5400000">
            <a:off x="1045092" y="4783992"/>
            <a:ext cx="1074800" cy="3091600"/>
          </a:xfrm>
          <a:prstGeom prst="round2SameRect">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3" name="Google Shape;5893;p236"/>
          <p:cNvSpPr/>
          <p:nvPr/>
        </p:nvSpPr>
        <p:spPr>
          <a:xfrm flipH="1">
            <a:off x="10302385" y="-19445"/>
            <a:ext cx="1927775" cy="1776880"/>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8A9F5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4" name="Google Shape;5894;p236"/>
          <p:cNvSpPr/>
          <p:nvPr/>
        </p:nvSpPr>
        <p:spPr>
          <a:xfrm rot="10800000">
            <a:off x="27992" y="4659800"/>
            <a:ext cx="2061000" cy="2211400"/>
          </a:xfrm>
          <a:custGeom>
            <a:avLst/>
            <a:gdLst/>
            <a:ahLst/>
            <a:cxnLst/>
            <a:rect l="l" t="t" r="r" b="b"/>
            <a:pathLst>
              <a:path w="61830" h="66342" extrusionOk="0">
                <a:moveTo>
                  <a:pt x="1" y="0"/>
                </a:moveTo>
                <a:lnTo>
                  <a:pt x="1" y="2417"/>
                </a:lnTo>
                <a:cubicBezTo>
                  <a:pt x="382" y="7227"/>
                  <a:pt x="822" y="12204"/>
                  <a:pt x="3073" y="16478"/>
                </a:cubicBezTo>
                <a:cubicBezTo>
                  <a:pt x="5152" y="20428"/>
                  <a:pt x="9213" y="23665"/>
                  <a:pt x="13603" y="23665"/>
                </a:cubicBezTo>
                <a:cubicBezTo>
                  <a:pt x="13965" y="23665"/>
                  <a:pt x="14328" y="23643"/>
                  <a:pt x="14693" y="23598"/>
                </a:cubicBezTo>
                <a:cubicBezTo>
                  <a:pt x="19122" y="23050"/>
                  <a:pt x="22420" y="19419"/>
                  <a:pt x="25849" y="16573"/>
                </a:cubicBezTo>
                <a:cubicBezTo>
                  <a:pt x="28261" y="14579"/>
                  <a:pt x="31449" y="12878"/>
                  <a:pt x="34428" y="12878"/>
                </a:cubicBezTo>
                <a:cubicBezTo>
                  <a:pt x="35701" y="12878"/>
                  <a:pt x="36934" y="13188"/>
                  <a:pt x="38053" y="13918"/>
                </a:cubicBezTo>
                <a:cubicBezTo>
                  <a:pt x="41625" y="16252"/>
                  <a:pt x="41792" y="21360"/>
                  <a:pt x="41280" y="25586"/>
                </a:cubicBezTo>
                <a:cubicBezTo>
                  <a:pt x="40768" y="29825"/>
                  <a:pt x="40161" y="34671"/>
                  <a:pt x="42994" y="37850"/>
                </a:cubicBezTo>
                <a:cubicBezTo>
                  <a:pt x="45340" y="40469"/>
                  <a:pt x="49448" y="41148"/>
                  <a:pt x="51412" y="44053"/>
                </a:cubicBezTo>
                <a:cubicBezTo>
                  <a:pt x="53305" y="46851"/>
                  <a:pt x="52507" y="50590"/>
                  <a:pt x="52793" y="53959"/>
                </a:cubicBezTo>
                <a:cubicBezTo>
                  <a:pt x="53234" y="59317"/>
                  <a:pt x="56865" y="64282"/>
                  <a:pt x="61830" y="66341"/>
                </a:cubicBezTo>
                <a:lnTo>
                  <a:pt x="6183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95" name="Google Shape;5895;p236"/>
          <p:cNvGrpSpPr/>
          <p:nvPr/>
        </p:nvGrpSpPr>
        <p:grpSpPr>
          <a:xfrm rot="-5400000">
            <a:off x="10744103" y="-32790"/>
            <a:ext cx="1044335" cy="1355748"/>
            <a:chOff x="8159226" y="4035013"/>
            <a:chExt cx="783251" cy="1016811"/>
          </a:xfrm>
        </p:grpSpPr>
        <p:sp>
          <p:nvSpPr>
            <p:cNvPr id="5896" name="Google Shape;5896;p236"/>
            <p:cNvSpPr/>
            <p:nvPr/>
          </p:nvSpPr>
          <p:spPr>
            <a:xfrm rot="-3438117" flipH="1">
              <a:off x="8288660" y="4499192"/>
              <a:ext cx="201158" cy="311110"/>
            </a:xfrm>
            <a:custGeom>
              <a:avLst/>
              <a:gdLst/>
              <a:ahLst/>
              <a:cxnLst/>
              <a:rect l="l" t="t" r="r" b="b"/>
              <a:pathLst>
                <a:path w="9050" h="13998" extrusionOk="0">
                  <a:moveTo>
                    <a:pt x="5916" y="0"/>
                  </a:moveTo>
                  <a:cubicBezTo>
                    <a:pt x="5287" y="0"/>
                    <a:pt x="4655" y="203"/>
                    <a:pt x="4156" y="601"/>
                  </a:cubicBezTo>
                  <a:cubicBezTo>
                    <a:pt x="3716" y="946"/>
                    <a:pt x="3394" y="1422"/>
                    <a:pt x="3073" y="1898"/>
                  </a:cubicBezTo>
                  <a:cubicBezTo>
                    <a:pt x="1227" y="4625"/>
                    <a:pt x="1" y="6661"/>
                    <a:pt x="1" y="10066"/>
                  </a:cubicBezTo>
                  <a:cubicBezTo>
                    <a:pt x="25" y="11483"/>
                    <a:pt x="287" y="13162"/>
                    <a:pt x="1561" y="13781"/>
                  </a:cubicBezTo>
                  <a:cubicBezTo>
                    <a:pt x="1860" y="13930"/>
                    <a:pt x="2187" y="13997"/>
                    <a:pt x="2518" y="13997"/>
                  </a:cubicBezTo>
                  <a:cubicBezTo>
                    <a:pt x="3082" y="13997"/>
                    <a:pt x="3659" y="13803"/>
                    <a:pt x="4132" y="13495"/>
                  </a:cubicBezTo>
                  <a:cubicBezTo>
                    <a:pt x="4894" y="12995"/>
                    <a:pt x="5442" y="12257"/>
                    <a:pt x="5942" y="11495"/>
                  </a:cubicBezTo>
                  <a:cubicBezTo>
                    <a:pt x="6907" y="9995"/>
                    <a:pt x="7716" y="8387"/>
                    <a:pt x="8323" y="6709"/>
                  </a:cubicBezTo>
                  <a:cubicBezTo>
                    <a:pt x="8728" y="5613"/>
                    <a:pt x="9050" y="4458"/>
                    <a:pt x="8954" y="3291"/>
                  </a:cubicBezTo>
                  <a:cubicBezTo>
                    <a:pt x="8871" y="2125"/>
                    <a:pt x="8312" y="946"/>
                    <a:pt x="7299" y="362"/>
                  </a:cubicBezTo>
                  <a:cubicBezTo>
                    <a:pt x="6881" y="120"/>
                    <a:pt x="6399" y="0"/>
                    <a:pt x="59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236"/>
            <p:cNvSpPr/>
            <p:nvPr/>
          </p:nvSpPr>
          <p:spPr>
            <a:xfrm rot="-3438117" flipH="1">
              <a:off x="8185095" y="4297369"/>
              <a:ext cx="175219" cy="157222"/>
            </a:xfrm>
            <a:custGeom>
              <a:avLst/>
              <a:gdLst/>
              <a:ahLst/>
              <a:cxnLst/>
              <a:rect l="l" t="t" r="r" b="b"/>
              <a:pathLst>
                <a:path w="7883" h="7074" extrusionOk="0">
                  <a:moveTo>
                    <a:pt x="3581" y="1"/>
                  </a:moveTo>
                  <a:cubicBezTo>
                    <a:pt x="1731" y="1"/>
                    <a:pt x="8" y="1385"/>
                    <a:pt x="0" y="3549"/>
                  </a:cubicBezTo>
                  <a:cubicBezTo>
                    <a:pt x="0" y="4657"/>
                    <a:pt x="524" y="5764"/>
                    <a:pt x="1405" y="6431"/>
                  </a:cubicBezTo>
                  <a:cubicBezTo>
                    <a:pt x="1964" y="6848"/>
                    <a:pt x="2658" y="7074"/>
                    <a:pt x="3347" y="7074"/>
                  </a:cubicBezTo>
                  <a:cubicBezTo>
                    <a:pt x="3759" y="7074"/>
                    <a:pt x="4169" y="6993"/>
                    <a:pt x="4548" y="6824"/>
                  </a:cubicBezTo>
                  <a:cubicBezTo>
                    <a:pt x="6656" y="5907"/>
                    <a:pt x="7882" y="2323"/>
                    <a:pt x="5858" y="775"/>
                  </a:cubicBezTo>
                  <a:cubicBezTo>
                    <a:pt x="5155" y="244"/>
                    <a:pt x="4357" y="1"/>
                    <a:pt x="3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236"/>
            <p:cNvSpPr/>
            <p:nvPr/>
          </p:nvSpPr>
          <p:spPr>
            <a:xfrm rot="-3438117" flipH="1">
              <a:off x="8188029" y="4865364"/>
              <a:ext cx="169351" cy="124217"/>
            </a:xfrm>
            <a:custGeom>
              <a:avLst/>
              <a:gdLst/>
              <a:ahLst/>
              <a:cxnLst/>
              <a:rect l="l" t="t" r="r" b="b"/>
              <a:pathLst>
                <a:path w="7619" h="5589" extrusionOk="0">
                  <a:moveTo>
                    <a:pt x="3949" y="1"/>
                  </a:moveTo>
                  <a:cubicBezTo>
                    <a:pt x="3922" y="1"/>
                    <a:pt x="3895" y="1"/>
                    <a:pt x="3868" y="2"/>
                  </a:cubicBezTo>
                  <a:cubicBezTo>
                    <a:pt x="1" y="115"/>
                    <a:pt x="1333" y="5589"/>
                    <a:pt x="4652" y="5589"/>
                  </a:cubicBezTo>
                  <a:cubicBezTo>
                    <a:pt x="5165" y="5589"/>
                    <a:pt x="5725" y="5458"/>
                    <a:pt x="6321" y="5157"/>
                  </a:cubicBezTo>
                  <a:cubicBezTo>
                    <a:pt x="6654" y="4990"/>
                    <a:pt x="6952" y="4776"/>
                    <a:pt x="7166" y="4479"/>
                  </a:cubicBezTo>
                  <a:cubicBezTo>
                    <a:pt x="7619" y="3847"/>
                    <a:pt x="7595" y="2966"/>
                    <a:pt x="7297" y="2240"/>
                  </a:cubicBezTo>
                  <a:cubicBezTo>
                    <a:pt x="6760" y="920"/>
                    <a:pt x="5374" y="1"/>
                    <a:pt x="3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236"/>
            <p:cNvSpPr/>
            <p:nvPr/>
          </p:nvSpPr>
          <p:spPr>
            <a:xfrm rot="-3438117" flipH="1">
              <a:off x="8433124" y="4854599"/>
              <a:ext cx="166728" cy="165001"/>
            </a:xfrm>
            <a:custGeom>
              <a:avLst/>
              <a:gdLst/>
              <a:ahLst/>
              <a:cxnLst/>
              <a:rect l="l" t="t" r="r" b="b"/>
              <a:pathLst>
                <a:path w="7501" h="7424" extrusionOk="0">
                  <a:moveTo>
                    <a:pt x="3361" y="0"/>
                  </a:moveTo>
                  <a:cubicBezTo>
                    <a:pt x="2676" y="0"/>
                    <a:pt x="2022" y="344"/>
                    <a:pt x="1500" y="801"/>
                  </a:cubicBezTo>
                  <a:cubicBezTo>
                    <a:pt x="595" y="1623"/>
                    <a:pt x="36" y="2825"/>
                    <a:pt x="12" y="4052"/>
                  </a:cubicBezTo>
                  <a:cubicBezTo>
                    <a:pt x="0" y="4421"/>
                    <a:pt x="48" y="4790"/>
                    <a:pt x="143" y="5147"/>
                  </a:cubicBezTo>
                  <a:cubicBezTo>
                    <a:pt x="534" y="6484"/>
                    <a:pt x="1907" y="7423"/>
                    <a:pt x="3303" y="7423"/>
                  </a:cubicBezTo>
                  <a:cubicBezTo>
                    <a:pt x="3436" y="7423"/>
                    <a:pt x="3570" y="7415"/>
                    <a:pt x="3703" y="7397"/>
                  </a:cubicBezTo>
                  <a:cubicBezTo>
                    <a:pt x="7501" y="6921"/>
                    <a:pt x="7477" y="2456"/>
                    <a:pt x="4834" y="551"/>
                  </a:cubicBezTo>
                  <a:cubicBezTo>
                    <a:pt x="4465" y="289"/>
                    <a:pt x="4048" y="75"/>
                    <a:pt x="3608" y="15"/>
                  </a:cubicBezTo>
                  <a:cubicBezTo>
                    <a:pt x="3525" y="5"/>
                    <a:pt x="3443" y="0"/>
                    <a:pt x="3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236"/>
            <p:cNvSpPr/>
            <p:nvPr/>
          </p:nvSpPr>
          <p:spPr>
            <a:xfrm rot="-3438117" flipH="1">
              <a:off x="8639128" y="4653996"/>
              <a:ext cx="204848" cy="206073"/>
            </a:xfrm>
            <a:custGeom>
              <a:avLst/>
              <a:gdLst/>
              <a:ahLst/>
              <a:cxnLst/>
              <a:rect l="l" t="t" r="r" b="b"/>
              <a:pathLst>
                <a:path w="9216" h="9272" extrusionOk="0">
                  <a:moveTo>
                    <a:pt x="4318" y="0"/>
                  </a:moveTo>
                  <a:cubicBezTo>
                    <a:pt x="2684" y="0"/>
                    <a:pt x="1085" y="1237"/>
                    <a:pt x="584" y="2843"/>
                  </a:cubicBezTo>
                  <a:cubicBezTo>
                    <a:pt x="1" y="4712"/>
                    <a:pt x="727" y="6819"/>
                    <a:pt x="2108" y="8201"/>
                  </a:cubicBezTo>
                  <a:cubicBezTo>
                    <a:pt x="2441" y="8546"/>
                    <a:pt x="2822" y="8843"/>
                    <a:pt x="3263" y="9034"/>
                  </a:cubicBezTo>
                  <a:cubicBezTo>
                    <a:pt x="3630" y="9198"/>
                    <a:pt x="4027" y="9272"/>
                    <a:pt x="4435" y="9272"/>
                  </a:cubicBezTo>
                  <a:cubicBezTo>
                    <a:pt x="5826" y="9272"/>
                    <a:pt x="7337" y="8416"/>
                    <a:pt x="8156" y="7403"/>
                  </a:cubicBezTo>
                  <a:cubicBezTo>
                    <a:pt x="9216" y="6093"/>
                    <a:pt x="8478" y="3724"/>
                    <a:pt x="7716" y="2319"/>
                  </a:cubicBezTo>
                  <a:cubicBezTo>
                    <a:pt x="7156" y="1283"/>
                    <a:pt x="6251" y="402"/>
                    <a:pt x="5120" y="104"/>
                  </a:cubicBezTo>
                  <a:cubicBezTo>
                    <a:pt x="4855" y="34"/>
                    <a:pt x="4586" y="0"/>
                    <a:pt x="43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236"/>
            <p:cNvSpPr/>
            <p:nvPr/>
          </p:nvSpPr>
          <p:spPr>
            <a:xfrm rot="-3438117" flipH="1">
              <a:off x="8536060" y="4390048"/>
              <a:ext cx="139232" cy="172691"/>
            </a:xfrm>
            <a:custGeom>
              <a:avLst/>
              <a:gdLst/>
              <a:ahLst/>
              <a:cxnLst/>
              <a:rect l="l" t="t" r="r" b="b"/>
              <a:pathLst>
                <a:path w="6264" h="7770" extrusionOk="0">
                  <a:moveTo>
                    <a:pt x="3259" y="0"/>
                  </a:moveTo>
                  <a:cubicBezTo>
                    <a:pt x="2700" y="0"/>
                    <a:pt x="2140" y="153"/>
                    <a:pt x="1667" y="449"/>
                  </a:cubicBezTo>
                  <a:cubicBezTo>
                    <a:pt x="536" y="1163"/>
                    <a:pt x="1" y="2580"/>
                    <a:pt x="72" y="3914"/>
                  </a:cubicBezTo>
                  <a:cubicBezTo>
                    <a:pt x="143" y="5354"/>
                    <a:pt x="691" y="7354"/>
                    <a:pt x="2275" y="7700"/>
                  </a:cubicBezTo>
                  <a:cubicBezTo>
                    <a:pt x="2495" y="7747"/>
                    <a:pt x="2706" y="7770"/>
                    <a:pt x="2908" y="7770"/>
                  </a:cubicBezTo>
                  <a:cubicBezTo>
                    <a:pt x="4831" y="7770"/>
                    <a:pt x="5954" y="5741"/>
                    <a:pt x="6180" y="3985"/>
                  </a:cubicBezTo>
                  <a:cubicBezTo>
                    <a:pt x="6263" y="3342"/>
                    <a:pt x="6263" y="2675"/>
                    <a:pt x="6073" y="2068"/>
                  </a:cubicBezTo>
                  <a:cubicBezTo>
                    <a:pt x="5799" y="1211"/>
                    <a:pt x="5108" y="485"/>
                    <a:pt x="4263" y="175"/>
                  </a:cubicBezTo>
                  <a:cubicBezTo>
                    <a:pt x="3942" y="58"/>
                    <a:pt x="3601" y="0"/>
                    <a:pt x="3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236"/>
            <p:cNvSpPr/>
            <p:nvPr/>
          </p:nvSpPr>
          <p:spPr>
            <a:xfrm rot="-3438117" flipH="1">
              <a:off x="8520567" y="4067220"/>
              <a:ext cx="164149" cy="160355"/>
            </a:xfrm>
            <a:custGeom>
              <a:avLst/>
              <a:gdLst/>
              <a:ahLst/>
              <a:cxnLst/>
              <a:rect l="l" t="t" r="r" b="b"/>
              <a:pathLst>
                <a:path w="7385" h="7215" extrusionOk="0">
                  <a:moveTo>
                    <a:pt x="3392" y="1"/>
                  </a:moveTo>
                  <a:cubicBezTo>
                    <a:pt x="2616" y="1"/>
                    <a:pt x="1873" y="224"/>
                    <a:pt x="1334" y="722"/>
                  </a:cubicBezTo>
                  <a:cubicBezTo>
                    <a:pt x="929" y="1092"/>
                    <a:pt x="691" y="1592"/>
                    <a:pt x="501" y="2104"/>
                  </a:cubicBezTo>
                  <a:cubicBezTo>
                    <a:pt x="179" y="2937"/>
                    <a:pt x="0" y="3854"/>
                    <a:pt x="143" y="4747"/>
                  </a:cubicBezTo>
                  <a:cubicBezTo>
                    <a:pt x="286" y="5640"/>
                    <a:pt x="786" y="6497"/>
                    <a:pt x="1584" y="6926"/>
                  </a:cubicBezTo>
                  <a:cubicBezTo>
                    <a:pt x="1951" y="7125"/>
                    <a:pt x="2351" y="7215"/>
                    <a:pt x="2764" y="7215"/>
                  </a:cubicBezTo>
                  <a:cubicBezTo>
                    <a:pt x="4762" y="7215"/>
                    <a:pt x="7048" y="5116"/>
                    <a:pt x="7216" y="3270"/>
                  </a:cubicBezTo>
                  <a:cubicBezTo>
                    <a:pt x="7385" y="1336"/>
                    <a:pt x="5288" y="1"/>
                    <a:pt x="3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236"/>
            <p:cNvSpPr/>
            <p:nvPr/>
          </p:nvSpPr>
          <p:spPr>
            <a:xfrm rot="-3438117" flipH="1">
              <a:off x="8774096" y="4324576"/>
              <a:ext cx="140677" cy="142709"/>
            </a:xfrm>
            <a:custGeom>
              <a:avLst/>
              <a:gdLst/>
              <a:ahLst/>
              <a:cxnLst/>
              <a:rect l="l" t="t" r="r" b="b"/>
              <a:pathLst>
                <a:path w="6329" h="6421" extrusionOk="0">
                  <a:moveTo>
                    <a:pt x="2699" y="0"/>
                  </a:moveTo>
                  <a:cubicBezTo>
                    <a:pt x="2528" y="0"/>
                    <a:pt x="2358" y="18"/>
                    <a:pt x="2191" y="60"/>
                  </a:cubicBezTo>
                  <a:cubicBezTo>
                    <a:pt x="1215" y="310"/>
                    <a:pt x="620" y="1298"/>
                    <a:pt x="346" y="2262"/>
                  </a:cubicBezTo>
                  <a:cubicBezTo>
                    <a:pt x="1" y="3441"/>
                    <a:pt x="48" y="4894"/>
                    <a:pt x="989" y="5680"/>
                  </a:cubicBezTo>
                  <a:cubicBezTo>
                    <a:pt x="1610" y="6194"/>
                    <a:pt x="2297" y="6420"/>
                    <a:pt x="2957" y="6420"/>
                  </a:cubicBezTo>
                  <a:cubicBezTo>
                    <a:pt x="4740" y="6420"/>
                    <a:pt x="6329" y="4771"/>
                    <a:pt x="5894" y="2703"/>
                  </a:cubicBezTo>
                  <a:cubicBezTo>
                    <a:pt x="5632" y="1393"/>
                    <a:pt x="4513" y="298"/>
                    <a:pt x="3215" y="48"/>
                  </a:cubicBezTo>
                  <a:cubicBezTo>
                    <a:pt x="3043" y="18"/>
                    <a:pt x="2870" y="0"/>
                    <a:pt x="2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4" name="Google Shape;5904;p236"/>
          <p:cNvGrpSpPr/>
          <p:nvPr/>
        </p:nvGrpSpPr>
        <p:grpSpPr>
          <a:xfrm>
            <a:off x="10768854" y="5567123"/>
            <a:ext cx="1480767" cy="1300600"/>
            <a:chOff x="3575725" y="3248450"/>
            <a:chExt cx="1110575" cy="975450"/>
          </a:xfrm>
        </p:grpSpPr>
        <p:sp>
          <p:nvSpPr>
            <p:cNvPr id="5905" name="Google Shape;5905;p236"/>
            <p:cNvSpPr/>
            <p:nvPr/>
          </p:nvSpPr>
          <p:spPr>
            <a:xfrm>
              <a:off x="3575725" y="3248450"/>
              <a:ext cx="999550" cy="975450"/>
            </a:xfrm>
            <a:custGeom>
              <a:avLst/>
              <a:gdLst/>
              <a:ahLst/>
              <a:cxnLst/>
              <a:rect l="l" t="t" r="r" b="b"/>
              <a:pathLst>
                <a:path w="39982" h="39018" fill="none" extrusionOk="0">
                  <a:moveTo>
                    <a:pt x="39791" y="35409"/>
                  </a:moveTo>
                  <a:cubicBezTo>
                    <a:pt x="39934" y="33564"/>
                    <a:pt x="39982" y="31671"/>
                    <a:pt x="39399" y="29909"/>
                  </a:cubicBezTo>
                  <a:cubicBezTo>
                    <a:pt x="38708" y="27873"/>
                    <a:pt x="36684" y="26706"/>
                    <a:pt x="36172" y="24622"/>
                  </a:cubicBezTo>
                  <a:cubicBezTo>
                    <a:pt x="35743" y="22896"/>
                    <a:pt x="35922" y="20908"/>
                    <a:pt x="34767" y="19431"/>
                  </a:cubicBezTo>
                  <a:cubicBezTo>
                    <a:pt x="33767" y="18169"/>
                    <a:pt x="32136" y="17800"/>
                    <a:pt x="30671" y="17407"/>
                  </a:cubicBezTo>
                  <a:cubicBezTo>
                    <a:pt x="29624" y="17133"/>
                    <a:pt x="28552" y="16860"/>
                    <a:pt x="27671" y="16205"/>
                  </a:cubicBezTo>
                  <a:cubicBezTo>
                    <a:pt x="26492" y="15336"/>
                    <a:pt x="26016" y="13954"/>
                    <a:pt x="25694" y="12561"/>
                  </a:cubicBezTo>
                  <a:cubicBezTo>
                    <a:pt x="25194" y="10442"/>
                    <a:pt x="24885" y="8275"/>
                    <a:pt x="23778" y="6358"/>
                  </a:cubicBezTo>
                  <a:cubicBezTo>
                    <a:pt x="22932" y="4870"/>
                    <a:pt x="21658" y="3584"/>
                    <a:pt x="20051" y="2941"/>
                  </a:cubicBezTo>
                  <a:cubicBezTo>
                    <a:pt x="17932" y="2108"/>
                    <a:pt x="16050" y="2965"/>
                    <a:pt x="13943" y="3370"/>
                  </a:cubicBezTo>
                  <a:cubicBezTo>
                    <a:pt x="10895" y="3965"/>
                    <a:pt x="9645" y="2001"/>
                    <a:pt x="7228" y="750"/>
                  </a:cubicBezTo>
                  <a:cubicBezTo>
                    <a:pt x="5906" y="48"/>
                    <a:pt x="4454" y="0"/>
                    <a:pt x="3132" y="739"/>
                  </a:cubicBezTo>
                  <a:cubicBezTo>
                    <a:pt x="25" y="2489"/>
                    <a:pt x="1" y="6442"/>
                    <a:pt x="2072" y="8990"/>
                  </a:cubicBezTo>
                  <a:cubicBezTo>
                    <a:pt x="3513" y="10764"/>
                    <a:pt x="6192" y="11180"/>
                    <a:pt x="7359" y="13097"/>
                  </a:cubicBezTo>
                  <a:cubicBezTo>
                    <a:pt x="8454" y="14907"/>
                    <a:pt x="8383" y="17181"/>
                    <a:pt x="9597" y="18955"/>
                  </a:cubicBezTo>
                  <a:cubicBezTo>
                    <a:pt x="10716" y="20586"/>
                    <a:pt x="11907" y="20396"/>
                    <a:pt x="13669" y="20646"/>
                  </a:cubicBezTo>
                  <a:cubicBezTo>
                    <a:pt x="17039" y="21110"/>
                    <a:pt x="16789" y="25325"/>
                    <a:pt x="17551" y="27789"/>
                  </a:cubicBezTo>
                  <a:cubicBezTo>
                    <a:pt x="18063" y="29480"/>
                    <a:pt x="19194" y="31076"/>
                    <a:pt x="21075" y="31278"/>
                  </a:cubicBezTo>
                  <a:cubicBezTo>
                    <a:pt x="22420" y="31409"/>
                    <a:pt x="23789" y="30814"/>
                    <a:pt x="25087" y="31445"/>
                  </a:cubicBezTo>
                  <a:cubicBezTo>
                    <a:pt x="26206" y="31992"/>
                    <a:pt x="26385" y="33743"/>
                    <a:pt x="26933" y="34755"/>
                  </a:cubicBezTo>
                  <a:cubicBezTo>
                    <a:pt x="29207" y="39017"/>
                    <a:pt x="34934" y="35552"/>
                    <a:pt x="38684" y="36326"/>
                  </a:cubicBezTo>
                </a:path>
              </a:pathLst>
            </a:custGeom>
            <a:noFill/>
            <a:ln w="74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236"/>
            <p:cNvSpPr/>
            <p:nvPr/>
          </p:nvSpPr>
          <p:spPr>
            <a:xfrm>
              <a:off x="3726650" y="3401150"/>
              <a:ext cx="959650" cy="814400"/>
            </a:xfrm>
            <a:custGeom>
              <a:avLst/>
              <a:gdLst/>
              <a:ahLst/>
              <a:cxnLst/>
              <a:rect l="l" t="t" r="r" b="b"/>
              <a:pathLst>
                <a:path w="38386" h="32576" fill="none" extrusionOk="0">
                  <a:moveTo>
                    <a:pt x="0" y="0"/>
                  </a:moveTo>
                  <a:cubicBezTo>
                    <a:pt x="15776" y="6703"/>
                    <a:pt x="20741" y="26551"/>
                    <a:pt x="37148" y="32278"/>
                  </a:cubicBezTo>
                  <a:cubicBezTo>
                    <a:pt x="38005" y="32576"/>
                    <a:pt x="38386" y="31206"/>
                    <a:pt x="37529" y="30909"/>
                  </a:cubicBezTo>
                  <a:cubicBezTo>
                    <a:pt x="21420" y="25480"/>
                    <a:pt x="15764" y="6001"/>
                    <a:pt x="0" y="0"/>
                  </a:cubicBezTo>
                  <a:cubicBezTo>
                    <a:pt x="0" y="0"/>
                    <a:pt x="0" y="0"/>
                    <a:pt x="0" y="0"/>
                  </a:cubicBezTo>
                  <a:close/>
                </a:path>
              </a:pathLst>
            </a:custGeom>
            <a:noFill/>
            <a:ln w="74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07" name="Google Shape;5907;p236"/>
          <p:cNvSpPr/>
          <p:nvPr/>
        </p:nvSpPr>
        <p:spPr>
          <a:xfrm>
            <a:off x="114976" y="116833"/>
            <a:ext cx="1180733" cy="1056467"/>
          </a:xfrm>
          <a:custGeom>
            <a:avLst/>
            <a:gdLst/>
            <a:ahLst/>
            <a:cxnLst/>
            <a:rect l="l" t="t" r="r" b="b"/>
            <a:pathLst>
              <a:path w="35422" h="31694" extrusionOk="0">
                <a:moveTo>
                  <a:pt x="19100" y="0"/>
                </a:moveTo>
                <a:cubicBezTo>
                  <a:pt x="14313" y="0"/>
                  <a:pt x="9640" y="1587"/>
                  <a:pt x="6978" y="4887"/>
                </a:cubicBezTo>
                <a:cubicBezTo>
                  <a:pt x="155" y="13353"/>
                  <a:pt x="1" y="27664"/>
                  <a:pt x="12121" y="31010"/>
                </a:cubicBezTo>
                <a:lnTo>
                  <a:pt x="12121" y="31022"/>
                </a:lnTo>
                <a:cubicBezTo>
                  <a:pt x="13786" y="31479"/>
                  <a:pt x="15506" y="31694"/>
                  <a:pt x="17231" y="31694"/>
                </a:cubicBezTo>
                <a:cubicBezTo>
                  <a:pt x="19994" y="31694"/>
                  <a:pt x="22768" y="31142"/>
                  <a:pt x="25349" y="30152"/>
                </a:cubicBezTo>
                <a:cubicBezTo>
                  <a:pt x="26980" y="29521"/>
                  <a:pt x="28564" y="28712"/>
                  <a:pt x="29802" y="27497"/>
                </a:cubicBezTo>
                <a:cubicBezTo>
                  <a:pt x="33302" y="24045"/>
                  <a:pt x="35422" y="16603"/>
                  <a:pt x="35195" y="11829"/>
                </a:cubicBezTo>
                <a:cubicBezTo>
                  <a:pt x="34828" y="4121"/>
                  <a:pt x="26816" y="0"/>
                  <a:pt x="1910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08" name="Google Shape;5908;p236"/>
          <p:cNvGrpSpPr/>
          <p:nvPr/>
        </p:nvGrpSpPr>
        <p:grpSpPr>
          <a:xfrm rot="10800000" flipH="1">
            <a:off x="-28130" y="576000"/>
            <a:ext cx="2207867" cy="1167233"/>
            <a:chOff x="1680550" y="2806125"/>
            <a:chExt cx="1655900" cy="875425"/>
          </a:xfrm>
        </p:grpSpPr>
        <p:sp>
          <p:nvSpPr>
            <p:cNvPr id="5909" name="Google Shape;5909;p236"/>
            <p:cNvSpPr/>
            <p:nvPr/>
          </p:nvSpPr>
          <p:spPr>
            <a:xfrm>
              <a:off x="1906775" y="2806125"/>
              <a:ext cx="1429675" cy="875425"/>
            </a:xfrm>
            <a:custGeom>
              <a:avLst/>
              <a:gdLst/>
              <a:ahLst/>
              <a:cxnLst/>
              <a:rect l="l" t="t" r="r" b="b"/>
              <a:pathLst>
                <a:path w="57187" h="35017" fill="none" extrusionOk="0">
                  <a:moveTo>
                    <a:pt x="0" y="7621"/>
                  </a:moveTo>
                  <a:cubicBezTo>
                    <a:pt x="4049" y="10704"/>
                    <a:pt x="6573" y="15122"/>
                    <a:pt x="9466" y="19241"/>
                  </a:cubicBezTo>
                  <a:cubicBezTo>
                    <a:pt x="12585" y="23682"/>
                    <a:pt x="16276" y="26837"/>
                    <a:pt x="21086" y="29373"/>
                  </a:cubicBezTo>
                  <a:cubicBezTo>
                    <a:pt x="26409" y="32195"/>
                    <a:pt x="31826" y="34660"/>
                    <a:pt x="37934" y="34826"/>
                  </a:cubicBezTo>
                  <a:cubicBezTo>
                    <a:pt x="44399" y="35017"/>
                    <a:pt x="50721" y="33231"/>
                    <a:pt x="56877" y="31481"/>
                  </a:cubicBezTo>
                  <a:cubicBezTo>
                    <a:pt x="57127" y="31409"/>
                    <a:pt x="57186" y="31100"/>
                    <a:pt x="56972" y="30945"/>
                  </a:cubicBezTo>
                  <a:cubicBezTo>
                    <a:pt x="49209" y="25301"/>
                    <a:pt x="47709" y="14991"/>
                    <a:pt x="42089" y="7680"/>
                  </a:cubicBezTo>
                  <a:cubicBezTo>
                    <a:pt x="39410" y="4192"/>
                    <a:pt x="35922" y="1763"/>
                    <a:pt x="31564" y="941"/>
                  </a:cubicBezTo>
                  <a:cubicBezTo>
                    <a:pt x="26611" y="1"/>
                    <a:pt x="21396" y="382"/>
                    <a:pt x="16538" y="1656"/>
                  </a:cubicBezTo>
                  <a:cubicBezTo>
                    <a:pt x="11276" y="3025"/>
                    <a:pt x="6239" y="5251"/>
                    <a:pt x="858" y="6156"/>
                  </a:cubicBezTo>
                </a:path>
              </a:pathLst>
            </a:custGeom>
            <a:noFill/>
            <a:ln w="74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236"/>
            <p:cNvSpPr/>
            <p:nvPr/>
          </p:nvSpPr>
          <p:spPr>
            <a:xfrm>
              <a:off x="1680550" y="2953775"/>
              <a:ext cx="1583850" cy="623300"/>
            </a:xfrm>
            <a:custGeom>
              <a:avLst/>
              <a:gdLst/>
              <a:ahLst/>
              <a:cxnLst/>
              <a:rect l="l" t="t" r="r" b="b"/>
              <a:pathLst>
                <a:path w="63354" h="24932" fill="none" extrusionOk="0">
                  <a:moveTo>
                    <a:pt x="18932" y="3786"/>
                  </a:moveTo>
                  <a:cubicBezTo>
                    <a:pt x="24480" y="5525"/>
                    <a:pt x="30171" y="7311"/>
                    <a:pt x="35267" y="10156"/>
                  </a:cubicBezTo>
                  <a:cubicBezTo>
                    <a:pt x="44221" y="15157"/>
                    <a:pt x="52460" y="24086"/>
                    <a:pt x="63211" y="24920"/>
                  </a:cubicBezTo>
                  <a:cubicBezTo>
                    <a:pt x="63318" y="24932"/>
                    <a:pt x="63354" y="24765"/>
                    <a:pt x="63247" y="24741"/>
                  </a:cubicBezTo>
                  <a:cubicBezTo>
                    <a:pt x="57163" y="23420"/>
                    <a:pt x="52079" y="20634"/>
                    <a:pt x="47018" y="17074"/>
                  </a:cubicBezTo>
                  <a:cubicBezTo>
                    <a:pt x="42077" y="13609"/>
                    <a:pt x="37422" y="9739"/>
                    <a:pt x="31921" y="7156"/>
                  </a:cubicBezTo>
                  <a:cubicBezTo>
                    <a:pt x="26397" y="4548"/>
                    <a:pt x="20277" y="2346"/>
                    <a:pt x="14312" y="988"/>
                  </a:cubicBezTo>
                  <a:cubicBezTo>
                    <a:pt x="11550" y="369"/>
                    <a:pt x="8728" y="0"/>
                    <a:pt x="5894" y="214"/>
                  </a:cubicBezTo>
                  <a:cubicBezTo>
                    <a:pt x="4108" y="357"/>
                    <a:pt x="1013" y="417"/>
                    <a:pt x="263" y="2417"/>
                  </a:cubicBezTo>
                  <a:cubicBezTo>
                    <a:pt x="1" y="3132"/>
                    <a:pt x="1120" y="3691"/>
                    <a:pt x="1477" y="3001"/>
                  </a:cubicBezTo>
                  <a:cubicBezTo>
                    <a:pt x="2096" y="1798"/>
                    <a:pt x="4727" y="1750"/>
                    <a:pt x="5930" y="1667"/>
                  </a:cubicBezTo>
                  <a:cubicBezTo>
                    <a:pt x="7323" y="1560"/>
                    <a:pt x="8740" y="1608"/>
                    <a:pt x="10133" y="1762"/>
                  </a:cubicBezTo>
                  <a:cubicBezTo>
                    <a:pt x="13145" y="2072"/>
                    <a:pt x="16062" y="2881"/>
                    <a:pt x="18932" y="3774"/>
                  </a:cubicBezTo>
                  <a:close/>
                </a:path>
              </a:pathLst>
            </a:custGeom>
            <a:noFill/>
            <a:ln w="74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1" name="Google Shape;5911;p23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55994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68" name="Title Text"/>
          <p:cNvSpPr txBox="1">
            <a:spLocks noGrp="1"/>
          </p:cNvSpPr>
          <p:nvPr>
            <p:ph type="title"/>
          </p:nvPr>
        </p:nvSpPr>
        <p:spPr>
          <a:xfrm>
            <a:off x="415599" y="593368"/>
            <a:ext cx="11360803" cy="763601"/>
          </a:xfrm>
          <a:prstGeom prst="rect">
            <a:avLst/>
          </a:prstGeom>
        </p:spPr>
        <p:txBody>
          <a:bodyPr/>
          <a:lstStyle/>
          <a:p>
            <a:r>
              <a:t>Title Text</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527209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9C388-9031-93F8-7D8A-0A44224741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8FF344-A777-339F-0DD0-B1CB2A7739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DD149-7939-628F-1877-548702BD1507}"/>
              </a:ext>
            </a:extLst>
          </p:cNvPr>
          <p:cNvSpPr>
            <a:spLocks noGrp="1"/>
          </p:cNvSpPr>
          <p:nvPr>
            <p:ph type="dt" sz="half" idx="10"/>
          </p:nvPr>
        </p:nvSpPr>
        <p:spPr/>
        <p:txBody>
          <a:bodyPr/>
          <a:lstStyle/>
          <a:p>
            <a:fld id="{4869174A-2D19-9A4B-8686-BFF57CA268C3}" type="datetimeFigureOut">
              <a:rPr lang="en-US" smtClean="0"/>
              <a:t>2/22/24</a:t>
            </a:fld>
            <a:endParaRPr lang="en-US"/>
          </a:p>
        </p:txBody>
      </p:sp>
      <p:sp>
        <p:nvSpPr>
          <p:cNvPr id="5" name="Footer Placeholder 4">
            <a:extLst>
              <a:ext uri="{FF2B5EF4-FFF2-40B4-BE49-F238E27FC236}">
                <a16:creationId xmlns:a16="http://schemas.microsoft.com/office/drawing/2014/main" id="{E7DFEE0A-E516-918C-723A-1C97CAD5B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CB651-F306-6A02-5EFA-D175D3A840A1}"/>
              </a:ext>
            </a:extLst>
          </p:cNvPr>
          <p:cNvSpPr>
            <a:spLocks noGrp="1"/>
          </p:cNvSpPr>
          <p:nvPr>
            <p:ph type="sldNum" sz="quarter" idx="12"/>
          </p:nvPr>
        </p:nvSpPr>
        <p:spPr/>
        <p:txBody>
          <a:bodyPr/>
          <a:lstStyle/>
          <a:p>
            <a:fld id="{5FD48231-6352-4B41-99EA-7C918082747D}" type="slidenum">
              <a:rPr lang="en-US" smtClean="0"/>
              <a:t>‹#›</a:t>
            </a:fld>
            <a:endParaRPr lang="en-US"/>
          </a:p>
        </p:txBody>
      </p:sp>
    </p:spTree>
    <p:extLst>
      <p:ext uri="{BB962C8B-B14F-4D97-AF65-F5344CB8AC3E}">
        <p14:creationId xmlns:p14="http://schemas.microsoft.com/office/powerpoint/2010/main" val="238582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DF36-57EB-48E5-302C-E6E598682E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B99B34-2464-419D-1156-7496393CD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869935-1C10-36F7-C9AC-6CD74D57380E}"/>
              </a:ext>
            </a:extLst>
          </p:cNvPr>
          <p:cNvSpPr>
            <a:spLocks noGrp="1"/>
          </p:cNvSpPr>
          <p:nvPr>
            <p:ph type="dt" sz="half" idx="10"/>
          </p:nvPr>
        </p:nvSpPr>
        <p:spPr/>
        <p:txBody>
          <a:bodyPr/>
          <a:lstStyle/>
          <a:p>
            <a:fld id="{4869174A-2D19-9A4B-8686-BFF57CA268C3}" type="datetimeFigureOut">
              <a:rPr lang="en-US" smtClean="0"/>
              <a:t>2/22/24</a:t>
            </a:fld>
            <a:endParaRPr lang="en-US"/>
          </a:p>
        </p:txBody>
      </p:sp>
      <p:sp>
        <p:nvSpPr>
          <p:cNvPr id="5" name="Footer Placeholder 4">
            <a:extLst>
              <a:ext uri="{FF2B5EF4-FFF2-40B4-BE49-F238E27FC236}">
                <a16:creationId xmlns:a16="http://schemas.microsoft.com/office/drawing/2014/main" id="{FE840B7E-CD7E-8A8B-A1B3-0CC5F6F30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414111-3972-DE57-5125-40F3BA571247}"/>
              </a:ext>
            </a:extLst>
          </p:cNvPr>
          <p:cNvSpPr>
            <a:spLocks noGrp="1"/>
          </p:cNvSpPr>
          <p:nvPr>
            <p:ph type="sldNum" sz="quarter" idx="12"/>
          </p:nvPr>
        </p:nvSpPr>
        <p:spPr/>
        <p:txBody>
          <a:bodyPr/>
          <a:lstStyle/>
          <a:p>
            <a:fld id="{5FD48231-6352-4B41-99EA-7C918082747D}" type="slidenum">
              <a:rPr lang="en-US" smtClean="0"/>
              <a:t>‹#›</a:t>
            </a:fld>
            <a:endParaRPr lang="en-US"/>
          </a:p>
        </p:txBody>
      </p:sp>
    </p:spTree>
    <p:extLst>
      <p:ext uri="{BB962C8B-B14F-4D97-AF65-F5344CB8AC3E}">
        <p14:creationId xmlns:p14="http://schemas.microsoft.com/office/powerpoint/2010/main" val="2941599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8670A-1041-AD6A-999C-86E668A4DF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554AB9-44B3-9268-1A27-B6876E50A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2588C-E59B-701F-EDD9-479E450A1A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3E317-B3A5-F306-5C0B-1C8497773EF9}"/>
              </a:ext>
            </a:extLst>
          </p:cNvPr>
          <p:cNvSpPr>
            <a:spLocks noGrp="1"/>
          </p:cNvSpPr>
          <p:nvPr>
            <p:ph type="dt" sz="half" idx="10"/>
          </p:nvPr>
        </p:nvSpPr>
        <p:spPr/>
        <p:txBody>
          <a:bodyPr/>
          <a:lstStyle/>
          <a:p>
            <a:fld id="{4869174A-2D19-9A4B-8686-BFF57CA268C3}" type="datetimeFigureOut">
              <a:rPr lang="en-US" smtClean="0"/>
              <a:t>2/22/24</a:t>
            </a:fld>
            <a:endParaRPr lang="en-US"/>
          </a:p>
        </p:txBody>
      </p:sp>
      <p:sp>
        <p:nvSpPr>
          <p:cNvPr id="6" name="Footer Placeholder 5">
            <a:extLst>
              <a:ext uri="{FF2B5EF4-FFF2-40B4-BE49-F238E27FC236}">
                <a16:creationId xmlns:a16="http://schemas.microsoft.com/office/drawing/2014/main" id="{3607681A-8664-D444-D7DE-6180BA8F83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E1BB36-EF47-B174-733C-BD96A0827F77}"/>
              </a:ext>
            </a:extLst>
          </p:cNvPr>
          <p:cNvSpPr>
            <a:spLocks noGrp="1"/>
          </p:cNvSpPr>
          <p:nvPr>
            <p:ph type="sldNum" sz="quarter" idx="12"/>
          </p:nvPr>
        </p:nvSpPr>
        <p:spPr/>
        <p:txBody>
          <a:bodyPr/>
          <a:lstStyle/>
          <a:p>
            <a:fld id="{5FD48231-6352-4B41-99EA-7C918082747D}" type="slidenum">
              <a:rPr lang="en-US" smtClean="0"/>
              <a:t>‹#›</a:t>
            </a:fld>
            <a:endParaRPr lang="en-US"/>
          </a:p>
        </p:txBody>
      </p:sp>
    </p:spTree>
    <p:extLst>
      <p:ext uri="{BB962C8B-B14F-4D97-AF65-F5344CB8AC3E}">
        <p14:creationId xmlns:p14="http://schemas.microsoft.com/office/powerpoint/2010/main" val="2151490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261BA-173D-4B4D-D978-9A503D25C9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78D211-43FC-38F8-B830-DCABF7FDC6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20210E-32E5-73FD-02D7-15FF7C2F36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82665-6BB9-8C51-5E22-2D4A0C88DA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7A1430-51D0-C200-8CE9-429A42AA62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7C0855-96B4-CCFD-AA11-98B37B4B4489}"/>
              </a:ext>
            </a:extLst>
          </p:cNvPr>
          <p:cNvSpPr>
            <a:spLocks noGrp="1"/>
          </p:cNvSpPr>
          <p:nvPr>
            <p:ph type="dt" sz="half" idx="10"/>
          </p:nvPr>
        </p:nvSpPr>
        <p:spPr/>
        <p:txBody>
          <a:bodyPr/>
          <a:lstStyle/>
          <a:p>
            <a:fld id="{4869174A-2D19-9A4B-8686-BFF57CA268C3}" type="datetimeFigureOut">
              <a:rPr lang="en-US" smtClean="0"/>
              <a:t>2/22/24</a:t>
            </a:fld>
            <a:endParaRPr lang="en-US"/>
          </a:p>
        </p:txBody>
      </p:sp>
      <p:sp>
        <p:nvSpPr>
          <p:cNvPr id="8" name="Footer Placeholder 7">
            <a:extLst>
              <a:ext uri="{FF2B5EF4-FFF2-40B4-BE49-F238E27FC236}">
                <a16:creationId xmlns:a16="http://schemas.microsoft.com/office/drawing/2014/main" id="{7ABF4EB1-DE98-B80B-B915-BCCB0D6A73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67F5A0-C08B-59F9-12E7-6063FB22E8EF}"/>
              </a:ext>
            </a:extLst>
          </p:cNvPr>
          <p:cNvSpPr>
            <a:spLocks noGrp="1"/>
          </p:cNvSpPr>
          <p:nvPr>
            <p:ph type="sldNum" sz="quarter" idx="12"/>
          </p:nvPr>
        </p:nvSpPr>
        <p:spPr/>
        <p:txBody>
          <a:bodyPr/>
          <a:lstStyle/>
          <a:p>
            <a:fld id="{5FD48231-6352-4B41-99EA-7C918082747D}" type="slidenum">
              <a:rPr lang="en-US" smtClean="0"/>
              <a:t>‹#›</a:t>
            </a:fld>
            <a:endParaRPr lang="en-US"/>
          </a:p>
        </p:txBody>
      </p:sp>
    </p:spTree>
    <p:extLst>
      <p:ext uri="{BB962C8B-B14F-4D97-AF65-F5344CB8AC3E}">
        <p14:creationId xmlns:p14="http://schemas.microsoft.com/office/powerpoint/2010/main" val="350981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4D1E4-79C9-CECF-0F67-A54FEB18BD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4EA2F2-9093-543E-EA23-968779A5711B}"/>
              </a:ext>
            </a:extLst>
          </p:cNvPr>
          <p:cNvSpPr>
            <a:spLocks noGrp="1"/>
          </p:cNvSpPr>
          <p:nvPr>
            <p:ph type="dt" sz="half" idx="10"/>
          </p:nvPr>
        </p:nvSpPr>
        <p:spPr/>
        <p:txBody>
          <a:bodyPr/>
          <a:lstStyle/>
          <a:p>
            <a:fld id="{4869174A-2D19-9A4B-8686-BFF57CA268C3}" type="datetimeFigureOut">
              <a:rPr lang="en-US" smtClean="0"/>
              <a:t>2/22/24</a:t>
            </a:fld>
            <a:endParaRPr lang="en-US"/>
          </a:p>
        </p:txBody>
      </p:sp>
      <p:sp>
        <p:nvSpPr>
          <p:cNvPr id="4" name="Footer Placeholder 3">
            <a:extLst>
              <a:ext uri="{FF2B5EF4-FFF2-40B4-BE49-F238E27FC236}">
                <a16:creationId xmlns:a16="http://schemas.microsoft.com/office/drawing/2014/main" id="{51E680AE-BE7A-13DB-A1DE-6FC8F69334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A5CE5B-96AC-0766-F2CE-3B4082642AF2}"/>
              </a:ext>
            </a:extLst>
          </p:cNvPr>
          <p:cNvSpPr>
            <a:spLocks noGrp="1"/>
          </p:cNvSpPr>
          <p:nvPr>
            <p:ph type="sldNum" sz="quarter" idx="12"/>
          </p:nvPr>
        </p:nvSpPr>
        <p:spPr/>
        <p:txBody>
          <a:bodyPr/>
          <a:lstStyle/>
          <a:p>
            <a:fld id="{5FD48231-6352-4B41-99EA-7C918082747D}" type="slidenum">
              <a:rPr lang="en-US" smtClean="0"/>
              <a:t>‹#›</a:t>
            </a:fld>
            <a:endParaRPr lang="en-US"/>
          </a:p>
        </p:txBody>
      </p:sp>
    </p:spTree>
    <p:extLst>
      <p:ext uri="{BB962C8B-B14F-4D97-AF65-F5344CB8AC3E}">
        <p14:creationId xmlns:p14="http://schemas.microsoft.com/office/powerpoint/2010/main" val="4291089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401C0-3AB9-0815-DE9A-587BC306CCCF}"/>
              </a:ext>
            </a:extLst>
          </p:cNvPr>
          <p:cNvSpPr>
            <a:spLocks noGrp="1"/>
          </p:cNvSpPr>
          <p:nvPr>
            <p:ph type="dt" sz="half" idx="10"/>
          </p:nvPr>
        </p:nvSpPr>
        <p:spPr/>
        <p:txBody>
          <a:bodyPr/>
          <a:lstStyle/>
          <a:p>
            <a:fld id="{4869174A-2D19-9A4B-8686-BFF57CA268C3}" type="datetimeFigureOut">
              <a:rPr lang="en-US" smtClean="0"/>
              <a:t>2/22/24</a:t>
            </a:fld>
            <a:endParaRPr lang="en-US"/>
          </a:p>
        </p:txBody>
      </p:sp>
      <p:sp>
        <p:nvSpPr>
          <p:cNvPr id="3" name="Footer Placeholder 2">
            <a:extLst>
              <a:ext uri="{FF2B5EF4-FFF2-40B4-BE49-F238E27FC236}">
                <a16:creationId xmlns:a16="http://schemas.microsoft.com/office/drawing/2014/main" id="{89300C9D-48F1-6C0C-B2E9-1009FCDAD8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0026DC-45FB-FDE5-1BD9-FBC7BC8996B8}"/>
              </a:ext>
            </a:extLst>
          </p:cNvPr>
          <p:cNvSpPr>
            <a:spLocks noGrp="1"/>
          </p:cNvSpPr>
          <p:nvPr>
            <p:ph type="sldNum" sz="quarter" idx="12"/>
          </p:nvPr>
        </p:nvSpPr>
        <p:spPr/>
        <p:txBody>
          <a:bodyPr/>
          <a:lstStyle/>
          <a:p>
            <a:fld id="{5FD48231-6352-4B41-99EA-7C918082747D}" type="slidenum">
              <a:rPr lang="en-US" smtClean="0"/>
              <a:t>‹#›</a:t>
            </a:fld>
            <a:endParaRPr lang="en-US"/>
          </a:p>
        </p:txBody>
      </p:sp>
    </p:spTree>
    <p:extLst>
      <p:ext uri="{BB962C8B-B14F-4D97-AF65-F5344CB8AC3E}">
        <p14:creationId xmlns:p14="http://schemas.microsoft.com/office/powerpoint/2010/main" val="424651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0626B-9179-416F-F749-1C5DF8FC0D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3FF04-147F-9734-C59E-1FF8EC752D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749FE1-8336-AF26-606B-912ADBC1D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A81374-489F-EB9A-5DD7-0797C3C5B7EB}"/>
              </a:ext>
            </a:extLst>
          </p:cNvPr>
          <p:cNvSpPr>
            <a:spLocks noGrp="1"/>
          </p:cNvSpPr>
          <p:nvPr>
            <p:ph type="dt" sz="half" idx="10"/>
          </p:nvPr>
        </p:nvSpPr>
        <p:spPr/>
        <p:txBody>
          <a:bodyPr/>
          <a:lstStyle/>
          <a:p>
            <a:fld id="{4869174A-2D19-9A4B-8686-BFF57CA268C3}" type="datetimeFigureOut">
              <a:rPr lang="en-US" smtClean="0"/>
              <a:t>2/22/24</a:t>
            </a:fld>
            <a:endParaRPr lang="en-US"/>
          </a:p>
        </p:txBody>
      </p:sp>
      <p:sp>
        <p:nvSpPr>
          <p:cNvPr id="6" name="Footer Placeholder 5">
            <a:extLst>
              <a:ext uri="{FF2B5EF4-FFF2-40B4-BE49-F238E27FC236}">
                <a16:creationId xmlns:a16="http://schemas.microsoft.com/office/drawing/2014/main" id="{EC667453-0F0F-B285-9020-BC0773C1A3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C619CD-9091-B101-7A8F-690D544998CC}"/>
              </a:ext>
            </a:extLst>
          </p:cNvPr>
          <p:cNvSpPr>
            <a:spLocks noGrp="1"/>
          </p:cNvSpPr>
          <p:nvPr>
            <p:ph type="sldNum" sz="quarter" idx="12"/>
          </p:nvPr>
        </p:nvSpPr>
        <p:spPr/>
        <p:txBody>
          <a:bodyPr/>
          <a:lstStyle/>
          <a:p>
            <a:fld id="{5FD48231-6352-4B41-99EA-7C918082747D}" type="slidenum">
              <a:rPr lang="en-US" smtClean="0"/>
              <a:t>‹#›</a:t>
            </a:fld>
            <a:endParaRPr lang="en-US"/>
          </a:p>
        </p:txBody>
      </p:sp>
    </p:spTree>
    <p:extLst>
      <p:ext uri="{BB962C8B-B14F-4D97-AF65-F5344CB8AC3E}">
        <p14:creationId xmlns:p14="http://schemas.microsoft.com/office/powerpoint/2010/main" val="1367952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A54F-75BB-473D-5E5D-77AABC9567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097629-8E96-328C-B71A-BD843F7C32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AFAD6D-AEB6-CA8B-ABB2-779C91852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F0E96-3B90-AFBF-278F-182F529D855C}"/>
              </a:ext>
            </a:extLst>
          </p:cNvPr>
          <p:cNvSpPr>
            <a:spLocks noGrp="1"/>
          </p:cNvSpPr>
          <p:nvPr>
            <p:ph type="dt" sz="half" idx="10"/>
          </p:nvPr>
        </p:nvSpPr>
        <p:spPr/>
        <p:txBody>
          <a:bodyPr/>
          <a:lstStyle/>
          <a:p>
            <a:fld id="{4869174A-2D19-9A4B-8686-BFF57CA268C3}" type="datetimeFigureOut">
              <a:rPr lang="en-US" smtClean="0"/>
              <a:t>2/22/24</a:t>
            </a:fld>
            <a:endParaRPr lang="en-US"/>
          </a:p>
        </p:txBody>
      </p:sp>
      <p:sp>
        <p:nvSpPr>
          <p:cNvPr id="6" name="Footer Placeholder 5">
            <a:extLst>
              <a:ext uri="{FF2B5EF4-FFF2-40B4-BE49-F238E27FC236}">
                <a16:creationId xmlns:a16="http://schemas.microsoft.com/office/drawing/2014/main" id="{A88EC386-576D-76AE-5F80-60A2B72B85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B8E4BC-D030-FF2C-8E8F-982B481E49E0}"/>
              </a:ext>
            </a:extLst>
          </p:cNvPr>
          <p:cNvSpPr>
            <a:spLocks noGrp="1"/>
          </p:cNvSpPr>
          <p:nvPr>
            <p:ph type="sldNum" sz="quarter" idx="12"/>
          </p:nvPr>
        </p:nvSpPr>
        <p:spPr/>
        <p:txBody>
          <a:bodyPr/>
          <a:lstStyle/>
          <a:p>
            <a:fld id="{5FD48231-6352-4B41-99EA-7C918082747D}" type="slidenum">
              <a:rPr lang="en-US" smtClean="0"/>
              <a:t>‹#›</a:t>
            </a:fld>
            <a:endParaRPr lang="en-US"/>
          </a:p>
        </p:txBody>
      </p:sp>
    </p:spTree>
    <p:extLst>
      <p:ext uri="{BB962C8B-B14F-4D97-AF65-F5344CB8AC3E}">
        <p14:creationId xmlns:p14="http://schemas.microsoft.com/office/powerpoint/2010/main" val="252871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BE2DFA-62E4-B864-5EA6-A1FF26B7A5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5608FA-2296-E663-0EA4-D1BDC7DE3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AC41F-4343-2AD4-F517-48E262C1BF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69174A-2D19-9A4B-8686-BFF57CA268C3}" type="datetimeFigureOut">
              <a:rPr lang="en-US" smtClean="0"/>
              <a:t>2/22/24</a:t>
            </a:fld>
            <a:endParaRPr lang="en-US"/>
          </a:p>
        </p:txBody>
      </p:sp>
      <p:sp>
        <p:nvSpPr>
          <p:cNvPr id="5" name="Footer Placeholder 4">
            <a:extLst>
              <a:ext uri="{FF2B5EF4-FFF2-40B4-BE49-F238E27FC236}">
                <a16:creationId xmlns:a16="http://schemas.microsoft.com/office/drawing/2014/main" id="{19A3FC37-EC32-B19A-7BF8-772B56EA41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812160D-0279-9809-E13F-E7F79ED670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D48231-6352-4B41-99EA-7C918082747D}" type="slidenum">
              <a:rPr lang="en-US" smtClean="0"/>
              <a:t>‹#›</a:t>
            </a:fld>
            <a:endParaRPr lang="en-US"/>
          </a:p>
        </p:txBody>
      </p:sp>
    </p:spTree>
    <p:extLst>
      <p:ext uri="{BB962C8B-B14F-4D97-AF65-F5344CB8AC3E}">
        <p14:creationId xmlns:p14="http://schemas.microsoft.com/office/powerpoint/2010/main" val="127784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bottles on a table&#10;&#10;Description automatically generated">
            <a:extLst>
              <a:ext uri="{FF2B5EF4-FFF2-40B4-BE49-F238E27FC236}">
                <a16:creationId xmlns:a16="http://schemas.microsoft.com/office/drawing/2014/main" id="{D96F2D92-B327-449D-CA8D-4D37B6926BFE}"/>
              </a:ext>
            </a:extLst>
          </p:cNvPr>
          <p:cNvPicPr>
            <a:picLocks noChangeAspect="1"/>
          </p:cNvPicPr>
          <p:nvPr/>
        </p:nvPicPr>
        <p:blipFill>
          <a:blip r:embed="rId2"/>
          <a:stretch>
            <a:fillRect/>
          </a:stretch>
        </p:blipFill>
        <p:spPr>
          <a:xfrm>
            <a:off x="0" y="-963827"/>
            <a:ext cx="12282616" cy="8421155"/>
          </a:xfrm>
          <a:prstGeom prst="rect">
            <a:avLst/>
          </a:prstGeom>
        </p:spPr>
      </p:pic>
    </p:spTree>
    <p:extLst>
      <p:ext uri="{BB962C8B-B14F-4D97-AF65-F5344CB8AC3E}">
        <p14:creationId xmlns:p14="http://schemas.microsoft.com/office/powerpoint/2010/main" val="108997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96E0C437-2136-8052-A27A-89DB2A044D3E}"/>
              </a:ext>
            </a:extLst>
          </p:cNvPr>
          <p:cNvGrpSpPr/>
          <p:nvPr/>
        </p:nvGrpSpPr>
        <p:grpSpPr>
          <a:xfrm>
            <a:off x="48116" y="140676"/>
            <a:ext cx="12099364" cy="6623540"/>
            <a:chOff x="0" y="0"/>
            <a:chExt cx="12099363" cy="6623538"/>
          </a:xfrm>
        </p:grpSpPr>
        <p:pic>
          <p:nvPicPr>
            <p:cNvPr id="5" name="Picture 3" descr="Picture 3">
              <a:extLst>
                <a:ext uri="{FF2B5EF4-FFF2-40B4-BE49-F238E27FC236}">
                  <a16:creationId xmlns:a16="http://schemas.microsoft.com/office/drawing/2014/main" id="{772D5EA5-0D3A-1308-52F2-0BAD24C5E838}"/>
                </a:ext>
              </a:extLst>
            </p:cNvPr>
            <p:cNvPicPr>
              <a:picLocks noChangeAspect="1"/>
            </p:cNvPicPr>
            <p:nvPr/>
          </p:nvPicPr>
          <p:blipFill>
            <a:blip r:embed="rId2"/>
            <a:stretch>
              <a:fillRect/>
            </a:stretch>
          </p:blipFill>
          <p:spPr>
            <a:xfrm>
              <a:off x="0" y="0"/>
              <a:ext cx="12099364" cy="3450014"/>
            </a:xfrm>
            <a:prstGeom prst="rect">
              <a:avLst/>
            </a:prstGeom>
            <a:ln w="12700" cap="flat">
              <a:noFill/>
              <a:miter lim="400000"/>
            </a:ln>
            <a:effectLst/>
          </p:spPr>
        </p:pic>
        <p:pic>
          <p:nvPicPr>
            <p:cNvPr id="6" name="Picture 5" descr="Picture 5">
              <a:extLst>
                <a:ext uri="{FF2B5EF4-FFF2-40B4-BE49-F238E27FC236}">
                  <a16:creationId xmlns:a16="http://schemas.microsoft.com/office/drawing/2014/main" id="{226748D0-3940-B650-8DE0-404B64B5AE0E}"/>
                </a:ext>
              </a:extLst>
            </p:cNvPr>
            <p:cNvPicPr>
              <a:picLocks noChangeAspect="1"/>
            </p:cNvPicPr>
            <p:nvPr/>
          </p:nvPicPr>
          <p:blipFill>
            <a:blip r:embed="rId3"/>
            <a:stretch>
              <a:fillRect/>
            </a:stretch>
          </p:blipFill>
          <p:spPr>
            <a:xfrm>
              <a:off x="0" y="3450012"/>
              <a:ext cx="12099364" cy="3173527"/>
            </a:xfrm>
            <a:prstGeom prst="rect">
              <a:avLst/>
            </a:prstGeom>
            <a:ln w="12700" cap="flat">
              <a:noFill/>
              <a:miter lim="400000"/>
            </a:ln>
            <a:effectLst/>
          </p:spPr>
        </p:pic>
      </p:grpSp>
      <p:sp>
        <p:nvSpPr>
          <p:cNvPr id="218" name="Rectangle 4"/>
          <p:cNvSpPr/>
          <p:nvPr/>
        </p:nvSpPr>
        <p:spPr>
          <a:xfrm>
            <a:off x="965200" y="1940560"/>
            <a:ext cx="10434320" cy="2625852"/>
          </a:xfrm>
          <a:prstGeom prst="rect">
            <a:avLst/>
          </a:prstGeom>
          <a:solidFill>
            <a:srgbClr val="FFFFFF"/>
          </a:solidFill>
          <a:ln w="12700">
            <a:miter lim="400000"/>
          </a:ln>
        </p:spPr>
        <p:txBody>
          <a:bodyPr lIns="50800" tIns="50800" rIns="50800" bIns="50800" anchor="ctr"/>
          <a:lstStyle/>
          <a:p>
            <a:pPr defTabSz="584200">
              <a:defRPr sz="10000"/>
            </a:pPr>
            <a:endParaRPr/>
          </a:p>
        </p:txBody>
      </p:sp>
      <p:sp>
        <p:nvSpPr>
          <p:cNvPr id="219" name="Title 1"/>
          <p:cNvSpPr txBox="1">
            <a:spLocks noGrp="1"/>
          </p:cNvSpPr>
          <p:nvPr>
            <p:ph type="title"/>
          </p:nvPr>
        </p:nvSpPr>
        <p:spPr>
          <a:xfrm>
            <a:off x="778625" y="2732531"/>
            <a:ext cx="10897773" cy="1245109"/>
          </a:xfrm>
          <a:prstGeom prst="rect">
            <a:avLst/>
          </a:prstGeom>
        </p:spPr>
        <p:txBody>
          <a:bodyPr>
            <a:normAutofit fontScale="90000"/>
          </a:bodyPr>
          <a:lstStyle>
            <a:lvl1pPr>
              <a:defRPr sz="7500">
                <a:solidFill>
                  <a:srgbClr val="2A2A2A"/>
                </a:solidFill>
              </a:defRPr>
            </a:lvl1pPr>
          </a:lstStyle>
          <a:p>
            <a:pPr algn="ctr"/>
            <a:r>
              <a:rPr lang="en-US" dirty="0"/>
              <a:t>62 Presidential Diamonds</a:t>
            </a:r>
            <a:br>
              <a:rPr lang="en-US" dirty="0"/>
            </a:br>
            <a:r>
              <a:rPr lang="en-US" dirty="0"/>
              <a:t>187 Blue Diamonds</a:t>
            </a:r>
            <a:br>
              <a:rPr lang="en-US" dirty="0"/>
            </a:br>
            <a:r>
              <a:rPr lang="en-US" dirty="0"/>
              <a:t>644 Diamonds</a:t>
            </a:r>
            <a:endParaRPr dirty="0"/>
          </a:p>
        </p:txBody>
      </p:sp>
    </p:spTree>
    <p:extLst>
      <p:ext uri="{BB962C8B-B14F-4D97-AF65-F5344CB8AC3E}">
        <p14:creationId xmlns:p14="http://schemas.microsoft.com/office/powerpoint/2010/main" val="43700091"/>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19"/>
                                        </p:tgtEl>
                                        <p:attrNameLst>
                                          <p:attrName>style.visibility</p:attrName>
                                        </p:attrNameLst>
                                      </p:cBhvr>
                                      <p:to>
                                        <p:strVal val="visible"/>
                                      </p:to>
                                    </p:set>
                                    <p:animEffect transition="in" filter="wipe(left)">
                                      <p:cBhvr>
                                        <p:cTn id="7"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urvey with different colored squares&#10;&#10;Description automatically generated with medium confidence">
            <a:extLst>
              <a:ext uri="{FF2B5EF4-FFF2-40B4-BE49-F238E27FC236}">
                <a16:creationId xmlns:a16="http://schemas.microsoft.com/office/drawing/2014/main" id="{BBB78103-BC52-6DD1-878B-F1A54C35CB08}"/>
              </a:ext>
            </a:extLst>
          </p:cNvPr>
          <p:cNvPicPr>
            <a:picLocks noChangeAspect="1"/>
          </p:cNvPicPr>
          <p:nvPr/>
        </p:nvPicPr>
        <p:blipFill>
          <a:blip r:embed="rId2"/>
          <a:stretch>
            <a:fillRect/>
          </a:stretch>
        </p:blipFill>
        <p:spPr>
          <a:xfrm>
            <a:off x="744256" y="290384"/>
            <a:ext cx="10703487" cy="6277232"/>
          </a:xfrm>
          <a:prstGeom prst="rect">
            <a:avLst/>
          </a:prstGeom>
        </p:spPr>
      </p:pic>
    </p:spTree>
    <p:extLst>
      <p:ext uri="{BB962C8B-B14F-4D97-AF65-F5344CB8AC3E}">
        <p14:creationId xmlns:p14="http://schemas.microsoft.com/office/powerpoint/2010/main" val="2725827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survey&#10;&#10;Description automatically generated">
            <a:extLst>
              <a:ext uri="{FF2B5EF4-FFF2-40B4-BE49-F238E27FC236}">
                <a16:creationId xmlns:a16="http://schemas.microsoft.com/office/drawing/2014/main" id="{ACC2E69C-988E-5A34-0C29-20231937C628}"/>
              </a:ext>
            </a:extLst>
          </p:cNvPr>
          <p:cNvPicPr>
            <a:picLocks noChangeAspect="1"/>
          </p:cNvPicPr>
          <p:nvPr/>
        </p:nvPicPr>
        <p:blipFill>
          <a:blip r:embed="rId2"/>
          <a:stretch>
            <a:fillRect/>
          </a:stretch>
        </p:blipFill>
        <p:spPr>
          <a:xfrm>
            <a:off x="718201" y="293084"/>
            <a:ext cx="10724155" cy="6280711"/>
          </a:xfrm>
          <a:prstGeom prst="rect">
            <a:avLst/>
          </a:prstGeom>
        </p:spPr>
      </p:pic>
    </p:spTree>
    <p:extLst>
      <p:ext uri="{BB962C8B-B14F-4D97-AF65-F5344CB8AC3E}">
        <p14:creationId xmlns:p14="http://schemas.microsoft.com/office/powerpoint/2010/main" val="2128554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urvey form with a box&#10;&#10;Description automatically generated with medium confidence">
            <a:extLst>
              <a:ext uri="{FF2B5EF4-FFF2-40B4-BE49-F238E27FC236}">
                <a16:creationId xmlns:a16="http://schemas.microsoft.com/office/drawing/2014/main" id="{3EDE13DD-5773-F54B-F292-5B57A89E5525}"/>
              </a:ext>
            </a:extLst>
          </p:cNvPr>
          <p:cNvPicPr>
            <a:picLocks noChangeAspect="1"/>
          </p:cNvPicPr>
          <p:nvPr/>
        </p:nvPicPr>
        <p:blipFill>
          <a:blip r:embed="rId2"/>
          <a:stretch>
            <a:fillRect/>
          </a:stretch>
        </p:blipFill>
        <p:spPr>
          <a:xfrm>
            <a:off x="718201" y="271843"/>
            <a:ext cx="10755598" cy="6314313"/>
          </a:xfrm>
          <a:prstGeom prst="rect">
            <a:avLst/>
          </a:prstGeom>
        </p:spPr>
      </p:pic>
      <p:pic>
        <p:nvPicPr>
          <p:cNvPr id="6" name="Picture 5" descr="A survey form with squares and text&#10;&#10;Description automatically generated with medium confidence">
            <a:extLst>
              <a:ext uri="{FF2B5EF4-FFF2-40B4-BE49-F238E27FC236}">
                <a16:creationId xmlns:a16="http://schemas.microsoft.com/office/drawing/2014/main" id="{FA01F7E8-2A63-69A9-330F-759124845809}"/>
              </a:ext>
            </a:extLst>
          </p:cNvPr>
          <p:cNvPicPr>
            <a:picLocks noChangeAspect="1"/>
          </p:cNvPicPr>
          <p:nvPr/>
        </p:nvPicPr>
        <p:blipFill>
          <a:blip r:embed="rId3"/>
          <a:stretch>
            <a:fillRect/>
          </a:stretch>
        </p:blipFill>
        <p:spPr>
          <a:xfrm>
            <a:off x="718201" y="271843"/>
            <a:ext cx="10799602" cy="6314313"/>
          </a:xfrm>
          <a:prstGeom prst="rect">
            <a:avLst/>
          </a:prstGeom>
        </p:spPr>
      </p:pic>
    </p:spTree>
    <p:extLst>
      <p:ext uri="{BB962C8B-B14F-4D97-AF65-F5344CB8AC3E}">
        <p14:creationId xmlns:p14="http://schemas.microsoft.com/office/powerpoint/2010/main" val="410711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survey form with squares and text&#10;&#10;Description automatically generated with medium confidence">
            <a:extLst>
              <a:ext uri="{FF2B5EF4-FFF2-40B4-BE49-F238E27FC236}">
                <a16:creationId xmlns:a16="http://schemas.microsoft.com/office/drawing/2014/main" id="{0BA72545-3FC0-9A12-80B5-8D55ABC468EC}"/>
              </a:ext>
            </a:extLst>
          </p:cNvPr>
          <p:cNvPicPr>
            <a:picLocks noChangeAspect="1"/>
          </p:cNvPicPr>
          <p:nvPr/>
        </p:nvPicPr>
        <p:blipFill>
          <a:blip r:embed="rId2"/>
          <a:stretch>
            <a:fillRect/>
          </a:stretch>
        </p:blipFill>
        <p:spPr>
          <a:xfrm>
            <a:off x="718201" y="271843"/>
            <a:ext cx="10799602" cy="6314313"/>
          </a:xfrm>
          <a:prstGeom prst="rect">
            <a:avLst/>
          </a:prstGeom>
        </p:spPr>
      </p:pic>
    </p:spTree>
    <p:extLst>
      <p:ext uri="{BB962C8B-B14F-4D97-AF65-F5344CB8AC3E}">
        <p14:creationId xmlns:p14="http://schemas.microsoft.com/office/powerpoint/2010/main" val="1540946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survey&#10;&#10;Description automatically generated">
            <a:extLst>
              <a:ext uri="{FF2B5EF4-FFF2-40B4-BE49-F238E27FC236}">
                <a16:creationId xmlns:a16="http://schemas.microsoft.com/office/drawing/2014/main" id="{9161E374-8223-0ABB-7887-01BE2C5D3528}"/>
              </a:ext>
            </a:extLst>
          </p:cNvPr>
          <p:cNvPicPr>
            <a:picLocks noChangeAspect="1"/>
          </p:cNvPicPr>
          <p:nvPr/>
        </p:nvPicPr>
        <p:blipFill>
          <a:blip r:embed="rId2"/>
          <a:stretch>
            <a:fillRect/>
          </a:stretch>
        </p:blipFill>
        <p:spPr>
          <a:xfrm>
            <a:off x="718200" y="271843"/>
            <a:ext cx="10749923" cy="6314313"/>
          </a:xfrm>
          <a:prstGeom prst="rect">
            <a:avLst/>
          </a:prstGeom>
        </p:spPr>
      </p:pic>
    </p:spTree>
    <p:extLst>
      <p:ext uri="{BB962C8B-B14F-4D97-AF65-F5344CB8AC3E}">
        <p14:creationId xmlns:p14="http://schemas.microsoft.com/office/powerpoint/2010/main" val="524642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survey&#10;&#10;Description automatically generated">
            <a:extLst>
              <a:ext uri="{FF2B5EF4-FFF2-40B4-BE49-F238E27FC236}">
                <a16:creationId xmlns:a16="http://schemas.microsoft.com/office/drawing/2014/main" id="{9161E374-8223-0ABB-7887-01BE2C5D3528}"/>
              </a:ext>
            </a:extLst>
          </p:cNvPr>
          <p:cNvPicPr>
            <a:picLocks noChangeAspect="1"/>
          </p:cNvPicPr>
          <p:nvPr/>
        </p:nvPicPr>
        <p:blipFill>
          <a:blip r:embed="rId2"/>
          <a:stretch>
            <a:fillRect/>
          </a:stretch>
        </p:blipFill>
        <p:spPr>
          <a:xfrm>
            <a:off x="718200" y="271843"/>
            <a:ext cx="10749923" cy="6314313"/>
          </a:xfrm>
          <a:prstGeom prst="rect">
            <a:avLst/>
          </a:prstGeom>
        </p:spPr>
      </p:pic>
    </p:spTree>
    <p:extLst>
      <p:ext uri="{BB962C8B-B14F-4D97-AF65-F5344CB8AC3E}">
        <p14:creationId xmlns:p14="http://schemas.microsoft.com/office/powerpoint/2010/main" val="3116350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survey with a list of tasks&#10;&#10;Description automatically generated with medium confidence">
            <a:extLst>
              <a:ext uri="{FF2B5EF4-FFF2-40B4-BE49-F238E27FC236}">
                <a16:creationId xmlns:a16="http://schemas.microsoft.com/office/drawing/2014/main" id="{28CAD157-1DF1-0D5E-4974-4F38FC71D5B9}"/>
              </a:ext>
            </a:extLst>
          </p:cNvPr>
          <p:cNvPicPr>
            <a:picLocks noChangeAspect="1"/>
          </p:cNvPicPr>
          <p:nvPr/>
        </p:nvPicPr>
        <p:blipFill>
          <a:blip r:embed="rId2"/>
          <a:stretch>
            <a:fillRect/>
          </a:stretch>
        </p:blipFill>
        <p:spPr>
          <a:xfrm>
            <a:off x="718199" y="293899"/>
            <a:ext cx="10749923" cy="6292257"/>
          </a:xfrm>
          <a:prstGeom prst="rect">
            <a:avLst/>
          </a:prstGeom>
        </p:spPr>
      </p:pic>
    </p:spTree>
    <p:extLst>
      <p:ext uri="{BB962C8B-B14F-4D97-AF65-F5344CB8AC3E}">
        <p14:creationId xmlns:p14="http://schemas.microsoft.com/office/powerpoint/2010/main" val="248679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survey with a box of check boxes&#10;&#10;Description automatically generated with medium confidence">
            <a:extLst>
              <a:ext uri="{FF2B5EF4-FFF2-40B4-BE49-F238E27FC236}">
                <a16:creationId xmlns:a16="http://schemas.microsoft.com/office/drawing/2014/main" id="{77DABA72-1525-8975-26DA-480D0A11CD6A}"/>
              </a:ext>
            </a:extLst>
          </p:cNvPr>
          <p:cNvPicPr>
            <a:picLocks noChangeAspect="1"/>
          </p:cNvPicPr>
          <p:nvPr/>
        </p:nvPicPr>
        <p:blipFill>
          <a:blip r:embed="rId2"/>
          <a:stretch>
            <a:fillRect/>
          </a:stretch>
        </p:blipFill>
        <p:spPr>
          <a:xfrm>
            <a:off x="693484" y="293899"/>
            <a:ext cx="10793899" cy="6292257"/>
          </a:xfrm>
          <a:prstGeom prst="rect">
            <a:avLst/>
          </a:prstGeom>
        </p:spPr>
      </p:pic>
    </p:spTree>
    <p:extLst>
      <p:ext uri="{BB962C8B-B14F-4D97-AF65-F5344CB8AC3E}">
        <p14:creationId xmlns:p14="http://schemas.microsoft.com/office/powerpoint/2010/main" val="2110720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urvey with a box of text&#10;&#10;Description automatically generated with low confidence">
            <a:extLst>
              <a:ext uri="{FF2B5EF4-FFF2-40B4-BE49-F238E27FC236}">
                <a16:creationId xmlns:a16="http://schemas.microsoft.com/office/drawing/2014/main" id="{13373659-E4DF-7D55-3D2D-97E8DC276F31}"/>
              </a:ext>
            </a:extLst>
          </p:cNvPr>
          <p:cNvPicPr>
            <a:picLocks noChangeAspect="1"/>
          </p:cNvPicPr>
          <p:nvPr/>
        </p:nvPicPr>
        <p:blipFill>
          <a:blip r:embed="rId2"/>
          <a:stretch>
            <a:fillRect/>
          </a:stretch>
        </p:blipFill>
        <p:spPr>
          <a:xfrm>
            <a:off x="704617" y="270419"/>
            <a:ext cx="10782766" cy="6315738"/>
          </a:xfrm>
          <a:prstGeom prst="rect">
            <a:avLst/>
          </a:prstGeom>
        </p:spPr>
      </p:pic>
    </p:spTree>
    <p:extLst>
      <p:ext uri="{BB962C8B-B14F-4D97-AF65-F5344CB8AC3E}">
        <p14:creationId xmlns:p14="http://schemas.microsoft.com/office/powerpoint/2010/main" val="320533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ase with dried flowers&#10;&#10;Description automatically generated">
            <a:extLst>
              <a:ext uri="{FF2B5EF4-FFF2-40B4-BE49-F238E27FC236}">
                <a16:creationId xmlns:a16="http://schemas.microsoft.com/office/drawing/2014/main" id="{143A753C-DA66-D5D4-AAA3-85F4C6304878}"/>
              </a:ext>
            </a:extLst>
          </p:cNvPr>
          <p:cNvPicPr>
            <a:picLocks noChangeAspect="1"/>
          </p:cNvPicPr>
          <p:nvPr/>
        </p:nvPicPr>
        <p:blipFill>
          <a:blip r:embed="rId2"/>
          <a:stretch>
            <a:fillRect/>
          </a:stretch>
        </p:blipFill>
        <p:spPr>
          <a:xfrm>
            <a:off x="-96982" y="-6688683"/>
            <a:ext cx="12925229" cy="19421856"/>
          </a:xfrm>
          <a:prstGeom prst="rect">
            <a:avLst/>
          </a:prstGeom>
        </p:spPr>
      </p:pic>
      <p:sp>
        <p:nvSpPr>
          <p:cNvPr id="6" name="TextBox 5">
            <a:extLst>
              <a:ext uri="{FF2B5EF4-FFF2-40B4-BE49-F238E27FC236}">
                <a16:creationId xmlns:a16="http://schemas.microsoft.com/office/drawing/2014/main" id="{72143DB9-631A-A592-36D8-9ADF10AEE841}"/>
              </a:ext>
            </a:extLst>
          </p:cNvPr>
          <p:cNvSpPr txBox="1"/>
          <p:nvPr/>
        </p:nvSpPr>
        <p:spPr>
          <a:xfrm>
            <a:off x="5335542" y="2875002"/>
            <a:ext cx="2060179" cy="553998"/>
          </a:xfrm>
          <a:prstGeom prst="rect">
            <a:avLst/>
          </a:prstGeom>
          <a:noFill/>
        </p:spPr>
        <p:txBody>
          <a:bodyPr wrap="none" rtlCol="0">
            <a:spAutoFit/>
          </a:bodyPr>
          <a:lstStyle/>
          <a:p>
            <a:r>
              <a:rPr lang="en-US" sz="3000" dirty="0">
                <a:solidFill>
                  <a:schemeClr val="bg1"/>
                </a:solidFill>
              </a:rPr>
              <a:t>INTENTION</a:t>
            </a:r>
          </a:p>
        </p:txBody>
      </p:sp>
    </p:spTree>
    <p:extLst>
      <p:ext uri="{BB962C8B-B14F-4D97-AF65-F5344CB8AC3E}">
        <p14:creationId xmlns:p14="http://schemas.microsoft.com/office/powerpoint/2010/main" val="3717409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urvey with a box of squares&#10;&#10;Description automatically generated with medium confidence">
            <a:extLst>
              <a:ext uri="{FF2B5EF4-FFF2-40B4-BE49-F238E27FC236}">
                <a16:creationId xmlns:a16="http://schemas.microsoft.com/office/drawing/2014/main" id="{D93FAB97-EAD6-808C-45B1-7BF2AD1F1DC2}"/>
              </a:ext>
            </a:extLst>
          </p:cNvPr>
          <p:cNvPicPr>
            <a:picLocks noChangeAspect="1"/>
          </p:cNvPicPr>
          <p:nvPr/>
        </p:nvPicPr>
        <p:blipFill>
          <a:blip r:embed="rId2"/>
          <a:stretch>
            <a:fillRect/>
          </a:stretch>
        </p:blipFill>
        <p:spPr>
          <a:xfrm>
            <a:off x="704617" y="135924"/>
            <a:ext cx="11064446" cy="6450233"/>
          </a:xfrm>
          <a:prstGeom prst="rect">
            <a:avLst/>
          </a:prstGeom>
        </p:spPr>
      </p:pic>
    </p:spTree>
    <p:extLst>
      <p:ext uri="{BB962C8B-B14F-4D97-AF65-F5344CB8AC3E}">
        <p14:creationId xmlns:p14="http://schemas.microsoft.com/office/powerpoint/2010/main" val="86748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survey form with text&#10;&#10;Description automatically generated with medium confidence">
            <a:extLst>
              <a:ext uri="{FF2B5EF4-FFF2-40B4-BE49-F238E27FC236}">
                <a16:creationId xmlns:a16="http://schemas.microsoft.com/office/drawing/2014/main" id="{87FF0D68-D0D4-D726-34DD-16508A631B14}"/>
              </a:ext>
            </a:extLst>
          </p:cNvPr>
          <p:cNvPicPr>
            <a:picLocks noChangeAspect="1"/>
          </p:cNvPicPr>
          <p:nvPr/>
        </p:nvPicPr>
        <p:blipFill>
          <a:blip r:embed="rId2"/>
          <a:stretch>
            <a:fillRect/>
          </a:stretch>
        </p:blipFill>
        <p:spPr>
          <a:xfrm>
            <a:off x="3463808" y="0"/>
            <a:ext cx="5264383" cy="6858000"/>
          </a:xfrm>
          <a:prstGeom prst="rect">
            <a:avLst/>
          </a:prstGeom>
        </p:spPr>
      </p:pic>
    </p:spTree>
    <p:extLst>
      <p:ext uri="{BB962C8B-B14F-4D97-AF65-F5344CB8AC3E}">
        <p14:creationId xmlns:p14="http://schemas.microsoft.com/office/powerpoint/2010/main" val="1953464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58F929-C549-4381-3519-B53E0261201B}"/>
              </a:ext>
            </a:extLst>
          </p:cNvPr>
          <p:cNvPicPr>
            <a:picLocks noChangeAspect="1"/>
          </p:cNvPicPr>
          <p:nvPr/>
        </p:nvPicPr>
        <p:blipFill>
          <a:blip r:embed="rId2"/>
          <a:stretch>
            <a:fillRect/>
          </a:stretch>
        </p:blipFill>
        <p:spPr>
          <a:xfrm>
            <a:off x="3054553" y="0"/>
            <a:ext cx="6082894" cy="6858000"/>
          </a:xfrm>
          <a:prstGeom prst="rect">
            <a:avLst/>
          </a:prstGeom>
        </p:spPr>
      </p:pic>
    </p:spTree>
    <p:extLst>
      <p:ext uri="{BB962C8B-B14F-4D97-AF65-F5344CB8AC3E}">
        <p14:creationId xmlns:p14="http://schemas.microsoft.com/office/powerpoint/2010/main" val="2758646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text, tree, outdoor, grass&#10;&#10;Description automatically generated">
            <a:extLst>
              <a:ext uri="{FF2B5EF4-FFF2-40B4-BE49-F238E27FC236}">
                <a16:creationId xmlns:a16="http://schemas.microsoft.com/office/drawing/2014/main" id="{04E74AD8-EDDF-E2D4-7C99-7B4FBA80E233}"/>
              </a:ext>
            </a:extLst>
          </p:cNvPr>
          <p:cNvPicPr>
            <a:picLocks noChangeAspect="1"/>
          </p:cNvPicPr>
          <p:nvPr/>
        </p:nvPicPr>
        <p:blipFill>
          <a:blip r:embed="rId2"/>
          <a:stretch>
            <a:fillRect/>
          </a:stretch>
        </p:blipFill>
        <p:spPr>
          <a:xfrm>
            <a:off x="-1" y="13174"/>
            <a:ext cx="12215515" cy="6844825"/>
          </a:xfrm>
          <a:prstGeom prst="rect">
            <a:avLst/>
          </a:prstGeom>
        </p:spPr>
      </p:pic>
    </p:spTree>
    <p:extLst>
      <p:ext uri="{BB962C8B-B14F-4D97-AF65-F5344CB8AC3E}">
        <p14:creationId xmlns:p14="http://schemas.microsoft.com/office/powerpoint/2010/main" val="2223533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group of people sitting around tables in a room&#10;&#10;Description automatically generated">
            <a:extLst>
              <a:ext uri="{FF2B5EF4-FFF2-40B4-BE49-F238E27FC236}">
                <a16:creationId xmlns:a16="http://schemas.microsoft.com/office/drawing/2014/main" id="{068A34D5-1317-CCE8-EA52-828B96E464E3}"/>
              </a:ext>
            </a:extLst>
          </p:cNvPr>
          <p:cNvPicPr>
            <a:picLocks noChangeAspect="1"/>
          </p:cNvPicPr>
          <p:nvPr/>
        </p:nvPicPr>
        <p:blipFill>
          <a:blip r:embed="rId2"/>
          <a:stretch>
            <a:fillRect/>
          </a:stretch>
        </p:blipFill>
        <p:spPr>
          <a:xfrm>
            <a:off x="2796885" y="-468745"/>
            <a:ext cx="6222423" cy="8296563"/>
          </a:xfrm>
          <a:prstGeom prst="rect">
            <a:avLst/>
          </a:prstGeom>
        </p:spPr>
      </p:pic>
    </p:spTree>
    <p:extLst>
      <p:ext uri="{BB962C8B-B14F-4D97-AF65-F5344CB8AC3E}">
        <p14:creationId xmlns:p14="http://schemas.microsoft.com/office/powerpoint/2010/main" val="3778877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sitting in a room&#10;&#10;Description automatically generated">
            <a:extLst>
              <a:ext uri="{FF2B5EF4-FFF2-40B4-BE49-F238E27FC236}">
                <a16:creationId xmlns:a16="http://schemas.microsoft.com/office/drawing/2014/main" id="{78541A53-3CB8-A752-6A9D-54F0377D6646}"/>
              </a:ext>
            </a:extLst>
          </p:cNvPr>
          <p:cNvPicPr>
            <a:picLocks noChangeAspect="1"/>
          </p:cNvPicPr>
          <p:nvPr/>
        </p:nvPicPr>
        <p:blipFill>
          <a:blip r:embed="rId2"/>
          <a:stretch>
            <a:fillRect/>
          </a:stretch>
        </p:blipFill>
        <p:spPr>
          <a:xfrm>
            <a:off x="-188009" y="-138545"/>
            <a:ext cx="13934638" cy="7910945"/>
          </a:xfrm>
          <a:prstGeom prst="rect">
            <a:avLst/>
          </a:prstGeom>
        </p:spPr>
      </p:pic>
    </p:spTree>
    <p:extLst>
      <p:ext uri="{BB962C8B-B14F-4D97-AF65-F5344CB8AC3E}">
        <p14:creationId xmlns:p14="http://schemas.microsoft.com/office/powerpoint/2010/main" val="1721539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8D4134FC-EBB0-B7AB-71DD-F40180DB44FD}"/>
              </a:ext>
            </a:extLst>
          </p:cNvPr>
          <p:cNvPicPr>
            <a:picLocks noChangeAspect="1"/>
          </p:cNvPicPr>
          <p:nvPr/>
        </p:nvPicPr>
        <p:blipFill>
          <a:blip r:embed="rId2"/>
          <a:stretch>
            <a:fillRect/>
          </a:stretch>
        </p:blipFill>
        <p:spPr>
          <a:xfrm>
            <a:off x="2182091" y="-4771388"/>
            <a:ext cx="7827818" cy="16949663"/>
          </a:xfrm>
          <a:prstGeom prst="rect">
            <a:avLst/>
          </a:prstGeom>
        </p:spPr>
      </p:pic>
    </p:spTree>
    <p:extLst>
      <p:ext uri="{BB962C8B-B14F-4D97-AF65-F5344CB8AC3E}">
        <p14:creationId xmlns:p14="http://schemas.microsoft.com/office/powerpoint/2010/main" val="4173019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BC822D-37B1-C85D-223B-9463C2B0ED17}"/>
              </a:ext>
            </a:extLst>
          </p:cNvPr>
          <p:cNvPicPr>
            <a:picLocks noChangeAspect="1"/>
          </p:cNvPicPr>
          <p:nvPr/>
        </p:nvPicPr>
        <p:blipFill>
          <a:blip r:embed="rId2"/>
          <a:stretch>
            <a:fillRect/>
          </a:stretch>
        </p:blipFill>
        <p:spPr>
          <a:xfrm>
            <a:off x="2363223" y="0"/>
            <a:ext cx="7465554" cy="6858000"/>
          </a:xfrm>
          <a:prstGeom prst="rect">
            <a:avLst/>
          </a:prstGeom>
        </p:spPr>
      </p:pic>
    </p:spTree>
    <p:extLst>
      <p:ext uri="{BB962C8B-B14F-4D97-AF65-F5344CB8AC3E}">
        <p14:creationId xmlns:p14="http://schemas.microsoft.com/office/powerpoint/2010/main" val="3506711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BC822D-37B1-C85D-223B-9463C2B0ED17}"/>
              </a:ext>
            </a:extLst>
          </p:cNvPr>
          <p:cNvPicPr>
            <a:picLocks noChangeAspect="1"/>
          </p:cNvPicPr>
          <p:nvPr/>
        </p:nvPicPr>
        <p:blipFill>
          <a:blip r:embed="rId2"/>
          <a:stretch>
            <a:fillRect/>
          </a:stretch>
        </p:blipFill>
        <p:spPr>
          <a:xfrm>
            <a:off x="0" y="0"/>
            <a:ext cx="4211782" cy="3869023"/>
          </a:xfrm>
          <a:prstGeom prst="rect">
            <a:avLst/>
          </a:prstGeom>
        </p:spPr>
      </p:pic>
      <p:sp>
        <p:nvSpPr>
          <p:cNvPr id="3" name="TextBox 2">
            <a:extLst>
              <a:ext uri="{FF2B5EF4-FFF2-40B4-BE49-F238E27FC236}">
                <a16:creationId xmlns:a16="http://schemas.microsoft.com/office/drawing/2014/main" id="{1BA0098E-0197-CFA9-BFAA-8DA302BCB1D7}"/>
              </a:ext>
            </a:extLst>
          </p:cNvPr>
          <p:cNvSpPr txBox="1"/>
          <p:nvPr/>
        </p:nvSpPr>
        <p:spPr>
          <a:xfrm>
            <a:off x="4447310" y="928038"/>
            <a:ext cx="7620228" cy="2785378"/>
          </a:xfrm>
          <a:prstGeom prst="rect">
            <a:avLst/>
          </a:prstGeom>
          <a:noFill/>
        </p:spPr>
        <p:txBody>
          <a:bodyPr wrap="none" rtlCol="0">
            <a:spAutoFit/>
          </a:bodyPr>
          <a:lstStyle/>
          <a:p>
            <a:pPr marL="342900" indent="-342900">
              <a:buFont typeface="Arial" panose="020B0604020202020204" pitchFamily="34" charset="0"/>
              <a:buChar char="•"/>
            </a:pPr>
            <a:r>
              <a:rPr lang="en-US" sz="2500" dirty="0"/>
              <a:t>Same challenge every month</a:t>
            </a:r>
          </a:p>
          <a:p>
            <a:pPr marL="342900" indent="-342900">
              <a:buFont typeface="Arial" panose="020B0604020202020204" pitchFamily="34" charset="0"/>
              <a:buChar char="•"/>
            </a:pPr>
            <a:r>
              <a:rPr lang="en-US" sz="2500" dirty="0"/>
              <a:t>Coaches invite challengers</a:t>
            </a:r>
          </a:p>
          <a:p>
            <a:pPr marL="342900" indent="-342900">
              <a:buFont typeface="Arial" panose="020B0604020202020204" pitchFamily="34" charset="0"/>
              <a:buChar char="•"/>
            </a:pPr>
            <a:r>
              <a:rPr lang="en-US" sz="2500" dirty="0"/>
              <a:t>Coaches pay $30 to be able to invite 10 Challengers</a:t>
            </a:r>
          </a:p>
          <a:p>
            <a:pPr marL="342900" indent="-342900">
              <a:buFont typeface="Arial" panose="020B0604020202020204" pitchFamily="34" charset="0"/>
              <a:buChar char="•"/>
            </a:pPr>
            <a:r>
              <a:rPr lang="en-US" sz="2500" dirty="0"/>
              <a:t>Prize money for top 10 finishers</a:t>
            </a:r>
          </a:p>
          <a:p>
            <a:pPr marL="342900" indent="-342900">
              <a:buFont typeface="Arial" panose="020B0604020202020204" pitchFamily="34" charset="0"/>
              <a:buChar char="•"/>
            </a:pPr>
            <a:r>
              <a:rPr lang="en-US" sz="2500" dirty="0"/>
              <a:t>Use habit-stacking</a:t>
            </a:r>
          </a:p>
          <a:p>
            <a:pPr marL="342900" indent="-342900">
              <a:buFont typeface="Arial" panose="020B0604020202020204" pitchFamily="34" charset="0"/>
              <a:buChar char="•"/>
            </a:pPr>
            <a:r>
              <a:rPr lang="en-US" sz="2500" dirty="0"/>
              <a:t>Teams vs. Teams</a:t>
            </a:r>
          </a:p>
          <a:p>
            <a:pPr marL="342900" indent="-342900">
              <a:buFont typeface="Arial" panose="020B0604020202020204" pitchFamily="34" charset="0"/>
              <a:buChar char="•"/>
            </a:pPr>
            <a:endParaRPr lang="en-US" sz="2500" dirty="0"/>
          </a:p>
        </p:txBody>
      </p:sp>
      <p:sp>
        <p:nvSpPr>
          <p:cNvPr id="4" name="TextBox 3">
            <a:extLst>
              <a:ext uri="{FF2B5EF4-FFF2-40B4-BE49-F238E27FC236}">
                <a16:creationId xmlns:a16="http://schemas.microsoft.com/office/drawing/2014/main" id="{98C00972-021B-3BE8-8FCD-122836C693E8}"/>
              </a:ext>
            </a:extLst>
          </p:cNvPr>
          <p:cNvSpPr txBox="1"/>
          <p:nvPr/>
        </p:nvSpPr>
        <p:spPr>
          <a:xfrm>
            <a:off x="4447310" y="3869023"/>
            <a:ext cx="7700185" cy="2015936"/>
          </a:xfrm>
          <a:prstGeom prst="rect">
            <a:avLst/>
          </a:prstGeom>
          <a:noFill/>
        </p:spPr>
        <p:txBody>
          <a:bodyPr wrap="none" rtlCol="0">
            <a:spAutoFit/>
          </a:bodyPr>
          <a:lstStyle/>
          <a:p>
            <a:r>
              <a:rPr lang="en-US" sz="2500" dirty="0"/>
              <a:t>Crucial Elements:</a:t>
            </a:r>
          </a:p>
          <a:p>
            <a:pPr marL="342900" indent="-342900">
              <a:buFont typeface="Arial" panose="020B0604020202020204" pitchFamily="34" charset="0"/>
              <a:buChar char="•"/>
            </a:pPr>
            <a:r>
              <a:rPr lang="en-US" sz="2500" dirty="0"/>
              <a:t>Challengers use product (consumable)</a:t>
            </a:r>
          </a:p>
          <a:p>
            <a:pPr marL="342900" indent="-342900">
              <a:buFont typeface="Arial" panose="020B0604020202020204" pitchFamily="34" charset="0"/>
              <a:buChar char="•"/>
            </a:pPr>
            <a:r>
              <a:rPr lang="en-US" sz="2500" dirty="0"/>
              <a:t>Challengers post progress pics</a:t>
            </a:r>
          </a:p>
          <a:p>
            <a:pPr marL="342900" indent="-342900">
              <a:buFont typeface="Arial" panose="020B0604020202020204" pitchFamily="34" charset="0"/>
              <a:buChar char="•"/>
            </a:pPr>
            <a:r>
              <a:rPr lang="en-US" sz="2500" dirty="0"/>
              <a:t>Didn’t win? No worries – I can show you how to earn!</a:t>
            </a:r>
          </a:p>
          <a:p>
            <a:pPr marL="342900" indent="-342900">
              <a:buFont typeface="Arial" panose="020B0604020202020204" pitchFamily="34" charset="0"/>
              <a:buChar char="•"/>
            </a:pPr>
            <a:endParaRPr lang="en-US" sz="2500" dirty="0"/>
          </a:p>
        </p:txBody>
      </p:sp>
    </p:spTree>
    <p:extLst>
      <p:ext uri="{BB962C8B-B14F-4D97-AF65-F5344CB8AC3E}">
        <p14:creationId xmlns:p14="http://schemas.microsoft.com/office/powerpoint/2010/main" val="854882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7DDDCCDB-A661-AB12-529F-B7A0484B2FA5}"/>
              </a:ext>
            </a:extLst>
          </p:cNvPr>
          <p:cNvPicPr>
            <a:picLocks noChangeAspect="1"/>
          </p:cNvPicPr>
          <p:nvPr/>
        </p:nvPicPr>
        <p:blipFill>
          <a:blip r:embed="rId2"/>
          <a:stretch>
            <a:fillRect/>
          </a:stretch>
        </p:blipFill>
        <p:spPr>
          <a:xfrm>
            <a:off x="25399" y="12700"/>
            <a:ext cx="12163769" cy="6845300"/>
          </a:xfrm>
          <a:prstGeom prst="rect">
            <a:avLst/>
          </a:prstGeom>
        </p:spPr>
      </p:pic>
      <p:sp>
        <p:nvSpPr>
          <p:cNvPr id="5" name="Rectangle 4">
            <a:extLst>
              <a:ext uri="{FF2B5EF4-FFF2-40B4-BE49-F238E27FC236}">
                <a16:creationId xmlns:a16="http://schemas.microsoft.com/office/drawing/2014/main" id="{E7B07AAA-5EFB-9764-D4CC-6F74029E1436}"/>
              </a:ext>
            </a:extLst>
          </p:cNvPr>
          <p:cNvSpPr/>
          <p:nvPr/>
        </p:nvSpPr>
        <p:spPr>
          <a:xfrm flipH="1">
            <a:off x="25400" y="5264727"/>
            <a:ext cx="6941234" cy="1759527"/>
          </a:xfrm>
          <a:prstGeom prst="rect">
            <a:avLst/>
          </a:prstGeom>
          <a:solidFill>
            <a:schemeClr val="tx1">
              <a:alpha val="39661"/>
            </a:schemeClr>
          </a:solidFill>
          <a:ln w="12700">
            <a:miter lim="400000"/>
          </a:ln>
        </p:spPr>
        <p:txBody>
          <a:bodyPr lIns="50800" tIns="50800" rIns="50800" bIns="50800" anchor="ctr"/>
          <a:lstStyle/>
          <a:p>
            <a:pPr defTabSz="584200">
              <a:defRPr sz="10000"/>
            </a:pPr>
            <a:endParaRPr/>
          </a:p>
        </p:txBody>
      </p:sp>
      <p:sp>
        <p:nvSpPr>
          <p:cNvPr id="4" name="TextBox 3">
            <a:extLst>
              <a:ext uri="{FF2B5EF4-FFF2-40B4-BE49-F238E27FC236}">
                <a16:creationId xmlns:a16="http://schemas.microsoft.com/office/drawing/2014/main" id="{DCE0B101-74C4-E4EC-F85E-0D8A5C97CBDD}"/>
              </a:ext>
            </a:extLst>
          </p:cNvPr>
          <p:cNvSpPr txBox="1"/>
          <p:nvPr/>
        </p:nvSpPr>
        <p:spPr>
          <a:xfrm>
            <a:off x="726831" y="5367972"/>
            <a:ext cx="5356659" cy="861774"/>
          </a:xfrm>
          <a:prstGeom prst="rect">
            <a:avLst/>
          </a:prstGeom>
          <a:noFill/>
        </p:spPr>
        <p:txBody>
          <a:bodyPr wrap="square" rtlCol="0">
            <a:spAutoFit/>
          </a:bodyPr>
          <a:lstStyle/>
          <a:p>
            <a:r>
              <a:rPr lang="en-US" sz="3000" dirty="0">
                <a:solidFill>
                  <a:schemeClr val="bg1"/>
                </a:solidFill>
              </a:rPr>
              <a:t>Amy &amp; Rich </a:t>
            </a:r>
            <a:r>
              <a:rPr lang="en-US" sz="3000" dirty="0" err="1">
                <a:solidFill>
                  <a:schemeClr val="bg1"/>
                </a:solidFill>
              </a:rPr>
              <a:t>Fullmer</a:t>
            </a:r>
            <a:endParaRPr lang="en-US" sz="3000" dirty="0">
              <a:solidFill>
                <a:schemeClr val="bg1"/>
              </a:solidFill>
            </a:endParaRPr>
          </a:p>
          <a:p>
            <a:r>
              <a:rPr lang="en-US" sz="2000" dirty="0">
                <a:solidFill>
                  <a:schemeClr val="bg1"/>
                </a:solidFill>
              </a:rPr>
              <a:t>Blue Diamond &amp; US Founder 2.0</a:t>
            </a:r>
          </a:p>
        </p:txBody>
      </p:sp>
    </p:spTree>
    <p:extLst>
      <p:ext uri="{BB962C8B-B14F-4D97-AF65-F5344CB8AC3E}">
        <p14:creationId xmlns:p14="http://schemas.microsoft.com/office/powerpoint/2010/main" val="3786925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7DDDCCDB-A661-AB12-529F-B7A0484B2FA5}"/>
              </a:ext>
            </a:extLst>
          </p:cNvPr>
          <p:cNvPicPr>
            <a:picLocks noChangeAspect="1"/>
          </p:cNvPicPr>
          <p:nvPr/>
        </p:nvPicPr>
        <p:blipFill>
          <a:blip r:embed="rId2"/>
          <a:stretch>
            <a:fillRect/>
          </a:stretch>
        </p:blipFill>
        <p:spPr>
          <a:xfrm>
            <a:off x="25399" y="12700"/>
            <a:ext cx="12163769" cy="6845300"/>
          </a:xfrm>
          <a:prstGeom prst="rect">
            <a:avLst/>
          </a:prstGeom>
        </p:spPr>
      </p:pic>
      <p:sp>
        <p:nvSpPr>
          <p:cNvPr id="2" name="Rectangle 4">
            <a:extLst>
              <a:ext uri="{FF2B5EF4-FFF2-40B4-BE49-F238E27FC236}">
                <a16:creationId xmlns:a16="http://schemas.microsoft.com/office/drawing/2014/main" id="{0E4E1C1C-C146-23D8-FBF4-328B119B2CAF}"/>
              </a:ext>
            </a:extLst>
          </p:cNvPr>
          <p:cNvSpPr/>
          <p:nvPr/>
        </p:nvSpPr>
        <p:spPr>
          <a:xfrm>
            <a:off x="6966633" y="-124691"/>
            <a:ext cx="6236749" cy="7148945"/>
          </a:xfrm>
          <a:prstGeom prst="rect">
            <a:avLst/>
          </a:prstGeom>
          <a:solidFill>
            <a:schemeClr val="tx1">
              <a:alpha val="39661"/>
            </a:schemeClr>
          </a:solidFill>
          <a:ln w="12700">
            <a:miter lim="400000"/>
          </a:ln>
        </p:spPr>
        <p:txBody>
          <a:bodyPr lIns="50800" tIns="50800" rIns="50800" bIns="50800" anchor="ctr"/>
          <a:lstStyle/>
          <a:p>
            <a:pPr defTabSz="584200">
              <a:defRPr sz="10000"/>
            </a:pPr>
            <a:endParaRPr/>
          </a:p>
        </p:txBody>
      </p:sp>
      <p:sp>
        <p:nvSpPr>
          <p:cNvPr id="5" name="Title 1">
            <a:extLst>
              <a:ext uri="{FF2B5EF4-FFF2-40B4-BE49-F238E27FC236}">
                <a16:creationId xmlns:a16="http://schemas.microsoft.com/office/drawing/2014/main" id="{5DD556BE-9B06-14F4-0BB1-EC41761A65EB}"/>
              </a:ext>
            </a:extLst>
          </p:cNvPr>
          <p:cNvSpPr txBox="1">
            <a:spLocks noGrp="1"/>
          </p:cNvSpPr>
          <p:nvPr>
            <p:ph type="title"/>
          </p:nvPr>
        </p:nvSpPr>
        <p:spPr>
          <a:xfrm>
            <a:off x="7105178" y="444501"/>
            <a:ext cx="10897773" cy="6400799"/>
          </a:xfrm>
          <a:prstGeom prst="rect">
            <a:avLst/>
          </a:prstGeom>
        </p:spPr>
        <p:txBody>
          <a:bodyPr>
            <a:noAutofit/>
          </a:bodyPr>
          <a:lstStyle>
            <a:lvl1pPr>
              <a:defRPr sz="7500">
                <a:solidFill>
                  <a:srgbClr val="2A2A2A"/>
                </a:solidFill>
              </a:defRPr>
            </a:lvl1pPr>
          </a:lstStyle>
          <a:p>
            <a:r>
              <a:rPr lang="en-US" sz="4700" dirty="0">
                <a:solidFill>
                  <a:schemeClr val="bg1"/>
                </a:solidFill>
              </a:rPr>
              <a:t>400k volume/</a:t>
            </a:r>
            <a:r>
              <a:rPr lang="en-US" sz="4700" dirty="0" err="1">
                <a:solidFill>
                  <a:schemeClr val="bg1"/>
                </a:solidFill>
              </a:rPr>
              <a:t>mo</a:t>
            </a:r>
            <a:br>
              <a:rPr lang="en-US" sz="4700" dirty="0">
                <a:solidFill>
                  <a:schemeClr val="bg1"/>
                </a:solidFill>
              </a:rPr>
            </a:br>
            <a:r>
              <a:rPr lang="en-US" sz="4700" dirty="0">
                <a:solidFill>
                  <a:schemeClr val="bg1"/>
                </a:solidFill>
              </a:rPr>
              <a:t>2 Blue Diamonds</a:t>
            </a:r>
            <a:br>
              <a:rPr lang="en-US" sz="4700" dirty="0">
                <a:solidFill>
                  <a:schemeClr val="bg1"/>
                </a:solidFill>
              </a:rPr>
            </a:br>
            <a:r>
              <a:rPr lang="en-US" sz="4700" dirty="0">
                <a:solidFill>
                  <a:schemeClr val="bg1"/>
                </a:solidFill>
              </a:rPr>
              <a:t>4 Diamonds</a:t>
            </a:r>
            <a:br>
              <a:rPr lang="en-US" sz="4700" dirty="0">
                <a:solidFill>
                  <a:schemeClr val="bg1"/>
                </a:solidFill>
              </a:rPr>
            </a:br>
            <a:r>
              <a:rPr lang="en-US" sz="4700" dirty="0">
                <a:solidFill>
                  <a:schemeClr val="bg1"/>
                </a:solidFill>
              </a:rPr>
              <a:t>9 </a:t>
            </a:r>
            <a:r>
              <a:rPr lang="en-US" sz="4700" dirty="0" err="1">
                <a:solidFill>
                  <a:schemeClr val="bg1"/>
                </a:solidFill>
              </a:rPr>
              <a:t>Platinums</a:t>
            </a:r>
            <a:br>
              <a:rPr lang="en-US" sz="4700" dirty="0">
                <a:solidFill>
                  <a:schemeClr val="bg1"/>
                </a:solidFill>
              </a:rPr>
            </a:br>
            <a:r>
              <a:rPr lang="en-US" sz="4700" dirty="0">
                <a:solidFill>
                  <a:schemeClr val="bg1"/>
                </a:solidFill>
              </a:rPr>
              <a:t>12 Golds</a:t>
            </a:r>
            <a:br>
              <a:rPr lang="en-US" sz="4700" dirty="0">
                <a:solidFill>
                  <a:schemeClr val="bg1"/>
                </a:solidFill>
              </a:rPr>
            </a:br>
            <a:r>
              <a:rPr lang="en-US" sz="4700" dirty="0">
                <a:solidFill>
                  <a:schemeClr val="bg1"/>
                </a:solidFill>
              </a:rPr>
              <a:t>40 Silvers</a:t>
            </a:r>
            <a:br>
              <a:rPr lang="en-US" sz="4700" dirty="0">
                <a:solidFill>
                  <a:schemeClr val="bg1"/>
                </a:solidFill>
              </a:rPr>
            </a:br>
            <a:r>
              <a:rPr lang="en-US" sz="4700" dirty="0">
                <a:solidFill>
                  <a:schemeClr val="bg1"/>
                </a:solidFill>
              </a:rPr>
              <a:t>45 Premiers</a:t>
            </a:r>
            <a:br>
              <a:rPr lang="en-US" sz="4700" dirty="0">
                <a:solidFill>
                  <a:schemeClr val="bg1"/>
                </a:solidFill>
              </a:rPr>
            </a:br>
            <a:r>
              <a:rPr lang="en-US" sz="4700" dirty="0">
                <a:solidFill>
                  <a:schemeClr val="bg1"/>
                </a:solidFill>
              </a:rPr>
              <a:t>183 Elites</a:t>
            </a:r>
            <a:br>
              <a:rPr lang="en-US" sz="4700" dirty="0">
                <a:solidFill>
                  <a:schemeClr val="bg1"/>
                </a:solidFill>
              </a:rPr>
            </a:br>
            <a:r>
              <a:rPr lang="en-US" sz="4700" dirty="0">
                <a:solidFill>
                  <a:schemeClr val="bg1"/>
                </a:solidFill>
              </a:rPr>
              <a:t>90% of team in Utah</a:t>
            </a:r>
            <a:endParaRPr sz="4700" dirty="0">
              <a:solidFill>
                <a:schemeClr val="bg1"/>
              </a:solidFill>
            </a:endParaRPr>
          </a:p>
        </p:txBody>
      </p:sp>
      <p:sp>
        <p:nvSpPr>
          <p:cNvPr id="6" name="Rectangle 5">
            <a:extLst>
              <a:ext uri="{FF2B5EF4-FFF2-40B4-BE49-F238E27FC236}">
                <a16:creationId xmlns:a16="http://schemas.microsoft.com/office/drawing/2014/main" id="{43ECD4CC-C1C2-613B-7B3C-EDDF2BFFCBB6}"/>
              </a:ext>
            </a:extLst>
          </p:cNvPr>
          <p:cNvSpPr/>
          <p:nvPr/>
        </p:nvSpPr>
        <p:spPr>
          <a:xfrm flipH="1">
            <a:off x="25400" y="5264727"/>
            <a:ext cx="6941234" cy="1759527"/>
          </a:xfrm>
          <a:prstGeom prst="rect">
            <a:avLst/>
          </a:prstGeom>
          <a:solidFill>
            <a:schemeClr val="tx1">
              <a:alpha val="39661"/>
            </a:schemeClr>
          </a:solidFill>
          <a:ln w="12700">
            <a:miter lim="400000"/>
          </a:ln>
        </p:spPr>
        <p:txBody>
          <a:bodyPr lIns="50800" tIns="50800" rIns="50800" bIns="50800" anchor="ctr"/>
          <a:lstStyle/>
          <a:p>
            <a:pPr defTabSz="584200">
              <a:defRPr sz="10000"/>
            </a:pPr>
            <a:endParaRPr/>
          </a:p>
        </p:txBody>
      </p:sp>
      <p:sp>
        <p:nvSpPr>
          <p:cNvPr id="7" name="TextBox 6">
            <a:extLst>
              <a:ext uri="{FF2B5EF4-FFF2-40B4-BE49-F238E27FC236}">
                <a16:creationId xmlns:a16="http://schemas.microsoft.com/office/drawing/2014/main" id="{A633D47D-5440-E3CE-FC99-F2AF1A4323F3}"/>
              </a:ext>
            </a:extLst>
          </p:cNvPr>
          <p:cNvSpPr txBox="1"/>
          <p:nvPr/>
        </p:nvSpPr>
        <p:spPr>
          <a:xfrm>
            <a:off x="726831" y="5367972"/>
            <a:ext cx="5356659" cy="861774"/>
          </a:xfrm>
          <a:prstGeom prst="rect">
            <a:avLst/>
          </a:prstGeom>
          <a:noFill/>
        </p:spPr>
        <p:txBody>
          <a:bodyPr wrap="square" rtlCol="0">
            <a:spAutoFit/>
          </a:bodyPr>
          <a:lstStyle/>
          <a:p>
            <a:r>
              <a:rPr lang="en-US" sz="3000" dirty="0">
                <a:solidFill>
                  <a:schemeClr val="bg1"/>
                </a:solidFill>
              </a:rPr>
              <a:t>Amy &amp; Rich </a:t>
            </a:r>
            <a:r>
              <a:rPr lang="en-US" sz="3000" dirty="0" err="1">
                <a:solidFill>
                  <a:schemeClr val="bg1"/>
                </a:solidFill>
              </a:rPr>
              <a:t>Fullmer</a:t>
            </a:r>
            <a:endParaRPr lang="en-US" sz="3000" dirty="0">
              <a:solidFill>
                <a:schemeClr val="bg1"/>
              </a:solidFill>
            </a:endParaRPr>
          </a:p>
          <a:p>
            <a:r>
              <a:rPr lang="en-US" sz="2000" dirty="0">
                <a:solidFill>
                  <a:schemeClr val="bg1"/>
                </a:solidFill>
              </a:rPr>
              <a:t>Blue Diamond &amp; US Founder 2.0</a:t>
            </a:r>
          </a:p>
        </p:txBody>
      </p:sp>
    </p:spTree>
    <p:extLst>
      <p:ext uri="{BB962C8B-B14F-4D97-AF65-F5344CB8AC3E}">
        <p14:creationId xmlns:p14="http://schemas.microsoft.com/office/powerpoint/2010/main" val="108546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09"/>
        <p:cNvGrpSpPr/>
        <p:nvPr/>
      </p:nvGrpSpPr>
      <p:grpSpPr>
        <a:xfrm>
          <a:off x="0" y="0"/>
          <a:ext cx="0" cy="0"/>
          <a:chOff x="0" y="0"/>
          <a:chExt cx="0" cy="0"/>
        </a:xfrm>
      </p:grpSpPr>
      <p:pic>
        <p:nvPicPr>
          <p:cNvPr id="10310" name="Google Shape;10310;p407"/>
          <p:cNvPicPr preferRelativeResize="0"/>
          <p:nvPr/>
        </p:nvPicPr>
        <p:blipFill>
          <a:blip r:embed="rId3">
            <a:alphaModFix/>
          </a:blip>
          <a:stretch>
            <a:fillRect/>
          </a:stretch>
        </p:blipFill>
        <p:spPr>
          <a:xfrm>
            <a:off x="1780533" y="1"/>
            <a:ext cx="9458336" cy="65394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39"/>
        <p:cNvGrpSpPr/>
        <p:nvPr/>
      </p:nvGrpSpPr>
      <p:grpSpPr>
        <a:xfrm>
          <a:off x="0" y="0"/>
          <a:ext cx="0" cy="0"/>
          <a:chOff x="0" y="0"/>
          <a:chExt cx="0" cy="0"/>
        </a:xfrm>
      </p:grpSpPr>
      <p:sp>
        <p:nvSpPr>
          <p:cNvPr id="10340" name="Google Shape;10340;p411"/>
          <p:cNvSpPr txBox="1">
            <a:spLocks noGrp="1"/>
          </p:cNvSpPr>
          <p:nvPr>
            <p:ph type="title"/>
          </p:nvPr>
        </p:nvSpPr>
        <p:spPr>
          <a:xfrm>
            <a:off x="960000" y="1019203"/>
            <a:ext cx="10272000" cy="763600"/>
          </a:xfrm>
          <a:prstGeom prst="rect">
            <a:avLst/>
          </a:prstGeom>
        </p:spPr>
        <p:txBody>
          <a:bodyPr spcFirstLastPara="1" vert="horz" wrap="square" lIns="121900" tIns="121900" rIns="121900" bIns="121900" rtlCol="0" anchor="t" anchorCtr="0">
            <a:noAutofit/>
          </a:bodyPr>
          <a:lstStyle/>
          <a:p>
            <a:r>
              <a:rPr lang="en" sz="5600" dirty="0">
                <a:solidFill>
                  <a:schemeClr val="dk2"/>
                </a:solidFill>
              </a:rPr>
              <a:t>What speaks to the Early Majority</a:t>
            </a:r>
            <a:endParaRPr dirty="0">
              <a:solidFill>
                <a:schemeClr val="dk2"/>
              </a:solidFill>
            </a:endParaRPr>
          </a:p>
        </p:txBody>
      </p:sp>
      <p:sp>
        <p:nvSpPr>
          <p:cNvPr id="10341" name="Google Shape;10341;p411"/>
          <p:cNvSpPr txBox="1">
            <a:spLocks noGrp="1"/>
          </p:cNvSpPr>
          <p:nvPr>
            <p:ph type="subTitle" idx="1"/>
          </p:nvPr>
        </p:nvSpPr>
        <p:spPr>
          <a:xfrm>
            <a:off x="3931800" y="1824367"/>
            <a:ext cx="4328400" cy="1872400"/>
          </a:xfrm>
          <a:prstGeom prst="rect">
            <a:avLst/>
          </a:prstGeom>
        </p:spPr>
        <p:txBody>
          <a:bodyPr spcFirstLastPara="1" vert="horz" wrap="square" lIns="121900" tIns="121900" rIns="121900" bIns="121900" rtlCol="0" anchor="t" anchorCtr="0">
            <a:noAutofit/>
          </a:bodyPr>
          <a:lstStyle/>
          <a:p>
            <a:pPr marL="0" indent="0" algn="ctr">
              <a:buNone/>
            </a:pPr>
            <a:r>
              <a:rPr lang="en" sz="2800">
                <a:solidFill>
                  <a:srgbClr val="595959"/>
                </a:solidFill>
                <a:latin typeface="Arial"/>
                <a:ea typeface="Arial"/>
                <a:cs typeface="Arial"/>
                <a:sym typeface="Arial"/>
              </a:rPr>
              <a:t>Know your market!</a:t>
            </a:r>
            <a:endParaRPr sz="2800">
              <a:solidFill>
                <a:srgbClr val="595959"/>
              </a:solidFill>
              <a:latin typeface="Arial"/>
              <a:ea typeface="Arial"/>
              <a:cs typeface="Arial"/>
              <a:sym typeface="Arial"/>
            </a:endParaRPr>
          </a:p>
          <a:p>
            <a:pPr marL="0" indent="0">
              <a:buNone/>
            </a:pPr>
            <a:endParaRPr/>
          </a:p>
        </p:txBody>
      </p:sp>
      <p:sp>
        <p:nvSpPr>
          <p:cNvPr id="10342" name="Google Shape;10342;p411"/>
          <p:cNvSpPr txBox="1"/>
          <p:nvPr/>
        </p:nvSpPr>
        <p:spPr>
          <a:xfrm>
            <a:off x="1376800" y="1161300"/>
            <a:ext cx="10120400" cy="5984000"/>
          </a:xfrm>
          <a:prstGeom prst="rect">
            <a:avLst/>
          </a:prstGeom>
          <a:noFill/>
          <a:ln>
            <a:noFill/>
          </a:ln>
        </p:spPr>
        <p:txBody>
          <a:bodyPr spcFirstLastPara="1" wrap="square" lIns="121900" tIns="121900" rIns="121900" bIns="121900" anchor="ctr" anchorCtr="0">
            <a:normAutofit/>
          </a:bodyPr>
          <a:lstStyle/>
          <a:p>
            <a:pPr marL="609585" indent="-457189">
              <a:lnSpc>
                <a:spcPct val="115000"/>
              </a:lnSpc>
              <a:buClr>
                <a:srgbClr val="212121"/>
              </a:buClr>
              <a:buSzPts val="1800"/>
              <a:buChar char="●"/>
            </a:pPr>
            <a:r>
              <a:rPr lang="en" sz="2400" dirty="0">
                <a:solidFill>
                  <a:srgbClr val="212121"/>
                </a:solidFill>
              </a:rPr>
              <a:t>Evidence of efficacy outside of you- Research (especially on why </a:t>
            </a:r>
            <a:r>
              <a:rPr lang="en" sz="2400" dirty="0" err="1">
                <a:solidFill>
                  <a:srgbClr val="212121"/>
                </a:solidFill>
              </a:rPr>
              <a:t>DoTERRA</a:t>
            </a:r>
            <a:r>
              <a:rPr lang="en" sz="2400" dirty="0">
                <a:solidFill>
                  <a:srgbClr val="212121"/>
                </a:solidFill>
              </a:rPr>
              <a:t> is better- Roseman study- have handouts or links available), before and after photos, testimonials</a:t>
            </a:r>
            <a:endParaRPr sz="2400" dirty="0">
              <a:solidFill>
                <a:srgbClr val="212121"/>
              </a:solidFill>
            </a:endParaRPr>
          </a:p>
          <a:p>
            <a:pPr marL="609585" indent="-457189">
              <a:lnSpc>
                <a:spcPct val="115000"/>
              </a:lnSpc>
              <a:buClr>
                <a:srgbClr val="212121"/>
              </a:buClr>
              <a:buSzPts val="1800"/>
              <a:buChar char="●"/>
            </a:pPr>
            <a:r>
              <a:rPr lang="en" sz="2400" dirty="0">
                <a:solidFill>
                  <a:srgbClr val="212121"/>
                </a:solidFill>
              </a:rPr>
              <a:t>Having their own experience </a:t>
            </a:r>
            <a:endParaRPr sz="2400" dirty="0">
              <a:solidFill>
                <a:srgbClr val="212121"/>
              </a:solidFill>
            </a:endParaRPr>
          </a:p>
          <a:p>
            <a:pPr marL="609585" indent="-457189">
              <a:lnSpc>
                <a:spcPct val="115000"/>
              </a:lnSpc>
              <a:buClr>
                <a:srgbClr val="212121"/>
              </a:buClr>
              <a:buSzPts val="1800"/>
              <a:buChar char="●"/>
            </a:pPr>
            <a:r>
              <a:rPr lang="en" sz="2400" dirty="0">
                <a:solidFill>
                  <a:srgbClr val="212121"/>
                </a:solidFill>
              </a:rPr>
              <a:t>Emphasize time saving benefit</a:t>
            </a:r>
            <a:endParaRPr sz="2400" dirty="0">
              <a:solidFill>
                <a:srgbClr val="212121"/>
              </a:solidFill>
            </a:endParaRPr>
          </a:p>
          <a:p>
            <a:pPr marL="609585" indent="-457189">
              <a:lnSpc>
                <a:spcPct val="115000"/>
              </a:lnSpc>
              <a:buClr>
                <a:srgbClr val="212121"/>
              </a:buClr>
              <a:buSzPts val="1800"/>
              <a:buChar char="●"/>
            </a:pPr>
            <a:r>
              <a:rPr lang="en" sz="2400" dirty="0">
                <a:solidFill>
                  <a:srgbClr val="212121"/>
                </a:solidFill>
              </a:rPr>
              <a:t>Emphasize money saving benefit</a:t>
            </a:r>
            <a:endParaRPr sz="2400" dirty="0">
              <a:solidFill>
                <a:srgbClr val="212121"/>
              </a:solidFill>
            </a:endParaRPr>
          </a:p>
          <a:p>
            <a:pPr marL="609585" indent="-457189">
              <a:lnSpc>
                <a:spcPct val="115000"/>
              </a:lnSpc>
              <a:buClr>
                <a:srgbClr val="212121"/>
              </a:buClr>
              <a:buSzPts val="1800"/>
              <a:buChar char="●"/>
            </a:pPr>
            <a:r>
              <a:rPr lang="en" sz="2400" dirty="0">
                <a:solidFill>
                  <a:srgbClr val="212121"/>
                </a:solidFill>
              </a:rPr>
              <a:t>Address how </a:t>
            </a:r>
            <a:r>
              <a:rPr lang="en" sz="2400" dirty="0" err="1">
                <a:solidFill>
                  <a:srgbClr val="212121"/>
                </a:solidFill>
              </a:rPr>
              <a:t>doTERRA</a:t>
            </a:r>
            <a:r>
              <a:rPr lang="en" sz="2400" dirty="0">
                <a:solidFill>
                  <a:srgbClr val="212121"/>
                </a:solidFill>
              </a:rPr>
              <a:t> compares to pharmaceuticals</a:t>
            </a:r>
            <a:endParaRPr sz="2400" dirty="0">
              <a:solidFill>
                <a:srgbClr val="21212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46"/>
        <p:cNvGrpSpPr/>
        <p:nvPr/>
      </p:nvGrpSpPr>
      <p:grpSpPr>
        <a:xfrm>
          <a:off x="0" y="0"/>
          <a:ext cx="0" cy="0"/>
          <a:chOff x="0" y="0"/>
          <a:chExt cx="0" cy="0"/>
        </a:xfrm>
      </p:grpSpPr>
      <p:sp>
        <p:nvSpPr>
          <p:cNvPr id="10347" name="Google Shape;10347;p412"/>
          <p:cNvSpPr txBox="1">
            <a:spLocks noGrp="1"/>
          </p:cNvSpPr>
          <p:nvPr>
            <p:ph type="title"/>
          </p:nvPr>
        </p:nvSpPr>
        <p:spPr>
          <a:xfrm>
            <a:off x="960000" y="1480450"/>
            <a:ext cx="10272000" cy="763600"/>
          </a:xfrm>
          <a:prstGeom prst="rect">
            <a:avLst/>
          </a:prstGeom>
        </p:spPr>
        <p:txBody>
          <a:bodyPr spcFirstLastPara="1" vert="horz" wrap="square" lIns="121900" tIns="121900" rIns="121900" bIns="121900" rtlCol="0" anchor="t" anchorCtr="0">
            <a:noAutofit/>
          </a:bodyPr>
          <a:lstStyle/>
          <a:p>
            <a:r>
              <a:rPr lang="en" sz="5600" dirty="0">
                <a:solidFill>
                  <a:schemeClr val="dk2"/>
                </a:solidFill>
              </a:rPr>
              <a:t>What speaks to the Late Majority</a:t>
            </a:r>
            <a:endParaRPr dirty="0">
              <a:solidFill>
                <a:schemeClr val="dk2"/>
              </a:solidFill>
            </a:endParaRPr>
          </a:p>
        </p:txBody>
      </p:sp>
      <p:sp>
        <p:nvSpPr>
          <p:cNvPr id="10348" name="Google Shape;10348;p412"/>
          <p:cNvSpPr txBox="1">
            <a:spLocks noGrp="1"/>
          </p:cNvSpPr>
          <p:nvPr>
            <p:ph type="subTitle" idx="1"/>
          </p:nvPr>
        </p:nvSpPr>
        <p:spPr>
          <a:xfrm>
            <a:off x="3931800" y="2316933"/>
            <a:ext cx="4328400" cy="1872400"/>
          </a:xfrm>
          <a:prstGeom prst="rect">
            <a:avLst/>
          </a:prstGeom>
        </p:spPr>
        <p:txBody>
          <a:bodyPr spcFirstLastPara="1" vert="horz" wrap="square" lIns="121900" tIns="121900" rIns="121900" bIns="121900" rtlCol="0" anchor="t" anchorCtr="0">
            <a:noAutofit/>
          </a:bodyPr>
          <a:lstStyle/>
          <a:p>
            <a:pPr marL="0" indent="0" algn="ctr">
              <a:buNone/>
            </a:pPr>
            <a:r>
              <a:rPr lang="en" sz="2800">
                <a:solidFill>
                  <a:srgbClr val="595959"/>
                </a:solidFill>
                <a:latin typeface="Arial"/>
                <a:ea typeface="Arial"/>
                <a:cs typeface="Arial"/>
                <a:sym typeface="Arial"/>
              </a:rPr>
              <a:t>Know your market!</a:t>
            </a:r>
            <a:endParaRPr sz="2800">
              <a:solidFill>
                <a:srgbClr val="595959"/>
              </a:solidFill>
              <a:latin typeface="Arial"/>
              <a:ea typeface="Arial"/>
              <a:cs typeface="Arial"/>
              <a:sym typeface="Arial"/>
            </a:endParaRPr>
          </a:p>
          <a:p>
            <a:pPr marL="0" indent="0">
              <a:buNone/>
            </a:pPr>
            <a:endParaRPr/>
          </a:p>
        </p:txBody>
      </p:sp>
      <p:sp>
        <p:nvSpPr>
          <p:cNvPr id="10349" name="Google Shape;10349;p412"/>
          <p:cNvSpPr txBox="1"/>
          <p:nvPr/>
        </p:nvSpPr>
        <p:spPr>
          <a:xfrm>
            <a:off x="1225233" y="1197333"/>
            <a:ext cx="10120400" cy="5984000"/>
          </a:xfrm>
          <a:prstGeom prst="rect">
            <a:avLst/>
          </a:prstGeom>
          <a:noFill/>
          <a:ln>
            <a:noFill/>
          </a:ln>
        </p:spPr>
        <p:txBody>
          <a:bodyPr spcFirstLastPara="1" wrap="square" lIns="121900" tIns="121900" rIns="121900" bIns="121900" anchor="ctr" anchorCtr="0">
            <a:normAutofit/>
          </a:bodyPr>
          <a:lstStyle/>
          <a:p>
            <a:pPr marL="609585" indent="-457189">
              <a:lnSpc>
                <a:spcPct val="115000"/>
              </a:lnSpc>
              <a:buClr>
                <a:srgbClr val="212121"/>
              </a:buClr>
              <a:buSzPts val="1800"/>
              <a:buChar char="●"/>
            </a:pPr>
            <a:r>
              <a:rPr lang="en" sz="2400" dirty="0">
                <a:solidFill>
                  <a:srgbClr val="212121"/>
                </a:solidFill>
              </a:rPr>
              <a:t>Safety- $ back guarantee</a:t>
            </a:r>
            <a:endParaRPr sz="2400" dirty="0">
              <a:solidFill>
                <a:srgbClr val="212121"/>
              </a:solidFill>
            </a:endParaRPr>
          </a:p>
          <a:p>
            <a:pPr marL="609585" indent="-457189">
              <a:lnSpc>
                <a:spcPct val="115000"/>
              </a:lnSpc>
              <a:buClr>
                <a:srgbClr val="212121"/>
              </a:buClr>
              <a:buSzPts val="1800"/>
              <a:buChar char="●"/>
            </a:pPr>
            <a:r>
              <a:rPr lang="en" sz="2400" dirty="0">
                <a:solidFill>
                  <a:srgbClr val="212121"/>
                </a:solidFill>
              </a:rPr>
              <a:t>Support- clarify what you have to offer and follow through- one on one (wellness consult), continuing ed classes, fb group, customer appreciation events </a:t>
            </a:r>
            <a:endParaRPr sz="2400" dirty="0">
              <a:solidFill>
                <a:srgbClr val="212121"/>
              </a:solidFill>
            </a:endParaRPr>
          </a:p>
          <a:p>
            <a:pPr marL="609585" indent="-457189">
              <a:lnSpc>
                <a:spcPct val="115000"/>
              </a:lnSpc>
              <a:buClr>
                <a:srgbClr val="212121"/>
              </a:buClr>
              <a:buSzPts val="1800"/>
              <a:buChar char="●"/>
            </a:pPr>
            <a:r>
              <a:rPr lang="en" sz="2400" dirty="0">
                <a:solidFill>
                  <a:srgbClr val="212121"/>
                </a:solidFill>
              </a:rPr>
              <a:t>Be sure to start the class with identifying their needs and make the presentation about THEM! Practice the way you speak</a:t>
            </a:r>
            <a:endParaRPr sz="2400" dirty="0">
              <a:solidFill>
                <a:srgbClr val="21212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97B995-45CF-328C-0F96-284B55E0E968}"/>
              </a:ext>
            </a:extLst>
          </p:cNvPr>
          <p:cNvPicPr>
            <a:picLocks noChangeAspect="1"/>
          </p:cNvPicPr>
          <p:nvPr/>
        </p:nvPicPr>
        <p:blipFill>
          <a:blip r:embed="rId3"/>
          <a:stretch>
            <a:fillRect/>
          </a:stretch>
        </p:blipFill>
        <p:spPr>
          <a:xfrm>
            <a:off x="1128318" y="-27659"/>
            <a:ext cx="9935363" cy="6885659"/>
          </a:xfrm>
          <a:prstGeom prst="rect">
            <a:avLst/>
          </a:prstGeom>
        </p:spPr>
      </p:pic>
    </p:spTree>
    <p:extLst>
      <p:ext uri="{BB962C8B-B14F-4D97-AF65-F5344CB8AC3E}">
        <p14:creationId xmlns:p14="http://schemas.microsoft.com/office/powerpoint/2010/main" val="336336686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Google Shape;185;p4" descr="Google Shape;185;p4"/>
          <p:cNvPicPr>
            <a:picLocks noChangeAspect="1"/>
          </p:cNvPicPr>
          <p:nvPr/>
        </p:nvPicPr>
        <p:blipFill>
          <a:blip r:embed="rId3"/>
          <a:stretch>
            <a:fillRect/>
          </a:stretch>
        </p:blipFill>
        <p:spPr>
          <a:xfrm>
            <a:off x="34332" y="289767"/>
            <a:ext cx="12123336" cy="6278468"/>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1145</TotalTime>
  <Words>376</Words>
  <Application>Microsoft Macintosh PowerPoint</Application>
  <PresentationFormat>Widescreen</PresentationFormat>
  <Paragraphs>45</Paragraphs>
  <Slides>28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Aptos</vt:lpstr>
      <vt:lpstr>Aptos Display</vt:lpstr>
      <vt:lpstr>Arial</vt:lpstr>
      <vt:lpstr>Open Sans Light</vt:lpstr>
      <vt:lpstr>Office Theme</vt:lpstr>
      <vt:lpstr>PowerPoint Presentation</vt:lpstr>
      <vt:lpstr>PowerPoint Presentation</vt:lpstr>
      <vt:lpstr>PowerPoint Presentation</vt:lpstr>
      <vt:lpstr>400k volume/mo 2 Blue Diamonds 4 Diamonds 9 Platinums 12 Golds 40 Silvers 45 Premiers 183 Elites 90% of team in Utah</vt:lpstr>
      <vt:lpstr>PowerPoint Presentation</vt:lpstr>
      <vt:lpstr>What speaks to the Early Majority</vt:lpstr>
      <vt:lpstr>What speaks to the Late Majority</vt:lpstr>
      <vt:lpstr>PowerPoint Presentation</vt:lpstr>
      <vt:lpstr>PowerPoint Presentation</vt:lpstr>
      <vt:lpstr>62 Presidential Diamonds 187 Blue Diamonds 644 Diamonds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Talmage Goddard</dc:creator>
  <cp:lastModifiedBy>Talmage Goddard</cp:lastModifiedBy>
  <cp:revision>15</cp:revision>
  <dcterms:created xsi:type="dcterms:W3CDTF">2024-02-21T10:33:57Z</dcterms:created>
  <dcterms:modified xsi:type="dcterms:W3CDTF">2024-02-22T12:22:44Z</dcterms:modified>
</cp:coreProperties>
</file>