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Type a quote here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03" name="-Johnny Appleseed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Image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Image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22860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45720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68580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91440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Rectangle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130" name="Line"/>
          <p:cNvSpPr/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1" name="2 Most Important things you sell in doTERR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8228"/>
            </a:lvl1pPr>
          </a:lstStyle>
          <a:p>
            <a:pPr/>
            <a:r>
              <a:t>2 Most Important things you sell in doTERRA </a:t>
            </a:r>
          </a:p>
        </p:txBody>
      </p:sp>
      <p:sp>
        <p:nvSpPr>
          <p:cNvPr id="132" name="hint hint — it’s not oil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hint hint — it’s not oils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0" name="How to create value in the appoint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How to create value in the appointment </a:t>
            </a:r>
          </a:p>
        </p:txBody>
      </p:sp>
      <p:sp>
        <p:nvSpPr>
          <p:cNvPr id="171" name="Ask compelling and engaging question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Ask compelling and engaging questions.</a:t>
            </a:r>
          </a:p>
          <a:p>
            <a:pPr/>
            <a:r>
              <a:t>Ask them what they think. Tell them what they will </a:t>
            </a:r>
            <a:r>
              <a:rPr i="1"/>
              <a:t>win</a:t>
            </a:r>
            <a:r>
              <a:t> by meeting with you. </a:t>
            </a:r>
          </a:p>
          <a:p>
            <a:pPr/>
            <a:r>
              <a:t>Talk profit to them. They want friendly, help, answers, productivity, improvements and profit. </a:t>
            </a:r>
          </a:p>
          <a:p>
            <a:pPr/>
            <a:r>
              <a:t>They don’t need to be educated. They want answers just like you do. </a:t>
            </a:r>
          </a:p>
          <a:p>
            <a:pPr/>
            <a:r>
              <a:t>They do not want you to take their time and just talk about yourself. If they give you their time, it better be about them.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ffer answers as a reason to meet, and presto! The appointment is yours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73201">
              <a:defRPr sz="9801"/>
            </a:pPr>
            <a:r>
              <a:t>offer answers as a reason to meet, and </a:t>
            </a:r>
            <a:r>
              <a:t>presto</a:t>
            </a:r>
            <a:r>
              <a:t>! The appointment is yours!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rawpixel-com-423663.jpg" descr="rawpixel-com-423663.jpg"/>
          <p:cNvPicPr>
            <a:picLocks noChangeAspect="1"/>
          </p:cNvPicPr>
          <p:nvPr/>
        </p:nvPicPr>
        <p:blipFill>
          <a:blip r:embed="rId2">
            <a:alphaModFix amt="38300"/>
            <a:extLst/>
          </a:blip>
          <a:stretch>
            <a:fillRect/>
          </a:stretch>
        </p:blipFill>
        <p:spPr>
          <a:xfrm>
            <a:off x="-985232" y="-162706"/>
            <a:ext cx="14975264" cy="10260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#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#1</a:t>
            </a:r>
          </a:p>
        </p:txBody>
      </p:sp>
      <p:sp>
        <p:nvSpPr>
          <p:cNvPr id="137" name="You are the first sale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are the first sale.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0" name="Rate your you activitY  1(poor) to 10(the greatest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indent="212597" defTabSz="543305">
              <a:spcBef>
                <a:spcPts val="2100"/>
              </a:spcBef>
              <a:defRPr sz="4836"/>
            </a:pPr>
            <a:r>
              <a:t>Rate your you activitY  1(poor) to 10(the greatest)</a:t>
            </a:r>
          </a:p>
        </p:txBody>
      </p:sp>
      <p:sp>
        <p:nvSpPr>
          <p:cNvPr id="141" name="Your Imag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Image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ability to speak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ability to establish rapport.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attitude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product knowledge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desire to help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preparedness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humor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creativity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sincerity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reputation </a:t>
            </a:r>
          </a:p>
          <a:p>
            <a:pPr marL="440054" indent="-440054" defTabSz="449833">
              <a:spcBef>
                <a:spcPts val="1300"/>
              </a:spcBef>
              <a:buSzPct val="100000"/>
              <a:buFontTx/>
              <a:buAutoNum type="arabicPeriod" startAt="1"/>
              <a:defRPr sz="2464"/>
            </a:pPr>
            <a:r>
              <a:t>Your glue.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4" name="How’d you scor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How’d you score? </a:t>
            </a:r>
          </a:p>
        </p:txBody>
      </p:sp>
      <p:sp>
        <p:nvSpPr>
          <p:cNvPr id="145" name="110-120. You are a great YOU. You are setting a great example for others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12927" indent="-312927" defTabSz="449833">
              <a:spcBef>
                <a:spcPts val="1300"/>
              </a:spcBef>
              <a:defRPr sz="2156"/>
            </a:pPr>
            <a:r>
              <a:rPr b="1">
                <a:solidFill>
                  <a:srgbClr val="FF2600"/>
                </a:solidFill>
              </a:rPr>
              <a:t>110-120.</a:t>
            </a:r>
            <a:r>
              <a:t> </a:t>
            </a:r>
            <a:r>
              <a:rPr b="1"/>
              <a:t>You are a great YOU</a:t>
            </a:r>
            <a:r>
              <a:t>. You are setting a great example for others. </a:t>
            </a:r>
          </a:p>
          <a:p>
            <a:pPr marL="312927" indent="-312927" defTabSz="449833">
              <a:spcBef>
                <a:spcPts val="1300"/>
              </a:spcBef>
              <a:defRPr sz="2156"/>
            </a:pPr>
            <a:r>
              <a:rPr b="1">
                <a:solidFill>
                  <a:srgbClr val="FF2600"/>
                </a:solidFill>
              </a:rPr>
              <a:t>99-109.</a:t>
            </a:r>
            <a:r>
              <a:t> </a:t>
            </a:r>
            <a:r>
              <a:rPr b="1"/>
              <a:t>Pretty darn good you. </a:t>
            </a:r>
            <a:r>
              <a:t>Climbing the ladder, and making daily progress</a:t>
            </a:r>
          </a:p>
          <a:p>
            <a:pPr marL="312927" indent="-312927" defTabSz="449833">
              <a:spcBef>
                <a:spcPts val="1300"/>
              </a:spcBef>
              <a:defRPr sz="2156"/>
            </a:pPr>
            <a:r>
              <a:t> </a:t>
            </a:r>
            <a:r>
              <a:rPr b="1">
                <a:solidFill>
                  <a:srgbClr val="FF2600"/>
                </a:solidFill>
              </a:rPr>
              <a:t>70-98. </a:t>
            </a:r>
            <a:r>
              <a:rPr b="1"/>
              <a:t>You ain’t as hot as you think.</a:t>
            </a:r>
            <a:r>
              <a:t> You’re in need of a daily 20-min personal workout. </a:t>
            </a:r>
          </a:p>
          <a:p>
            <a:pPr marL="312927" indent="-312927" defTabSz="449833">
              <a:spcBef>
                <a:spcPts val="1300"/>
              </a:spcBef>
              <a:defRPr sz="2156"/>
            </a:pPr>
            <a:r>
              <a:rPr b="1">
                <a:solidFill>
                  <a:srgbClr val="FF2600"/>
                </a:solidFill>
              </a:rPr>
              <a:t>50-69.</a:t>
            </a:r>
            <a:r>
              <a:t> </a:t>
            </a:r>
            <a:r>
              <a:rPr b="1"/>
              <a:t>You’re mediocre at sales, and so is your success to date.</a:t>
            </a:r>
            <a:r>
              <a:t> You have a decision to make. Stay and get better every day, or get out and blame someone else for all that’s wrong with you. </a:t>
            </a:r>
          </a:p>
          <a:p>
            <a:pPr marL="312927" indent="-312927" defTabSz="449833">
              <a:spcBef>
                <a:spcPts val="1300"/>
              </a:spcBef>
              <a:defRPr sz="2156"/>
            </a:pPr>
            <a:r>
              <a:rPr b="1">
                <a:solidFill>
                  <a:srgbClr val="FF2600"/>
                </a:solidFill>
              </a:rPr>
              <a:t>30-49. </a:t>
            </a:r>
            <a:r>
              <a:rPr b="1"/>
              <a:t>You stink. </a:t>
            </a:r>
            <a:r>
              <a:t>Go to the nearest bookstore and buy Dale Carnegie’s </a:t>
            </a:r>
            <a:r>
              <a:rPr i="1"/>
              <a:t>How to Win Friends and Influence People </a:t>
            </a:r>
            <a:r>
              <a:t>book. Don’t leave home until you read it. </a:t>
            </a:r>
          </a:p>
        </p:txBody>
      </p:sp>
      <p:pic>
        <p:nvPicPr>
          <p:cNvPr id="146" name="marion-michele-66097.jpg" descr="marion-michele-660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427" y="0"/>
            <a:ext cx="548044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eric-rothermel-23788.jpg" descr="eric-rothermel-23788.jpg"/>
          <p:cNvPicPr>
            <a:picLocks noChangeAspect="1"/>
          </p:cNvPicPr>
          <p:nvPr/>
        </p:nvPicPr>
        <p:blipFill>
          <a:blip r:embed="rId2">
            <a:alphaModFix amt="35835"/>
            <a:extLst/>
          </a:blip>
          <a:stretch>
            <a:fillRect/>
          </a:stretch>
        </p:blipFill>
        <p:spPr>
          <a:xfrm>
            <a:off x="-87831" y="-470087"/>
            <a:ext cx="15376796" cy="1029355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#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#2 </a:t>
            </a:r>
          </a:p>
        </p:txBody>
      </p:sp>
      <p:sp>
        <p:nvSpPr>
          <p:cNvPr id="151" name="THE APPOINTMEN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APPOINTMENT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4" name="No one will book an appointment with me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No one will book an appointment with me!</a:t>
            </a:r>
          </a:p>
        </p:txBody>
      </p:sp>
      <p:sp>
        <p:nvSpPr>
          <p:cNvPr id="155" name="I can’t get through to the decision maker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can’t get through to the decision maker!</a:t>
            </a:r>
          </a:p>
          <a:p>
            <a:pPr/>
            <a:r>
              <a:t>She won’t commit to an appointment. </a:t>
            </a:r>
          </a:p>
          <a:p>
            <a:pPr/>
            <a:r>
              <a:t>She has a thousand kids. </a:t>
            </a:r>
          </a:p>
          <a:p>
            <a:pPr/>
            <a:r>
              <a:t>They don’t have any money.</a:t>
            </a:r>
          </a:p>
          <a:p>
            <a:pPr/>
            <a:r>
              <a:t>He rescheduled 3 times in 2 weeks. </a:t>
            </a:r>
          </a:p>
          <a:p>
            <a:pPr/>
            <a:r>
              <a:t>It’s winter. </a:t>
            </a:r>
          </a:p>
          <a:p>
            <a:pPr/>
            <a:r>
              <a:t>They homeschool.</a:t>
            </a:r>
          </a:p>
          <a:p>
            <a:pPr/>
            <a:r>
              <a:t>She didn’t show for the appointment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QUIT WHINING. THOSE AREN’T REAL REASONS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QUIT WHINING. THOSE AREN’T REAL REASONS.</a:t>
            </a:r>
          </a:p>
        </p:txBody>
      </p:sp>
      <p:sp>
        <p:nvSpPr>
          <p:cNvPr id="158" name="THOSE EXCUSES ARE SYMPTOMS OR A WAKE UP CALL THAT YOU NEED TO UP-LEVEL YOUR FUNDAMENTAL SALES SKILLS"/>
          <p:cNvSpPr txBox="1"/>
          <p:nvPr/>
        </p:nvSpPr>
        <p:spPr>
          <a:xfrm>
            <a:off x="1665643" y="5778499"/>
            <a:ext cx="9673514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/>
            <a:r>
              <a:t>THOSE EXCUSES ARE SYMPTOMS OR A WAKE UP CALL THAT YOU NEED TO UP-LEVEL YOUR FUNDAMENTAL SALES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1" name="WHY ARE YOU NOT SETTING APPOINTMENT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WHY ARE YOU NOT SETTING APPOINTMENTS? </a:t>
            </a:r>
          </a:p>
        </p:txBody>
      </p:sp>
      <p:sp>
        <p:nvSpPr>
          <p:cNvPr id="162" name="EASY ANSWER. No compelling reason on the part of the buyer to do so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="1"/>
              <a:t>EASY ANSWER.</a:t>
            </a:r>
            <a:r>
              <a:t> No compelling reason on the part of the buyer to do so. </a:t>
            </a:r>
          </a:p>
          <a:p>
            <a:pPr/>
            <a:r>
              <a:rPr b="1"/>
              <a:t>HARD ANSWER.</a:t>
            </a:r>
            <a:r>
              <a:t> You couldn’t sell them on “yes” — they sold you on “no”.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ne"/>
          <p:cNvSpPr/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5" name="The real reas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The real reasons</a:t>
            </a:r>
          </a:p>
        </p:txBody>
      </p:sp>
      <p:sp>
        <p:nvSpPr>
          <p:cNvPr id="166" name="You aren’t engaging them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 aren’t engaging them. </a:t>
            </a:r>
          </a:p>
          <a:p>
            <a:pPr/>
            <a:r>
              <a:t>You aren’t providing value </a:t>
            </a:r>
          </a:p>
          <a:p>
            <a:pPr/>
            <a:r>
              <a:t>You aren’t interesting them</a:t>
            </a:r>
          </a:p>
          <a:p>
            <a:pPr/>
            <a:r>
              <a:t>You aren’t creating desire. </a:t>
            </a:r>
          </a:p>
          <a:p>
            <a:pPr/>
            <a:r>
              <a:t>You are selling the oils, not the profit (increased health) they will benefit from.</a:t>
            </a:r>
          </a:p>
        </p:txBody>
      </p:sp>
      <p:pic>
        <p:nvPicPr>
          <p:cNvPr id="167" name="jon-tyson-195064.jpg" descr="jon-tyson-1950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5733" y="0"/>
            <a:ext cx="7022803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