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0963"/>
  </p:normalViewPr>
  <p:slideViewPr>
    <p:cSldViewPr snapToGrid="0" snapToObjects="1">
      <p:cViewPr varScale="1">
        <p:scale>
          <a:sx n="129" d="100"/>
          <a:sy n="129" d="100"/>
        </p:scale>
        <p:origin x="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574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CB68-033B-2542-B7DD-E26D28B49954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17905-8B7D-C943-8EA5-56B67823C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-loved</a:t>
            </a:r>
            <a:r>
              <a:rPr lang="en-US" baseline="0" dirty="0" smtClean="0"/>
              <a:t> to learn new things</a:t>
            </a:r>
            <a:endParaRPr lang="en-US" dirty="0" smtClean="0"/>
          </a:p>
          <a:p>
            <a:r>
              <a:rPr lang="en-US" dirty="0" smtClean="0"/>
              <a:t>-loved to teach</a:t>
            </a:r>
            <a:r>
              <a:rPr lang="en-US" baseline="0" dirty="0" smtClean="0"/>
              <a:t> others whatever she learned</a:t>
            </a:r>
          </a:p>
          <a:p>
            <a:r>
              <a:rPr lang="en-US" baseline="0" dirty="0" smtClean="0"/>
              <a:t>-told she was bossy</a:t>
            </a:r>
          </a:p>
          <a:p>
            <a:r>
              <a:rPr lang="en-US" baseline="0" dirty="0" smtClean="0"/>
              <a:t>-had life happen</a:t>
            </a:r>
          </a:p>
          <a:p>
            <a:r>
              <a:rPr lang="en-US" baseline="0" dirty="0" smtClean="0"/>
              <a:t>-felt like her voice didn’t matter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7905-8B7D-C943-8EA5-56B67823C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4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-Got lost in mommy-hood</a:t>
            </a:r>
          </a:p>
          <a:p>
            <a:r>
              <a:rPr lang="en-US" dirty="0" smtClean="0"/>
              <a:t>-lost my voice</a:t>
            </a:r>
          </a:p>
          <a:p>
            <a:r>
              <a:rPr lang="en-US" dirty="0" smtClean="0"/>
              <a:t>-lost my purpose</a:t>
            </a:r>
          </a:p>
          <a:p>
            <a:r>
              <a:rPr lang="en-US" dirty="0" smtClean="0"/>
              <a:t>-lost my passion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17905-8B7D-C943-8EA5-56B67823C1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F7D482-0904-1E4B-9B07-4390F353ED26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F0FB-B1C8-B946-BB72-C2133DFB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Authentically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Becoming the Leader You are Meant to 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10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r="22516" b="-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 Befriend Your Body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Neuroscience shows us that changes in posture change brain chemistry and leadership impact.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Our state of being is connected to our body. It drives our attitude, our body language. 94% of communication is non-verbal.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Body awareness helps us know ourselves: what brings us joy, what triggers us, what we can do to overcome fears to be more impactful and authentic leaders. 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35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249248"/>
            <a:ext cx="3876801" cy="218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2.  Stay Curious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Curiosity opens the door to creativity, connection, compassion and to better decision making.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Curiosity helps us be more effective and adaptive as changes happen.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Get curious about your strengths, values, energizers, sense of purpose, weaknesses, </a:t>
            </a:r>
            <a:r>
              <a:rPr lang="en-US" sz="2200" dirty="0" smtClean="0">
                <a:solidFill>
                  <a:srgbClr val="262626"/>
                </a:solidFill>
              </a:rPr>
              <a:t>negative </a:t>
            </a:r>
            <a:r>
              <a:rPr lang="en-US" sz="2200" dirty="0">
                <a:solidFill>
                  <a:srgbClr val="262626"/>
                </a:solidFill>
              </a:rPr>
              <a:t>thought patterns, etc. </a:t>
            </a:r>
          </a:p>
        </p:txBody>
      </p:sp>
    </p:spTree>
    <p:extLst>
      <p:ext uri="{BB962C8B-B14F-4D97-AF65-F5344CB8AC3E}">
        <p14:creationId xmlns:p14="http://schemas.microsoft.com/office/powerpoint/2010/main" val="34033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3" b="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3.  Let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Some </a:t>
            </a:r>
            <a:r>
              <a:rPr lang="en-US" sz="2200" dirty="0"/>
              <a:t>areas of letting go are: 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Tension </a:t>
            </a:r>
            <a:r>
              <a:rPr lang="en-US" sz="1800" dirty="0"/>
              <a:t>in the </a:t>
            </a:r>
            <a:r>
              <a:rPr lang="en-US" sz="1800" dirty="0" smtClean="0"/>
              <a:t>body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Shoulds</a:t>
            </a:r>
            <a:r>
              <a:rPr lang="en-US" sz="1800" dirty="0" smtClean="0"/>
              <a:t> &amp; What-ifs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L</a:t>
            </a:r>
            <a:r>
              <a:rPr lang="en-US" sz="1800" dirty="0" smtClean="0"/>
              <a:t>imiting beliefs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rapped emotions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Taking </a:t>
            </a:r>
            <a:r>
              <a:rPr lang="en-US" sz="1800" dirty="0"/>
              <a:t>things </a:t>
            </a:r>
            <a:r>
              <a:rPr lang="en-US" sz="1800" dirty="0" smtClean="0"/>
              <a:t>personally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</a:t>
            </a:r>
            <a:r>
              <a:rPr lang="en-US" sz="1800" dirty="0" smtClean="0"/>
              <a:t>esisting </a:t>
            </a:r>
            <a:r>
              <a:rPr lang="en-US" sz="1800" dirty="0"/>
              <a:t>what </a:t>
            </a:r>
            <a:r>
              <a:rPr lang="en-US" sz="1800" dirty="0" smtClean="0"/>
              <a:t>is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ommitment </a:t>
            </a:r>
            <a:r>
              <a:rPr lang="en-US" sz="1800" dirty="0"/>
              <a:t>to be </a:t>
            </a:r>
            <a:r>
              <a:rPr lang="en-US" sz="1800" dirty="0" smtClean="0"/>
              <a:t>right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hings </a:t>
            </a:r>
            <a:r>
              <a:rPr lang="en-US" sz="1800" dirty="0"/>
              <a:t>we can’t </a:t>
            </a:r>
            <a:r>
              <a:rPr lang="en-US" sz="1800" dirty="0" smtClean="0"/>
              <a:t>control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Past hurts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17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225018"/>
            <a:ext cx="3876801" cy="2229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4.  Give Yourself an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>
                <a:solidFill>
                  <a:srgbClr val="262626"/>
                </a:solidFill>
              </a:rPr>
              <a:t>Giving ourselves an A is about appreciating our humanity and making peace with our “flaws.” </a:t>
            </a: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rgbClr val="262626"/>
                </a:solidFill>
              </a:rPr>
              <a:t>Accepting all parts of ourselves as we are gives us greater self- confidence. </a:t>
            </a:r>
          </a:p>
          <a:p>
            <a:pPr>
              <a:lnSpc>
                <a:spcPct val="80000"/>
              </a:lnSpc>
            </a:pPr>
            <a:r>
              <a:rPr lang="en-US" sz="2200">
                <a:solidFill>
                  <a:srgbClr val="262626"/>
                </a:solidFill>
              </a:rPr>
              <a:t>When we accept ourselves we have access to a greater range of behaviors. We are able to be more effective and adaptive across a range of leadership situations. </a:t>
            </a:r>
          </a:p>
          <a:p>
            <a:pPr>
              <a:lnSpc>
                <a:spcPct val="80000"/>
              </a:lnSpc>
            </a:pPr>
            <a:endParaRPr lang="en-US" sz="22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r="4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5.  Choose to BE Before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900" dirty="0"/>
              <a:t>Leadership </a:t>
            </a:r>
            <a:r>
              <a:rPr lang="en-US" sz="1900" dirty="0" smtClean="0"/>
              <a:t>requires </a:t>
            </a:r>
            <a:r>
              <a:rPr lang="en-US" sz="1900" dirty="0"/>
              <a:t>us to adapt quickly while maintaining the integrity of who we are. 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Authentic leadership is leading adaptively from our core. 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Choosing Be before Do allows us to adapt quickly by accessing the different parts of who we already are in order to be fully effective, adaptable and authentic. 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Ask yourself “Who am I being right now? Am I operating from fear or from values and inspiration?” </a:t>
            </a:r>
          </a:p>
          <a:p>
            <a:pPr>
              <a:lnSpc>
                <a:spcPct val="8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365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37" name="Group 3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8" name="Picture 37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48" name="Picture 47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0" name="Picture 4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3" name="Straight Connector 5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r="9234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6.  Face the Dragon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We </a:t>
            </a:r>
            <a:r>
              <a:rPr lang="en-US" sz="2200" dirty="0"/>
              <a:t>decide to stare all </a:t>
            </a:r>
            <a:r>
              <a:rPr lang="en-US" sz="2200"/>
              <a:t>the imaginary fire-breathing </a:t>
            </a:r>
            <a:r>
              <a:rPr lang="en-US" sz="2200" dirty="0"/>
              <a:t>dragons in the face, and be with our fear, rather than avoid it.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We decide to act despite that feeling in the pit of our stomachs.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We choose to tolerate and breathe through our discomfort rather than avoid it.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Then we realize that many of our fears are illusions we made up anyway. </a:t>
            </a:r>
          </a:p>
        </p:txBody>
      </p:sp>
    </p:spTree>
    <p:extLst>
      <p:ext uri="{BB962C8B-B14F-4D97-AF65-F5344CB8AC3E}">
        <p14:creationId xmlns:p14="http://schemas.microsoft.com/office/powerpoint/2010/main" val="38725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r="7966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7.  Dance with the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Our dream is the spark that makes us </a:t>
            </a:r>
            <a:r>
              <a:rPr lang="en-US" sz="2000" dirty="0" smtClean="0"/>
              <a:t>feel most </a:t>
            </a:r>
            <a:r>
              <a:rPr lang="en-US" sz="2000" dirty="0"/>
              <a:t>alive, engaged, and energized. It’s linked to personal purpose.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pursuit of the dream is a gateway to our self-actualization because we are more willing to push ourselves outside our comfort zone.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4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Practices of Authentic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Befriend your body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Stay curious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Let go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yourself an 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Choose to BE before DO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Face the dragon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Dance with the dream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0" y="2560320"/>
            <a:ext cx="1831443" cy="2743200"/>
          </a:xfrm>
        </p:spPr>
      </p:pic>
      <p:sp>
        <p:nvSpPr>
          <p:cNvPr id="7" name="TextBox 6"/>
          <p:cNvSpPr txBox="1"/>
          <p:nvPr/>
        </p:nvSpPr>
        <p:spPr>
          <a:xfrm>
            <a:off x="1295402" y="5470338"/>
            <a:ext cx="4711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www.transformleaders.tv</a:t>
            </a:r>
            <a:r>
              <a:rPr lang="en-US" sz="2000" b="1" dirty="0" smtClean="0"/>
              <a:t>/assessments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6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59" y="1115259"/>
            <a:ext cx="4627483" cy="4627483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1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44" y="2560637"/>
            <a:ext cx="2745494" cy="330993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99" y="2610374"/>
            <a:ext cx="4718050" cy="3210461"/>
          </a:xfrm>
        </p:spPr>
      </p:pic>
    </p:spTree>
    <p:extLst>
      <p:ext uri="{BB962C8B-B14F-4D97-AF65-F5344CB8AC3E}">
        <p14:creationId xmlns:p14="http://schemas.microsoft.com/office/powerpoint/2010/main" val="11664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life continued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8" y="2560638"/>
            <a:ext cx="4561743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9342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I went to a class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02033"/>
            <a:ext cx="4718050" cy="3227146"/>
          </a:xfrm>
        </p:spPr>
      </p:pic>
    </p:spTree>
    <p:extLst>
      <p:ext uri="{BB962C8B-B14F-4D97-AF65-F5344CB8AC3E}">
        <p14:creationId xmlns:p14="http://schemas.microsoft.com/office/powerpoint/2010/main" val="13615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gave in to the call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31" y="2560638"/>
            <a:ext cx="3309937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357" y="2560638"/>
            <a:ext cx="3782785" cy="3309937"/>
          </a:xfrm>
        </p:spPr>
      </p:pic>
    </p:spTree>
    <p:extLst>
      <p:ext uri="{BB962C8B-B14F-4D97-AF65-F5344CB8AC3E}">
        <p14:creationId xmlns:p14="http://schemas.microsoft.com/office/powerpoint/2010/main" val="883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" y="2739542"/>
            <a:ext cx="2481263" cy="330993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757" y="811351"/>
            <a:ext cx="3309938" cy="330993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46" y="811351"/>
            <a:ext cx="316904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729" y="4394510"/>
            <a:ext cx="3029966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29" y="811351"/>
            <a:ext cx="3103685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66" y="2810737"/>
            <a:ext cx="2181225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36" y="2810737"/>
            <a:ext cx="1600200" cy="16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26666" y="5348379"/>
            <a:ext cx="431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Joy in the Journey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89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authentic leadership?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authentic self is the intelligence at the core of who we are. It is</a:t>
            </a:r>
            <a:br>
              <a:rPr lang="en-US" dirty="0"/>
            </a:br>
            <a:r>
              <a:rPr lang="en-US" dirty="0"/>
              <a:t>the wise part of us that can step back and choose the most appropriate course of action that serves the greatest good in the moment. </a:t>
            </a:r>
            <a:endParaRPr lang="en-US" dirty="0"/>
          </a:p>
          <a:p>
            <a:r>
              <a:rPr lang="en-US" dirty="0"/>
              <a:t>When leaders are rooted in authenticity, it creates enormous benefits for leaders, those they lead, and the organization. </a:t>
            </a:r>
            <a:endParaRPr lang="en-US" dirty="0" smtClean="0"/>
          </a:p>
          <a:p>
            <a:r>
              <a:rPr lang="en-US" dirty="0"/>
              <a:t>Authentic leadership is the fullest expression of ME for the benefit of WE. 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a moment-by-moment choice to lead adaptively from our core.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14" name="Group 1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5" name="Picture 2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7" name="Picture 2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r="2348" b="-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Why do we want to be authentic?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500" dirty="0"/>
              <a:t>Human beings are wired to be authentic. 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Inauthenticity causes stress in our bodies. 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Authentic connections are good for our well-being &amp; immune system. 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Authenticity helps us build deeper connections with others. 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Authenticity creates trust in teams. </a:t>
            </a:r>
          </a:p>
          <a:p>
            <a:pPr>
              <a:lnSpc>
                <a:spcPct val="80000"/>
              </a:lnSpc>
            </a:pPr>
            <a:r>
              <a:rPr lang="en-US" sz="1500" dirty="0"/>
              <a:t>Authentic leaders drive innovation</a:t>
            </a:r>
            <a:r>
              <a:rPr lang="en-US" sz="15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500" dirty="0" smtClean="0"/>
              <a:t>Authentic leaders attract quality people.</a:t>
            </a:r>
            <a:endParaRPr lang="en-US" sz="1500" dirty="0"/>
          </a:p>
          <a:p>
            <a:pPr>
              <a:lnSpc>
                <a:spcPct val="8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211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Practices of Authentic Leadership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5" y="2557463"/>
            <a:ext cx="6635750" cy="3317875"/>
          </a:xfrm>
        </p:spPr>
      </p:pic>
    </p:spTree>
    <p:extLst>
      <p:ext uri="{BB962C8B-B14F-4D97-AF65-F5344CB8AC3E}">
        <p14:creationId xmlns:p14="http://schemas.microsoft.com/office/powerpoint/2010/main" val="12912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646</Words>
  <Application>Microsoft Macintosh PowerPoint</Application>
  <PresentationFormat>Widescreen</PresentationFormat>
  <Paragraphs>77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Garamond</vt:lpstr>
      <vt:lpstr>Mangal</vt:lpstr>
      <vt:lpstr>Arial</vt:lpstr>
      <vt:lpstr>Calibri</vt:lpstr>
      <vt:lpstr>Organic</vt:lpstr>
      <vt:lpstr>Authentically YOU!</vt:lpstr>
      <vt:lpstr>Once upon a time…..</vt:lpstr>
      <vt:lpstr>And life continued….</vt:lpstr>
      <vt:lpstr>And then I went to a class…</vt:lpstr>
      <vt:lpstr>I gave in to the call</vt:lpstr>
      <vt:lpstr>PowerPoint Presentation</vt:lpstr>
      <vt:lpstr>What is authentic leadership?</vt:lpstr>
      <vt:lpstr>Why do we want to be authentic?</vt:lpstr>
      <vt:lpstr>7 Practices of Authentic Leadership</vt:lpstr>
      <vt:lpstr>1.  Befriend Your Body</vt:lpstr>
      <vt:lpstr>2.  Stay Curious</vt:lpstr>
      <vt:lpstr>3.  Let Go</vt:lpstr>
      <vt:lpstr>4.  Give Yourself an A</vt:lpstr>
      <vt:lpstr>5.  Choose to BE Before DO</vt:lpstr>
      <vt:lpstr>6.  Face the Dragon</vt:lpstr>
      <vt:lpstr>7.  Dance with the Dream</vt:lpstr>
      <vt:lpstr>7 Practices of Authentic Leadership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Authentically YOU!</dc:title>
  <dc:subject/>
  <dc:creator>Nicole Vincent</dc:creator>
  <cp:keywords/>
  <dc:description/>
  <cp:lastModifiedBy>Nicole Vincent</cp:lastModifiedBy>
  <cp:revision>17</cp:revision>
  <dcterms:created xsi:type="dcterms:W3CDTF">2017-05-05T15:58:05Z</dcterms:created>
  <dcterms:modified xsi:type="dcterms:W3CDTF">2017-05-05T19:56:09Z</dcterms:modified>
  <cp:category/>
</cp:coreProperties>
</file>