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 b="def" i="def"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off" i="off">
        <a:fontRef idx="minor">
          <a:srgbClr val="E35015"/>
        </a:fontRef>
        <a:srgbClr val="E35015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7F7F7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halk_line-1.png" descr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halk_line-2.png" descr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crapbook_cover_title_hi.png" descr="scrapbook_cover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/>
          <p:nvPr>
            <p:ph type="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“Type a quote here.”"/>
          <p:cNvSpPr txBox="1"/>
          <p:nvPr>
            <p:ph type="body" sz="quarter" idx="13"/>
          </p:nvPr>
        </p:nvSpPr>
        <p:spPr>
          <a:xfrm>
            <a:off x="1270000" y="455930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63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Image"/>
          <p:cNvSpPr/>
          <p:nvPr>
            <p:ph type="pic" idx="13"/>
          </p:nvPr>
        </p:nvSpPr>
        <p:spPr>
          <a:xfrm>
            <a:off x="0" y="0"/>
            <a:ext cx="13004800" cy="97567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Image"/>
          <p:cNvSpPr/>
          <p:nvPr>
            <p:ph type="pic" idx="13"/>
          </p:nvPr>
        </p:nvSpPr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halk_line-1.png" descr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halk_line-2.png" descr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crapbook_cover_title_hi.png" descr="scrapbook_cover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/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Image"/>
          <p:cNvSpPr/>
          <p:nvPr>
            <p:ph type="pic" sz="half" idx="13"/>
          </p:nvPr>
        </p:nvSpPr>
        <p:spPr>
          <a:xfrm>
            <a:off x="6565900" y="1358900"/>
            <a:ext cx="5185076" cy="69088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9" name="Title Text"/>
          <p:cNvSpPr txBox="1"/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0" name="Body Level One…"/>
          <p:cNvSpPr txBox="1"/>
          <p:nvPr>
            <p:ph type="body" sz="quarter" idx="1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21428" r="64508" b="16071"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9642" r="61904" b="17857"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ash-line.png" descr="dash-line.png"/>
          <p:cNvPicPr>
            <a:picLocks noChangeAspect="0"/>
          </p:cNvPicPr>
          <p:nvPr/>
        </p:nvPicPr>
        <p:blipFill>
          <a:blip r:embed="rId2">
            <a:extLst/>
          </a:blip>
          <a:srcRect l="0" t="19642" r="71428" b="17857"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6071" r="78794" b="21428"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70681" t="18886" r="0" b="0"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3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9861" t="22490" r="62206" b="0"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4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8678" r="51892" b="0"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5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7783" r="51945" b="18"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" name="scrapbook_title_hi.png" descr="scrapbook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Title Text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21428" r="64508" b="16071"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9642" r="61904" b="17857"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ash-line.png" descr="dash-line.png"/>
          <p:cNvPicPr>
            <a:picLocks noChangeAspect="0"/>
          </p:cNvPicPr>
          <p:nvPr/>
        </p:nvPicPr>
        <p:blipFill>
          <a:blip r:embed="rId2">
            <a:extLst/>
          </a:blip>
          <a:srcRect l="0" t="19642" r="71428" b="17857"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6071" r="78794" b="21428"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70681" t="18886" r="0" b="0"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9861" t="22490" r="62206" b="0"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8678" r="51892" b="0"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7783" r="51945" b="18"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scrapbook_title_hi.png" descr="scrapbook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Title Text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2812" t="20000" r="57187" b="20000"/>
          <a:stretch>
            <a:fillRect/>
          </a:stretch>
        </p:blipFill>
        <p:spPr>
          <a:xfrm rot="5400000">
            <a:off x="-4305300" y="4724400"/>
            <a:ext cx="97536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4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10000" t="20000" r="61874" b="20000"/>
          <a:stretch>
            <a:fillRect/>
          </a:stretch>
        </p:blipFill>
        <p:spPr>
          <a:xfrm rot="5400000">
            <a:off x="8902700" y="5524500"/>
            <a:ext cx="6858001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5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19114" t="12500" r="27552" b="27500"/>
          <a:stretch>
            <a:fillRect/>
          </a:stretch>
        </p:blipFill>
        <p:spPr>
          <a:xfrm rot="10800000">
            <a:off x="0" y="9016999"/>
            <a:ext cx="13004800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6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0" t="18751" r="51796" b="21247"/>
          <a:stretch>
            <a:fillRect/>
          </a:stretch>
        </p:blipFill>
        <p:spPr>
          <a:xfrm rot="10800002">
            <a:off x="704849" y="1974846"/>
            <a:ext cx="11753851" cy="304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7" name="scrapbook_title_hi.png" descr="scrapbook_title_hi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Image"/>
          <p:cNvSpPr/>
          <p:nvPr>
            <p:ph type="pic" sz="half" idx="13"/>
          </p:nvPr>
        </p:nvSpPr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000"/>
              </a:spcBef>
              <a:buBlip>
                <a:blip r:embed="rId4"/>
              </a:buBlip>
              <a:defRPr sz="2800"/>
            </a:lvl1pPr>
            <a:lvl2pPr marL="736600" indent="-368300">
              <a:spcBef>
                <a:spcPts val="3000"/>
              </a:spcBef>
              <a:buBlip>
                <a:blip r:embed="rId4"/>
              </a:buBlip>
              <a:defRPr sz="2800"/>
            </a:lvl2pPr>
            <a:lvl3pPr marL="1104900" indent="-368300">
              <a:spcBef>
                <a:spcPts val="3000"/>
              </a:spcBef>
              <a:buBlip>
                <a:blip r:embed="rId4"/>
              </a:buBlip>
              <a:defRPr sz="2800"/>
            </a:lvl3pPr>
            <a:lvl4pPr marL="1473200" indent="-368300">
              <a:spcBef>
                <a:spcPts val="3000"/>
              </a:spcBef>
              <a:buBlip>
                <a:blip r:embed="rId4"/>
              </a:buBlip>
              <a:defRPr sz="2800"/>
            </a:lvl4pPr>
            <a:lvl5pPr marL="1841500" indent="-368300">
              <a:spcBef>
                <a:spcPts val="3000"/>
              </a:spcBef>
              <a:buBlip>
                <a:blip r:embed="rId4"/>
              </a:buBlip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Image"/>
          <p:cNvSpPr/>
          <p:nvPr>
            <p:ph type="pic" idx="13"/>
          </p:nvPr>
        </p:nvSpPr>
        <p:spPr>
          <a:xfrm rot="1">
            <a:off x="1041400" y="914400"/>
            <a:ext cx="6502401" cy="7861301"/>
          </a:xfrm>
          <a:prstGeom prst="rect">
            <a:avLst/>
          </a:prstGeom>
          <a:effectLst>
            <a:outerShdw sx="100000" sy="100000" kx="0" ky="0" algn="b" rotWithShape="0" blurRad="63500" dist="50800" dir="540000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5" name="Image"/>
          <p:cNvSpPr/>
          <p:nvPr>
            <p:ph type="pic" sz="quarter" idx="14"/>
          </p:nvPr>
        </p:nvSpPr>
        <p:spPr>
          <a:xfrm rot="180000">
            <a:off x="7029728" y="4460354"/>
            <a:ext cx="4959169" cy="4013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6" name="Image"/>
          <p:cNvSpPr/>
          <p:nvPr>
            <p:ph type="pic" sz="quarter" idx="15"/>
          </p:nvPr>
        </p:nvSpPr>
        <p:spPr>
          <a:xfrm>
            <a:off x="6819900" y="939800"/>
            <a:ext cx="4889500" cy="3670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line-1.png" descr="lines-line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ve-line.png" descr="wave-line.png"/>
          <p:cNvPicPr>
            <a:picLocks noChangeAspect="1"/>
          </p:cNvPicPr>
          <p:nvPr/>
        </p:nvPicPr>
        <p:blipFill>
          <a:blip r:embed="rId4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wave-line.png" descr="wave-line.png"/>
          <p:cNvPicPr>
            <a:picLocks noChangeAspect="1"/>
          </p:cNvPicPr>
          <p:nvPr/>
        </p:nvPicPr>
        <p:blipFill>
          <a:blip r:embed="rId4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ines-vert-line.png" descr="lines-vert-line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Body Level One…"/>
          <p:cNvSpPr txBox="1"/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7"/>
              </a:buBlip>
            </a:lvl1pPr>
            <a:lvl2pPr>
              <a:buBlip>
                <a:blip r:embed="rId7"/>
              </a:buBlip>
            </a:lvl2pPr>
            <a:lvl3pPr>
              <a:buBlip>
                <a:blip r:embed="rId7"/>
              </a:buBlip>
            </a:lvl3pPr>
            <a:lvl4pPr>
              <a:buBlip>
                <a:blip r:embed="rId7"/>
              </a:buBlip>
            </a:lvl4pPr>
            <a:lvl5pPr>
              <a:buBlip>
                <a:blip r:embed="rId7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Title Text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2pPr>
      <a:lvl3pPr marL="1371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3pPr>
      <a:lvl4pPr marL="1828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4pPr>
      <a:lvl5pPr marL="22860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5pPr>
      <a:lvl6pPr marL="2743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6pPr>
      <a:lvl7pPr marL="3200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7pPr>
      <a:lvl8pPr marL="3657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8pPr>
      <a:lvl9pPr marL="4114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hyperlink" Target="http://delivery.com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DREAM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0" sz="19000">
                <a:solidFill>
                  <a:schemeClr val="accent6">
                    <a:hueOff val="-100394"/>
                    <a:satOff val="-9622"/>
                    <a:lumOff val="-16104"/>
                  </a:schemeClr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lvl1pPr>
          </a:lstStyle>
          <a:p>
            <a:pPr/>
            <a:r>
              <a:t>DREAM</a:t>
            </a:r>
          </a:p>
        </p:txBody>
      </p:sp>
      <p:sp>
        <p:nvSpPr>
          <p:cNvPr id="205" name="Convention 2018"/>
          <p:cNvSpPr txBox="1"/>
          <p:nvPr>
            <p:ph type="subTitle" sz="quarter" idx="1"/>
          </p:nvPr>
        </p:nvSpPr>
        <p:spPr>
          <a:xfrm>
            <a:off x="1270000" y="5289550"/>
            <a:ext cx="10464800" cy="1308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hueOff val="-100394"/>
                    <a:satOff val="-9622"/>
                    <a:lumOff val="-16104"/>
                  </a:schemeClr>
                </a:solidFill>
              </a:defRPr>
            </a:lvl1pPr>
          </a:lstStyle>
          <a:p>
            <a:pPr/>
            <a:r>
              <a:t>Convention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ilvers and Above can enter venue early!…"/>
          <p:cNvSpPr txBox="1"/>
          <p:nvPr>
            <p:ph type="title"/>
          </p:nvPr>
        </p:nvSpPr>
        <p:spPr>
          <a:xfrm>
            <a:off x="669990" y="3079683"/>
            <a:ext cx="11522076" cy="3581666"/>
          </a:xfrm>
          <a:prstGeom prst="rect">
            <a:avLst/>
          </a:prstGeom>
        </p:spPr>
        <p:txBody>
          <a:bodyPr/>
          <a:lstStyle/>
          <a:p>
            <a:pPr defTabSz="438150">
              <a:defRPr sz="5100"/>
            </a:pPr>
            <a:r>
              <a:t>Silvers and Above can enter venue early! </a:t>
            </a:r>
          </a:p>
          <a:p>
            <a:pPr defTabSz="438150">
              <a:defRPr sz="5100"/>
            </a:pPr>
          </a:p>
          <a:p>
            <a:pPr defTabSz="438150">
              <a:defRPr sz="5100"/>
            </a:pPr>
            <a:r>
              <a:t>VIP Lines at the store and registration.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Wednesday Meet and Greet with Spring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Wednesday Meet and Greet with Spring!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creen Shot 2018-08-05 at 3.40.42 PM.png" descr="Screen Shot 2018-08-05 at 3.40.42 P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898" t="0" r="6898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What to bring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to bring?</a:t>
            </a:r>
          </a:p>
        </p:txBody>
      </p:sp>
      <p:sp>
        <p:nvSpPr>
          <p:cNvPr id="208" name="Flexible attitu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Flexible attitude</a:t>
            </a:r>
          </a:p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Good shoes! Don’t try to break in new shoes!</a:t>
            </a:r>
          </a:p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Layers of clothes (business casual, jeans/nice top)</a:t>
            </a:r>
          </a:p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Chapstick and a personal humidifier </a:t>
            </a:r>
          </a:p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Extra Space in your suitcase</a:t>
            </a:r>
          </a:p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Cushion for the seats (track A)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LLV and OILS!! Maybe Mito 2 Max! OnGuard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0623" indent="-420623" defTabSz="537463">
              <a:spcBef>
                <a:spcPts val="3600"/>
              </a:spcBef>
              <a:buBlip>
                <a:blip r:embed="rId2"/>
              </a:buBlip>
              <a:defRPr sz="3312"/>
            </a:pPr>
            <a:r>
              <a:t>LLV and OILS!! Maybe Mito 2 Max! OnGuard!</a:t>
            </a:r>
          </a:p>
          <a:p>
            <a:pPr marL="420623" indent="-420623" defTabSz="537463">
              <a:spcBef>
                <a:spcPts val="3600"/>
              </a:spcBef>
              <a:buBlip>
                <a:blip r:embed="rId2"/>
              </a:buBlip>
              <a:defRPr sz="3312"/>
            </a:pPr>
            <a:r>
              <a:t>Diffusers! Make sure someone in your room has one!! Ask your roommate! (ear plugs if you have a snoring roommate) </a:t>
            </a:r>
          </a:p>
          <a:p>
            <a:pPr marL="420623" indent="-420623" defTabSz="537463">
              <a:spcBef>
                <a:spcPts val="3600"/>
              </a:spcBef>
              <a:buBlip>
                <a:blip r:embed="rId2"/>
              </a:buBlip>
              <a:defRPr sz="3312"/>
            </a:pPr>
            <a:r>
              <a:t>Snacks! (Amazon Prime food to your room!) High protein snacks are great!</a:t>
            </a:r>
          </a:p>
          <a:p>
            <a:pPr marL="420623" indent="-420623" defTabSz="537463">
              <a:spcBef>
                <a:spcPts val="3600"/>
              </a:spcBef>
              <a:buBlip>
                <a:blip r:embed="rId2"/>
              </a:buBlip>
              <a:defRPr sz="3312"/>
            </a:pPr>
            <a:r>
              <a:t>Power Strip, clear memory card/cell phone</a:t>
            </a:r>
          </a:p>
          <a:p>
            <a:pPr marL="420623" indent="-420623" defTabSz="537463">
              <a:spcBef>
                <a:spcPts val="3600"/>
              </a:spcBef>
              <a:buBlip>
                <a:blip r:embed="rId2"/>
              </a:buBlip>
              <a:defRPr sz="3312"/>
            </a:pPr>
            <a:r>
              <a:t>Portable Chargers/Phone charges</a:t>
            </a:r>
          </a:p>
          <a:p>
            <a:pPr marL="420623" indent="-420623" defTabSz="537463">
              <a:spcBef>
                <a:spcPts val="3600"/>
              </a:spcBef>
              <a:buBlip>
                <a:blip r:embed="rId2"/>
              </a:buBlip>
              <a:defRPr sz="3312"/>
            </a:pPr>
            <a:r>
              <a:t>Budget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Apps (create a folder on phon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Apps (create a folder on phone)</a:t>
            </a:r>
          </a:p>
        </p:txBody>
      </p:sp>
      <p:sp>
        <p:nvSpPr>
          <p:cNvPr id="213" name="Uber/Lyf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Uber/Lyft</a:t>
            </a:r>
          </a:p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Salt Lake City Transit (trax)</a:t>
            </a:r>
          </a:p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dōTERRA official Event App</a:t>
            </a:r>
          </a:p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BCycle App (rent a bike downtown)</a:t>
            </a:r>
          </a:p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Fan Noise app</a:t>
            </a:r>
          </a:p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UberEats/</a:t>
            </a:r>
            <a:r>
              <a:rPr u="sng">
                <a:hlinkClick r:id="rId3" invalidUrl="" action="" tgtFrame="" tooltip="" history="1" highlightClick="0" endSnd="0"/>
              </a:rPr>
              <a:t>delivery.com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What to expe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to expect</a:t>
            </a:r>
          </a:p>
        </p:txBody>
      </p:sp>
      <p:sp>
        <p:nvSpPr>
          <p:cNvPr id="216" name="Lots of peo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Lots of people</a:t>
            </a:r>
          </a:p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Long lines</a:t>
            </a:r>
          </a:p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AMAZING Speakers </a:t>
            </a:r>
          </a:p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Backpack, note book, pen</a:t>
            </a:r>
          </a:p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Swag store opens Wednesday</a:t>
            </a:r>
          </a:p>
          <a:p>
            <a:pPr marL="448055" indent="-448055" defTabSz="572516">
              <a:spcBef>
                <a:spcPts val="3900"/>
              </a:spcBef>
              <a:buBlip>
                <a:blip r:embed="rId2"/>
              </a:buBlip>
              <a:defRPr sz="3528"/>
            </a:pPr>
            <a:r>
              <a:t>Plenty of time at the airport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Tips</a:t>
            </a:r>
          </a:p>
        </p:txBody>
      </p:sp>
      <p:sp>
        <p:nvSpPr>
          <p:cNvPr id="219" name="Tuesday pm registr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Tuesday pm registration</a:t>
            </a:r>
          </a:p>
          <a:p>
            <a:pPr>
              <a:buBlip>
                <a:blip r:embed="rId2"/>
              </a:buBlip>
            </a:pPr>
            <a:r>
              <a:t>Swag store opens Wednesday am</a:t>
            </a:r>
          </a:p>
          <a:p>
            <a:pPr>
              <a:buBlip>
                <a:blip r:embed="rId2"/>
              </a:buBlip>
            </a:pPr>
            <a:r>
              <a:t>Campus Tours (30 minute one way bus ride)</a:t>
            </a:r>
          </a:p>
          <a:p>
            <a:pPr>
              <a:buBlip>
                <a:blip r:embed="rId2"/>
              </a:buBlip>
            </a:pPr>
            <a:r>
              <a:t>Wednesday Gala be early for your headshots</a:t>
            </a:r>
          </a:p>
          <a:p>
            <a:pPr>
              <a:buBlip>
                <a:blip r:embed="rId2"/>
              </a:buBlip>
            </a:pPr>
            <a:r>
              <a:t>Exchange phone numbers with team!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Meals/Lu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Meals/Lunch</a:t>
            </a:r>
          </a:p>
        </p:txBody>
      </p:sp>
      <p:sp>
        <p:nvSpPr>
          <p:cNvPr id="222" name="Fast Foo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Fast Food</a:t>
            </a:r>
          </a:p>
          <a:p>
            <a:pPr>
              <a:buBlip>
                <a:blip r:embed="rId2"/>
              </a:buBlip>
            </a:pPr>
            <a:r>
              <a:t>Olive Garden, Cheese Cake Factory, Ruth Cris, California Pizza, Blue Lemon</a:t>
            </a:r>
          </a:p>
          <a:p>
            <a:pPr>
              <a:buBlip>
                <a:blip r:embed="rId2"/>
              </a:buBlip>
            </a:pPr>
            <a:r>
              <a:t>Restaurants with apps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onvention K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Convention Kit</a:t>
            </a:r>
          </a:p>
        </p:txBody>
      </p:sp>
      <p:sp>
        <p:nvSpPr>
          <p:cNvPr id="225" name="BIRCH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BIRCH!</a:t>
            </a:r>
          </a:p>
          <a:p>
            <a:pPr>
              <a:buBlip>
                <a:blip r:embed="rId2"/>
              </a:buBlip>
            </a:pPr>
            <a:r>
              <a:t>Pick up ASAP (you will be able to order on your phone and pick up)</a:t>
            </a:r>
          </a:p>
          <a:p>
            <a:pPr>
              <a:buBlip>
                <a:blip r:embed="rId2"/>
              </a:buBlip>
            </a:pPr>
            <a:r>
              <a:t>Not an LRP</a:t>
            </a:r>
          </a:p>
          <a:p>
            <a:pPr>
              <a:buBlip>
                <a:blip r:embed="rId2"/>
              </a:buBlip>
            </a:pPr>
            <a:r>
              <a:t>Do earn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roduct Showc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Product Showcase</a:t>
            </a:r>
          </a:p>
        </p:txBody>
      </p:sp>
      <p:sp>
        <p:nvSpPr>
          <p:cNvPr id="228" name="Experience all the produc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Experience all the products</a:t>
            </a:r>
          </a:p>
          <a:p>
            <a:pPr>
              <a:buBlip>
                <a:blip r:embed="rId2"/>
              </a:buBlip>
            </a:pPr>
            <a:r>
              <a:t>Talk to scientists and researchers</a:t>
            </a:r>
          </a:p>
          <a:p>
            <a:pPr>
              <a:buBlip>
                <a:blip r:embed="rId2"/>
              </a:buBlip>
            </a:pPr>
            <a:r>
              <a:t>Talk to business staff</a:t>
            </a:r>
          </a:p>
          <a:p>
            <a:pPr>
              <a:buBlip>
                <a:blip r:embed="rId2"/>
              </a:buBlip>
            </a:pPr>
            <a:r>
              <a:t>Learn more about healing hands, Co-Impact Sourcing</a:t>
            </a:r>
          </a:p>
          <a:p>
            <a:pPr>
              <a:buBlip>
                <a:blip r:embed="rId2"/>
              </a:buBlip>
            </a:pPr>
            <a:r>
              <a:t>AND SO MUCH MORE!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4.png"/></Relationships>

</file>

<file path=ppt/theme/theme1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