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hyperlink" Target="http://doTERRA.com" TargetMode="Externa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6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doTERRA.com" TargetMode="Externa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hyperlink" Target="http://xn--dterra-bgb.com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EMPOWERED DUPLICATION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33FF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EMPOWERED DUPLICATION</a:t>
            </a:r>
          </a:p>
        </p:txBody>
      </p:sp>
      <p:sp>
        <p:nvSpPr>
          <p:cNvPr id="120" name="Heather Patenaude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Heather Patenaude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BUILDER DU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BUILDER DUPLICATION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creen Shot 2018-04-11 at 8.47.06 AM.png" descr="Screen Shot 2018-04-11 at 8.47.06 AM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397654" y="662779"/>
            <a:ext cx="7924801" cy="5664201"/>
          </a:xfrm>
          <a:prstGeom prst="rect">
            <a:avLst/>
          </a:prstGeom>
        </p:spPr>
      </p:pic>
      <p:sp>
        <p:nvSpPr>
          <p:cNvPr id="154" name="Empowered Success Monthly Webina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32993">
              <a:defRPr sz="4560"/>
            </a:lvl1pPr>
          </a:lstStyle>
          <a:p>
            <a:pPr/>
            <a:r>
              <a:t>Empowered Success Monthly Webinar </a:t>
            </a:r>
          </a:p>
        </p:txBody>
      </p:sp>
      <p:sp>
        <p:nvSpPr>
          <p:cNvPr id="155" name="For Builder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For Builders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Screen Shot 2018-04-11 at 8.51.41 AM.png" descr="Screen Shot 2018-04-11 at 8.51.41 AM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107237" y="1787804"/>
            <a:ext cx="4556049" cy="5463896"/>
          </a:xfrm>
          <a:prstGeom prst="rect">
            <a:avLst/>
          </a:prstGeom>
        </p:spPr>
      </p:pic>
      <p:sp>
        <p:nvSpPr>
          <p:cNvPr id="158" name="Register:  Empowered Success Webinar Train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514095">
              <a:defRPr sz="5280"/>
            </a:pPr>
            <a:r>
              <a:t>Register: </a:t>
            </a:r>
            <a:br/>
            <a:r>
              <a:t>Empowered Success Webinar Training</a:t>
            </a:r>
          </a:p>
        </p:txBody>
      </p:sp>
      <p:sp>
        <p:nvSpPr>
          <p:cNvPr id="159" name="On doTERRA.com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On </a:t>
            </a:r>
            <a:r>
              <a:rPr u="sng">
                <a:hlinkClick r:id="rId3" invalidUrl="" action="" tgtFrame="" tooltip="" history="1" highlightClick="0" endSnd="0"/>
              </a:rPr>
              <a:t>doTERRA.com</a:t>
            </a:r>
          </a:p>
          <a:p>
            <a:pPr/>
            <a:r>
              <a:t> Our Advocate</a:t>
            </a:r>
          </a:p>
          <a:p>
            <a:pPr/>
            <a:r>
              <a:t>Empowered Success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download.jpeg" descr="download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1425" r="0" b="142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162" name="Pathway from a sample to…"/>
          <p:cNvSpPr txBox="1"/>
          <p:nvPr>
            <p:ph type="title"/>
          </p:nvPr>
        </p:nvSpPr>
        <p:spPr>
          <a:xfrm>
            <a:off x="900608" y="7260166"/>
            <a:ext cx="11203584" cy="1841435"/>
          </a:xfrm>
          <a:prstGeom prst="rect">
            <a:avLst/>
          </a:prstGeom>
        </p:spPr>
        <p:txBody>
          <a:bodyPr/>
          <a:lstStyle/>
          <a:p>
            <a:pPr defTabSz="432308">
              <a:defRPr sz="592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Pathway from a sample to </a:t>
            </a:r>
          </a:p>
          <a:p>
            <a:pPr defTabSz="432308">
              <a:defRPr sz="592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Presidential Diamond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empowered-healthy-guide.jpg" descr="empowered-healthy-guide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6904566" y="1985063"/>
            <a:ext cx="4836319" cy="6126004"/>
          </a:xfrm>
          <a:prstGeom prst="rect">
            <a:avLst/>
          </a:prstGeom>
        </p:spPr>
      </p:pic>
      <p:sp>
        <p:nvSpPr>
          <p:cNvPr id="165" name="Healthy Can Be Simpl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Healthy Can Be Simple</a:t>
            </a:r>
          </a:p>
        </p:txBody>
      </p:sp>
      <p:sp>
        <p:nvSpPr>
          <p:cNvPr id="166" name="Sample Guid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Sample Guide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empowered-handout.jpg" descr="empowered-handout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435985" y="1601894"/>
            <a:ext cx="4793335" cy="6071558"/>
          </a:xfrm>
          <a:prstGeom prst="rect">
            <a:avLst/>
          </a:prstGeom>
        </p:spPr>
      </p:pic>
      <p:sp>
        <p:nvSpPr>
          <p:cNvPr id="169" name="Natural Solutions Clas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Natural Solutions Class</a:t>
            </a:r>
          </a:p>
        </p:txBody>
      </p:sp>
      <p:sp>
        <p:nvSpPr>
          <p:cNvPr id="170" name="Educate about the oil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Educate about the oils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empowered-live-guide.jpg" descr="empowered-live-guide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480300" y="2044700"/>
            <a:ext cx="4471724" cy="5664183"/>
          </a:xfrm>
          <a:prstGeom prst="rect">
            <a:avLst/>
          </a:prstGeom>
        </p:spPr>
      </p:pic>
      <p:sp>
        <p:nvSpPr>
          <p:cNvPr id="173" name="Live Gu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Live Guide</a:t>
            </a:r>
          </a:p>
        </p:txBody>
      </p:sp>
      <p:sp>
        <p:nvSpPr>
          <p:cNvPr id="174" name="Educate about their membership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Educate about their membership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empowered-share-guide.jpg" descr="empowered-share-guide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073120" y="1838804"/>
            <a:ext cx="4624260" cy="5857396"/>
          </a:xfrm>
          <a:prstGeom prst="rect">
            <a:avLst/>
          </a:prstGeom>
        </p:spPr>
      </p:pic>
      <p:sp>
        <p:nvSpPr>
          <p:cNvPr id="177" name="Share Gu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Share Guide</a:t>
            </a:r>
          </a:p>
        </p:txBody>
      </p:sp>
      <p:sp>
        <p:nvSpPr>
          <p:cNvPr id="178" name="Host Guide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Host Guide</a:t>
            </a:r>
          </a:p>
          <a:p>
            <a:pPr/>
            <a:r>
              <a:t>Soft Launch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empowered-build-guide.jpg" descr="empowered-build-guide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106987" y="1890499"/>
            <a:ext cx="4556711" cy="5771835"/>
          </a:xfrm>
          <a:prstGeom prst="rect">
            <a:avLst/>
          </a:prstGeom>
        </p:spPr>
      </p:pic>
      <p:sp>
        <p:nvSpPr>
          <p:cNvPr id="181" name="Build Gu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Build Guide</a:t>
            </a:r>
          </a:p>
        </p:txBody>
      </p:sp>
      <p:sp>
        <p:nvSpPr>
          <p:cNvPr id="182" name="Educate on the Busines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Educate on the Business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empowered-launch-guide.jpg" descr="empowered-launch-guide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226300" y="1724958"/>
            <a:ext cx="4513612" cy="5717242"/>
          </a:xfrm>
          <a:prstGeom prst="rect">
            <a:avLst/>
          </a:prstGeom>
        </p:spPr>
      </p:pic>
      <p:sp>
        <p:nvSpPr>
          <p:cNvPr id="185" name="Launch Gu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Launch Guide</a:t>
            </a:r>
          </a:p>
        </p:txBody>
      </p:sp>
      <p:sp>
        <p:nvSpPr>
          <p:cNvPr id="186" name="Train to Elit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Train to Elite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he Power of: Empowered Life…"/>
          <p:cNvSpPr txBox="1"/>
          <p:nvPr>
            <p:ph type="ctrTitle"/>
          </p:nvPr>
        </p:nvSpPr>
        <p:spPr>
          <a:xfrm>
            <a:off x="869354" y="554566"/>
            <a:ext cx="11017846" cy="661438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The </a:t>
            </a:r>
            <a:r>
              <a:rPr>
                <a:solidFill>
                  <a:srgbClr val="0433FF"/>
                </a:solidFill>
              </a:rPr>
              <a:t>Power</a:t>
            </a:r>
            <a:r>
              <a:t> of:</a:t>
            </a:r>
            <a:br/>
            <a:r>
              <a:t>Empowered </a:t>
            </a:r>
            <a:r>
              <a:rPr>
                <a:solidFill>
                  <a:srgbClr val="00F900"/>
                </a:solidFill>
              </a:rPr>
              <a:t>Life</a:t>
            </a:r>
            <a:endParaRPr>
              <a:solidFill>
                <a:srgbClr val="00F900"/>
              </a:solidFill>
            </a:endParaRPr>
          </a:p>
          <a:p>
            <a:pPr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Empowered </a:t>
            </a:r>
            <a:r>
              <a:rPr>
                <a:solidFill>
                  <a:srgbClr val="FF2600"/>
                </a:solidFill>
              </a:rPr>
              <a:t>Success</a:t>
            </a:r>
            <a:endParaRPr>
              <a:solidFill>
                <a:srgbClr val="FF2600"/>
              </a:solidFill>
            </a:endParaRPr>
          </a:p>
          <a:p>
            <a:pPr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Empowered </a:t>
            </a:r>
            <a:r>
              <a:rPr>
                <a:solidFill>
                  <a:srgbClr val="942192"/>
                </a:solidFill>
              </a:rPr>
              <a:t>You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empowered-train-guide.jpg" descr="empowered-train-guide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259387" y="1482781"/>
            <a:ext cx="4985541" cy="6315019"/>
          </a:xfrm>
          <a:prstGeom prst="rect">
            <a:avLst/>
          </a:prstGeom>
        </p:spPr>
      </p:pic>
      <p:sp>
        <p:nvSpPr>
          <p:cNvPr id="189" name="Train Gu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Train Guide</a:t>
            </a:r>
          </a:p>
        </p:txBody>
      </p:sp>
      <p:sp>
        <p:nvSpPr>
          <p:cNvPr id="190" name="Train to Premier &amp; Silver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Train to Premier &amp; Silver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empowered-lead-guide.jpg" descr="empowered-lead-guide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480300" y="2051843"/>
            <a:ext cx="4460383" cy="5649819"/>
          </a:xfrm>
          <a:prstGeom prst="rect">
            <a:avLst/>
          </a:prstGeom>
        </p:spPr>
      </p:pic>
      <p:sp>
        <p:nvSpPr>
          <p:cNvPr id="193" name="Lead Gu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Lead Guide</a:t>
            </a:r>
          </a:p>
        </p:txBody>
      </p:sp>
      <p:sp>
        <p:nvSpPr>
          <p:cNvPr id="194" name="Train to Gold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Train to Gold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empowered-multiply-guide.jpg" descr="empowered-multiply-guide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244754" y="2165548"/>
            <a:ext cx="4280962" cy="5422551"/>
          </a:xfrm>
          <a:prstGeom prst="rect">
            <a:avLst/>
          </a:prstGeom>
        </p:spPr>
      </p:pic>
      <p:sp>
        <p:nvSpPr>
          <p:cNvPr id="197" name="Multiply Gu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Multiply Guide</a:t>
            </a:r>
          </a:p>
        </p:txBody>
      </p:sp>
      <p:sp>
        <p:nvSpPr>
          <p:cNvPr id="198" name="Train to Platinum and Diamond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Train to Platinum and Diamond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empowered-influence-guide.jpg" descr="empowered-influence-guide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480300" y="2042247"/>
            <a:ext cx="4557226" cy="5772487"/>
          </a:xfrm>
          <a:prstGeom prst="rect">
            <a:avLst/>
          </a:prstGeom>
        </p:spPr>
      </p:pic>
      <p:sp>
        <p:nvSpPr>
          <p:cNvPr id="201" name="Influence Gu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Influence Guide</a:t>
            </a:r>
          </a:p>
        </p:txBody>
      </p:sp>
      <p:sp>
        <p:nvSpPr>
          <p:cNvPr id="202" name="Train to Blue Diamond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Train to Blue Diamond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empowered-inspire-guide.jpg" descr="empowered-inspire-guide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242453" y="1989564"/>
            <a:ext cx="4558713" cy="5774370"/>
          </a:xfrm>
          <a:prstGeom prst="rect">
            <a:avLst/>
          </a:prstGeom>
        </p:spPr>
      </p:pic>
      <p:sp>
        <p:nvSpPr>
          <p:cNvPr id="205" name="Inspire Guid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Inspire Guide</a:t>
            </a:r>
          </a:p>
        </p:txBody>
      </p:sp>
      <p:sp>
        <p:nvSpPr>
          <p:cNvPr id="206" name="Train to Presidential and beyond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Train to Presidential and beyond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Screen Shot 2018-04-11 at 8.38.13 AM.png" descr="Screen Shot 2018-04-11 at 8.38.13 AM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89" t="0" r="89" b="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209" name="Empowered You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Empowered You</a:t>
            </a:r>
          </a:p>
        </p:txBody>
      </p:sp>
      <p:sp>
        <p:nvSpPr>
          <p:cNvPr id="210" name="Strength Based Leadership Training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Strength Based Leadership Training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he Power of: Empowered Life…"/>
          <p:cNvSpPr txBox="1"/>
          <p:nvPr>
            <p:ph type="ctrTitle"/>
          </p:nvPr>
        </p:nvSpPr>
        <p:spPr>
          <a:xfrm>
            <a:off x="869354" y="554566"/>
            <a:ext cx="11017846" cy="614653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The </a:t>
            </a:r>
            <a:r>
              <a:rPr>
                <a:solidFill>
                  <a:srgbClr val="0433FF"/>
                </a:solidFill>
              </a:rPr>
              <a:t>Power</a:t>
            </a:r>
            <a:r>
              <a:t> of:</a:t>
            </a:r>
            <a:br/>
            <a:r>
              <a:t>Empowered </a:t>
            </a:r>
            <a:r>
              <a:rPr>
                <a:solidFill>
                  <a:srgbClr val="00F900"/>
                </a:solidFill>
              </a:rPr>
              <a:t>Life</a:t>
            </a:r>
            <a:endParaRPr>
              <a:solidFill>
                <a:srgbClr val="00F900"/>
              </a:solidFill>
            </a:endParaRPr>
          </a:p>
          <a:p>
            <a:pPr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Empowered </a:t>
            </a:r>
            <a:r>
              <a:rPr>
                <a:solidFill>
                  <a:srgbClr val="FF2600"/>
                </a:solidFill>
              </a:rPr>
              <a:t>Success</a:t>
            </a:r>
            <a:endParaRPr>
              <a:solidFill>
                <a:srgbClr val="FF2600"/>
              </a:solidFill>
            </a:endParaRPr>
          </a:p>
          <a:p>
            <a:pPr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Empowered </a:t>
            </a:r>
            <a:r>
              <a:rPr>
                <a:solidFill>
                  <a:srgbClr val="942192"/>
                </a:solidFill>
              </a:rPr>
              <a:t>You  </a:t>
            </a:r>
          </a:p>
        </p:txBody>
      </p:sp>
      <p:sp>
        <p:nvSpPr>
          <p:cNvPr id="213" name="Empowered University"/>
          <p:cNvSpPr txBox="1"/>
          <p:nvPr/>
        </p:nvSpPr>
        <p:spPr>
          <a:xfrm>
            <a:off x="762248" y="6623050"/>
            <a:ext cx="11480305" cy="1282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b="0" sz="8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Empowered </a:t>
            </a:r>
            <a:r>
              <a:rPr>
                <a:solidFill>
                  <a:schemeClr val="accent2">
                    <a:hueOff val="167855"/>
                    <a:satOff val="17755"/>
                    <a:lumOff val="-16671"/>
                  </a:schemeClr>
                </a:solidFill>
              </a:rPr>
              <a:t>University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OMING SOON!!"/>
          <p:cNvSpPr txBox="1"/>
          <p:nvPr>
            <p:ph type="title"/>
          </p:nvPr>
        </p:nvSpPr>
        <p:spPr>
          <a:xfrm>
            <a:off x="1270000" y="3090333"/>
            <a:ext cx="10464800" cy="3302001"/>
          </a:xfrm>
          <a:prstGeom prst="rect">
            <a:avLst/>
          </a:prstGeom>
        </p:spPr>
        <p:txBody>
          <a:bodyPr/>
          <a:lstStyle>
            <a:lvl1pPr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COMING SOON!!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Building Foundations.jpg" descr="Building Foundations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262824" y="1604433"/>
            <a:ext cx="9956801" cy="3746501"/>
          </a:xfrm>
          <a:prstGeom prst="rect">
            <a:avLst/>
          </a:prstGeom>
        </p:spPr>
      </p:pic>
      <p:sp>
        <p:nvSpPr>
          <p:cNvPr id="218" name="Building Foundatio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Building Foundations</a:t>
            </a:r>
          </a:p>
        </p:txBody>
      </p:sp>
      <p:sp>
        <p:nvSpPr>
          <p:cNvPr id="219" name="IS GETTING A FACELIFT!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IS GETTING A FACELIFT!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Empowered University.jpg" descr="Empowered University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915590" y="1332833"/>
            <a:ext cx="11173638" cy="4204367"/>
          </a:xfrm>
          <a:prstGeom prst="rect">
            <a:avLst/>
          </a:prstGeom>
        </p:spPr>
      </p:pic>
      <p:sp>
        <p:nvSpPr>
          <p:cNvPr id="222" name="Empowered Universit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744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Empowered University</a:t>
            </a:r>
          </a:p>
        </p:txBody>
      </p:sp>
      <p:sp>
        <p:nvSpPr>
          <p:cNvPr id="223" name="Six Weeks of Launch Training to make your new builders successful!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7463">
              <a:defRPr sz="3404"/>
            </a:lvl1pPr>
          </a:lstStyle>
          <a:p>
            <a:pPr/>
            <a:r>
              <a:t>Six Weeks of Launch Training to make your new builders successful!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abstract-chaos-word-over-mess-handwritten-illustration-tangled-handwritten-scribble-doodle-56334949.jpg" descr="abstract-chaos-word-over-mess-handwritten-illustration-tangled-handwritten-scribble-doodle-56334949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3295054" y="605234"/>
            <a:ext cx="6414857" cy="6054021"/>
          </a:xfrm>
          <a:prstGeom prst="rect">
            <a:avLst/>
          </a:prstGeom>
        </p:spPr>
      </p:pic>
      <p:sp>
        <p:nvSpPr>
          <p:cNvPr id="125" name="What is your system to duplicate?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79729">
              <a:defRPr sz="5200"/>
            </a:lvl1pPr>
          </a:lstStyle>
          <a:p>
            <a:pPr/>
            <a:r>
              <a:t>What is your system to duplicate?</a:t>
            </a:r>
          </a:p>
        </p:txBody>
      </p:sp>
      <p:sp>
        <p:nvSpPr>
          <p:cNvPr id="126" name="Users &amp; Builder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Users &amp; Builders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A BRAND NEW LOOK!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 BRAND NEW LOOK!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Screen Shot 2018-04-11 at 3.36.50 PM.png" descr="Screen Shot 2018-04-11 at 3.36.50 PM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1063" t="0" r="1063" b="0"/>
          <a:stretch>
            <a:fillRect/>
          </a:stretch>
        </p:blipFill>
        <p:spPr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download.jpeg" descr="download.jpe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2658533" y="1142237"/>
            <a:ext cx="7374447" cy="4596047"/>
          </a:xfrm>
          <a:prstGeom prst="rect">
            <a:avLst/>
          </a:prstGeom>
        </p:spPr>
      </p:pic>
      <p:sp>
        <p:nvSpPr>
          <p:cNvPr id="129" name="Clear Path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Clear Path</a:t>
            </a:r>
          </a:p>
        </p:txBody>
      </p:sp>
      <p:sp>
        <p:nvSpPr>
          <p:cNvPr id="130" name="Leads to duplication!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Leads to duplication!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dōTERRA has made it as easy as 1, 2, 3!"/>
          <p:cNvSpPr txBox="1"/>
          <p:nvPr>
            <p:ph type="title"/>
          </p:nvPr>
        </p:nvSpPr>
        <p:spPr>
          <a:xfrm>
            <a:off x="952500" y="812800"/>
            <a:ext cx="11099800" cy="2159000"/>
          </a:xfrm>
          <a:prstGeom prst="rect">
            <a:avLst/>
          </a:prstGeom>
        </p:spPr>
        <p:txBody>
          <a:bodyPr/>
          <a:lstStyle>
            <a:lvl1pPr defTabSz="502412">
              <a:defRPr sz="688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dōTERRA has made it as easy as 1, 2, 3!</a:t>
            </a:r>
          </a:p>
        </p:txBody>
      </p:sp>
      <p:sp>
        <p:nvSpPr>
          <p:cNvPr id="133" name="Empowered Life for User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z="5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Empowered Life for Users</a:t>
            </a:r>
          </a:p>
          <a:p>
            <a:pPr>
              <a:defRPr sz="5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Empowered Success for Builders</a:t>
            </a:r>
          </a:p>
          <a:p>
            <a:pPr>
              <a:defRPr sz="5000">
                <a:latin typeface="Arial Rounded MT Bold"/>
                <a:ea typeface="Arial Rounded MT Bold"/>
                <a:cs typeface="Arial Rounded MT Bold"/>
                <a:sym typeface="Arial Rounded MT Bold"/>
              </a:defRPr>
            </a:pPr>
            <a:r>
              <a:t>Empowered You for Leaders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Screen Shot 2018-04-11 at 8.08.36 AM.png" descr="Screen Shot 2018-04-11 at 8.08.36 AM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-3021666" y="673100"/>
            <a:ext cx="16713201" cy="5181600"/>
          </a:xfrm>
          <a:prstGeom prst="rect">
            <a:avLst/>
          </a:prstGeom>
        </p:spPr>
      </p:pic>
      <p:sp>
        <p:nvSpPr>
          <p:cNvPr id="136" name="Empowered Du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14095">
              <a:defRPr sz="7040"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Empowered Duplication</a:t>
            </a:r>
          </a:p>
        </p:txBody>
      </p:sp>
      <p:sp>
        <p:nvSpPr>
          <p:cNvPr id="137" name="On doTERRA.com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On </a:t>
            </a:r>
            <a:r>
              <a:rPr u="sng">
                <a:hlinkClick r:id="rId3" invalidUrl="" action="" tgtFrame="" tooltip="" history="1" highlightClick="0" endSnd="0"/>
              </a:rPr>
              <a:t>doTERRA.com</a:t>
            </a:r>
          </a:p>
        </p:txBody>
      </p:sp>
      <p:sp>
        <p:nvSpPr>
          <p:cNvPr id="138" name="Line"/>
          <p:cNvSpPr/>
          <p:nvPr/>
        </p:nvSpPr>
        <p:spPr>
          <a:xfrm flipV="1">
            <a:off x="15752489" y="8079059"/>
            <a:ext cx="1270001" cy="1270001"/>
          </a:xfrm>
          <a:prstGeom prst="line">
            <a:avLst/>
          </a:prstGeom>
          <a:ln w="25400">
            <a:solidFill>
              <a:srgbClr val="0000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  <p:sp>
        <p:nvSpPr>
          <p:cNvPr id="139" name="Line"/>
          <p:cNvSpPr/>
          <p:nvPr/>
        </p:nvSpPr>
        <p:spPr>
          <a:xfrm flipV="1">
            <a:off x="7708899" y="2972504"/>
            <a:ext cx="1270001" cy="1270001"/>
          </a:xfrm>
          <a:prstGeom prst="line">
            <a:avLst/>
          </a:prstGeom>
          <a:ln w="139700">
            <a:solidFill>
              <a:srgbClr val="FF2600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b="0" sz="2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USER DUPLICA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USER DUPLICATION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thumb-5dc73a607d245039a99eb07b15bb7a49.jpg" descr="thumb-5dc73a607d245039a99eb07b15bb7a49.jp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1765300" y="2057400"/>
            <a:ext cx="9474200" cy="3149600"/>
          </a:xfrm>
          <a:prstGeom prst="rect">
            <a:avLst/>
          </a:prstGeom>
        </p:spPr>
      </p:pic>
      <p:sp>
        <p:nvSpPr>
          <p:cNvPr id="144" name="Empowered Lif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Empowered Life</a:t>
            </a:r>
          </a:p>
        </p:txBody>
      </p:sp>
      <p:sp>
        <p:nvSpPr>
          <p:cNvPr id="145" name="Monthly Educational Trainings for User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Monthly Educational Trainings for Users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Screen Shot 2018-04-11 at 8.53.04 AM.png" descr="Screen Shot 2018-04-11 at 8.53.04 AM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rcRect l="0" t="0" r="0" b="0"/>
          <a:stretch>
            <a:fillRect/>
          </a:stretch>
        </p:blipFill>
        <p:spPr>
          <a:xfrm>
            <a:off x="7660851" y="1783478"/>
            <a:ext cx="3848500" cy="5497856"/>
          </a:xfrm>
          <a:prstGeom prst="rect">
            <a:avLst/>
          </a:prstGeom>
        </p:spPr>
      </p:pic>
      <p:sp>
        <p:nvSpPr>
          <p:cNvPr id="148" name="Register for Empowered Lif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Register for Empowered Life</a:t>
            </a:r>
          </a:p>
        </p:txBody>
      </p:sp>
      <p:sp>
        <p:nvSpPr>
          <p:cNvPr id="149" name="On dōTERRA.com…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On </a:t>
            </a:r>
            <a:r>
              <a:rPr u="sng">
                <a:hlinkClick r:id="rId3" invalidUrl="" action="" tgtFrame="" tooltip="" history="1" highlightClick="0" endSnd="0"/>
              </a:rPr>
              <a:t>dōTERRA.com</a:t>
            </a:r>
          </a:p>
          <a:p>
            <a:pPr/>
            <a:r>
              <a:t>Our Advocate</a:t>
            </a:r>
          </a:p>
          <a:p>
            <a:pPr/>
            <a:r>
              <a:t>Empowered Life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