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ink/ink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ink/ink6.xml" ContentType="application/inkml+xml"/>
  <Override PartName="/ppt/notesSlides/notesSlide15.xml" ContentType="application/vnd.openxmlformats-officedocument.presentationml.notesSlide+xml"/>
  <Override PartName="/ppt/ink/ink7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558" r:id="rId4"/>
    <p:sldId id="559" r:id="rId5"/>
    <p:sldId id="554" r:id="rId6"/>
    <p:sldId id="563" r:id="rId7"/>
    <p:sldId id="560" r:id="rId8"/>
    <p:sldId id="497" r:id="rId9"/>
    <p:sldId id="564" r:id="rId10"/>
    <p:sldId id="566" r:id="rId11"/>
    <p:sldId id="565" r:id="rId12"/>
    <p:sldId id="567" r:id="rId13"/>
    <p:sldId id="555" r:id="rId14"/>
    <p:sldId id="557" r:id="rId15"/>
    <p:sldId id="569" r:id="rId16"/>
    <p:sldId id="570" r:id="rId17"/>
    <p:sldId id="3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36E"/>
    <a:srgbClr val="F5DDCE"/>
    <a:srgbClr val="AFCE4B"/>
    <a:srgbClr val="EA8731"/>
    <a:srgbClr val="55AD93"/>
    <a:srgbClr val="FCFAEE"/>
    <a:srgbClr val="FAFBEE"/>
    <a:srgbClr val="E7C14F"/>
    <a:srgbClr val="FFD34F"/>
    <a:srgbClr val="479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19BC81-1639-4D3C-9379-38DF349579FB}" v="303" dt="2024-02-07T17:45:04.211"/>
    <p1510:client id="{7257C401-C4B5-4B0E-802B-16E76BFC9E4C}" v="262" dt="2024-02-07T18:04:49.221"/>
    <p1510:client id="{9B951F83-60C1-4548-8581-71C8F9763D71}" v="4" dt="2024-02-07T18:14:08.994"/>
    <p1510:client id="{CAF2EC18-D80B-4FCE-9221-12739A27D105}" v="16" dt="2024-02-07T16:53:30.194"/>
    <p1510:client id="{ED3464D0-9F1B-41C4-898A-BA1FCC27E719}" v="387" dt="2024-02-07T16:39:05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5"/>
    <p:restoredTop sz="76871"/>
  </p:normalViewPr>
  <p:slideViewPr>
    <p:cSldViewPr snapToGrid="0" snapToObjects="1" showGuides="1">
      <p:cViewPr varScale="1">
        <p:scale>
          <a:sx n="97" d="100"/>
          <a:sy n="97" d="100"/>
        </p:scale>
        <p:origin x="3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d Lasmarias" userId="XPhVzE1/m7CP8yN3y1Sved2HS24wUnwQH+MZU/2ZYMg=" providerId="None" clId="Web-{7257C401-C4B5-4B0E-802B-16E76BFC9E4C}"/>
    <pc:docChg chg="addSld modSld sldOrd">
      <pc:chgData name="Jed Lasmarias" userId="XPhVzE1/m7CP8yN3y1Sved2HS24wUnwQH+MZU/2ZYMg=" providerId="None" clId="Web-{7257C401-C4B5-4B0E-802B-16E76BFC9E4C}" dt="2024-02-07T18:04:49.221" v="258" actId="1076"/>
      <pc:docMkLst>
        <pc:docMk/>
      </pc:docMkLst>
      <pc:sldChg chg="modSp">
        <pc:chgData name="Jed Lasmarias" userId="XPhVzE1/m7CP8yN3y1Sved2HS24wUnwQH+MZU/2ZYMg=" providerId="None" clId="Web-{7257C401-C4B5-4B0E-802B-16E76BFC9E4C}" dt="2024-02-07T17:38:26.368" v="4" actId="1076"/>
        <pc:sldMkLst>
          <pc:docMk/>
          <pc:sldMk cId="2051540753" sldId="256"/>
        </pc:sldMkLst>
        <pc:spChg chg="mod">
          <ac:chgData name="Jed Lasmarias" userId="XPhVzE1/m7CP8yN3y1Sved2HS24wUnwQH+MZU/2ZYMg=" providerId="None" clId="Web-{7257C401-C4B5-4B0E-802B-16E76BFC9E4C}" dt="2024-02-07T17:38:14.555" v="2" actId="1076"/>
          <ac:spMkLst>
            <pc:docMk/>
            <pc:sldMk cId="2051540753" sldId="256"/>
            <ac:spMk id="5" creationId="{98D5AEF4-EEBE-674A-A0D7-463A90891399}"/>
          </ac:spMkLst>
        </pc:spChg>
        <pc:spChg chg="mod">
          <ac:chgData name="Jed Lasmarias" userId="XPhVzE1/m7CP8yN3y1Sved2HS24wUnwQH+MZU/2ZYMg=" providerId="None" clId="Web-{7257C401-C4B5-4B0E-802B-16E76BFC9E4C}" dt="2024-02-07T17:38:26.368" v="4" actId="1076"/>
          <ac:spMkLst>
            <pc:docMk/>
            <pc:sldMk cId="2051540753" sldId="256"/>
            <ac:spMk id="9" creationId="{4D04543A-8CC2-354B-B24F-0AB030025CE4}"/>
          </ac:spMkLst>
        </pc:spChg>
        <pc:picChg chg="mod">
          <ac:chgData name="Jed Lasmarias" userId="XPhVzE1/m7CP8yN3y1Sved2HS24wUnwQH+MZU/2ZYMg=" providerId="None" clId="Web-{7257C401-C4B5-4B0E-802B-16E76BFC9E4C}" dt="2024-02-07T17:38:18.961" v="3" actId="1076"/>
          <ac:picMkLst>
            <pc:docMk/>
            <pc:sldMk cId="2051540753" sldId="256"/>
            <ac:picMk id="2" creationId="{3678C97D-A7AC-CEBD-F58C-73B3A41C22E8}"/>
          </ac:picMkLst>
        </pc:picChg>
      </pc:sldChg>
      <pc:sldChg chg="addSp delSp modSp">
        <pc:chgData name="Jed Lasmarias" userId="XPhVzE1/m7CP8yN3y1Sved2HS24wUnwQH+MZU/2ZYMg=" providerId="None" clId="Web-{7257C401-C4B5-4B0E-802B-16E76BFC9E4C}" dt="2024-02-07T17:54:40.940" v="148" actId="1076"/>
        <pc:sldMkLst>
          <pc:docMk/>
          <pc:sldMk cId="1448783260" sldId="260"/>
        </pc:sldMkLst>
        <pc:spChg chg="mod topLvl">
          <ac:chgData name="Jed Lasmarias" userId="XPhVzE1/m7CP8yN3y1Sved2HS24wUnwQH+MZU/2ZYMg=" providerId="None" clId="Web-{7257C401-C4B5-4B0E-802B-16E76BFC9E4C}" dt="2024-02-07T17:54:40.924" v="147" actId="1076"/>
          <ac:spMkLst>
            <pc:docMk/>
            <pc:sldMk cId="1448783260" sldId="260"/>
            <ac:spMk id="2" creationId="{8EE821B5-79B5-F04F-A085-FE86B8F7962E}"/>
          </ac:spMkLst>
        </pc:spChg>
        <pc:spChg chg="mod topLvl">
          <ac:chgData name="Jed Lasmarias" userId="XPhVzE1/m7CP8yN3y1Sved2HS24wUnwQH+MZU/2ZYMg=" providerId="None" clId="Web-{7257C401-C4B5-4B0E-802B-16E76BFC9E4C}" dt="2024-02-07T17:53:21.703" v="134" actId="1076"/>
          <ac:spMkLst>
            <pc:docMk/>
            <pc:sldMk cId="1448783260" sldId="260"/>
            <ac:spMk id="3" creationId="{080C6EB5-F009-F345-903E-311931A53EFC}"/>
          </ac:spMkLst>
        </pc:spChg>
        <pc:spChg chg="mod topLvl">
          <ac:chgData name="Jed Lasmarias" userId="XPhVzE1/m7CP8yN3y1Sved2HS24wUnwQH+MZU/2ZYMg=" providerId="None" clId="Web-{7257C401-C4B5-4B0E-802B-16E76BFC9E4C}" dt="2024-02-07T17:54:40.940" v="148" actId="1076"/>
          <ac:spMkLst>
            <pc:docMk/>
            <pc:sldMk cId="1448783260" sldId="260"/>
            <ac:spMk id="9" creationId="{00000000-0000-0000-0000-000000000000}"/>
          </ac:spMkLst>
        </pc:spChg>
        <pc:grpChg chg="add del mod">
          <ac:chgData name="Jed Lasmarias" userId="XPhVzE1/m7CP8yN3y1Sved2HS24wUnwQH+MZU/2ZYMg=" providerId="None" clId="Web-{7257C401-C4B5-4B0E-802B-16E76BFC9E4C}" dt="2024-02-07T17:52:50.421" v="133"/>
          <ac:grpSpMkLst>
            <pc:docMk/>
            <pc:sldMk cId="1448783260" sldId="260"/>
            <ac:grpSpMk id="4" creationId="{2D79C56D-CAB2-734C-2FC1-AC6F3E78495D}"/>
          </ac:grpSpMkLst>
        </pc:grpChg>
      </pc:sldChg>
      <pc:sldChg chg="add">
        <pc:chgData name="Jed Lasmarias" userId="XPhVzE1/m7CP8yN3y1Sved2HS24wUnwQH+MZU/2ZYMg=" providerId="None" clId="Web-{7257C401-C4B5-4B0E-802B-16E76BFC9E4C}" dt="2024-02-07T17:46:38.662" v="101"/>
        <pc:sldMkLst>
          <pc:docMk/>
          <pc:sldMk cId="4033522717" sldId="393"/>
        </pc:sldMkLst>
      </pc:sldChg>
      <pc:sldChg chg="addSp modSp">
        <pc:chgData name="Jed Lasmarias" userId="XPhVzE1/m7CP8yN3y1Sved2HS24wUnwQH+MZU/2ZYMg=" providerId="None" clId="Web-{7257C401-C4B5-4B0E-802B-16E76BFC9E4C}" dt="2024-02-07T17:55:08.706" v="155" actId="1076"/>
        <pc:sldMkLst>
          <pc:docMk/>
          <pc:sldMk cId="390147763" sldId="497"/>
        </pc:sldMkLst>
        <pc:spChg chg="mod">
          <ac:chgData name="Jed Lasmarias" userId="XPhVzE1/m7CP8yN3y1Sved2HS24wUnwQH+MZU/2ZYMg=" providerId="None" clId="Web-{7257C401-C4B5-4B0E-802B-16E76BFC9E4C}" dt="2024-02-07T17:54:58.706" v="153" actId="1076"/>
          <ac:spMkLst>
            <pc:docMk/>
            <pc:sldMk cId="390147763" sldId="497"/>
            <ac:spMk id="2" creationId="{8EE821B5-79B5-F04F-A085-FE86B8F7962E}"/>
          </ac:spMkLst>
        </pc:spChg>
        <pc:spChg chg="mod">
          <ac:chgData name="Jed Lasmarias" userId="XPhVzE1/m7CP8yN3y1Sved2HS24wUnwQH+MZU/2ZYMg=" providerId="None" clId="Web-{7257C401-C4B5-4B0E-802B-16E76BFC9E4C}" dt="2024-02-07T17:54:58.690" v="152" actId="1076"/>
          <ac:spMkLst>
            <pc:docMk/>
            <pc:sldMk cId="390147763" sldId="497"/>
            <ac:spMk id="4" creationId="{FC5414F4-B63A-9D46-A5FC-C4D7313861B6}"/>
          </ac:spMkLst>
        </pc:spChg>
        <pc:spChg chg="mod">
          <ac:chgData name="Jed Lasmarias" userId="XPhVzE1/m7CP8yN3y1Sved2HS24wUnwQH+MZU/2ZYMg=" providerId="None" clId="Web-{7257C401-C4B5-4B0E-802B-16E76BFC9E4C}" dt="2024-02-07T17:54:54.721" v="151" actId="1076"/>
          <ac:spMkLst>
            <pc:docMk/>
            <pc:sldMk cId="390147763" sldId="497"/>
            <ac:spMk id="9" creationId="{00000000-0000-0000-0000-000000000000}"/>
          </ac:spMkLst>
        </pc:spChg>
        <pc:grpChg chg="add mod">
          <ac:chgData name="Jed Lasmarias" userId="XPhVzE1/m7CP8yN3y1Sved2HS24wUnwQH+MZU/2ZYMg=" providerId="None" clId="Web-{7257C401-C4B5-4B0E-802B-16E76BFC9E4C}" dt="2024-02-07T17:55:08.706" v="155" actId="1076"/>
          <ac:grpSpMkLst>
            <pc:docMk/>
            <pc:sldMk cId="390147763" sldId="497"/>
            <ac:grpSpMk id="3" creationId="{B2DD675D-B0D8-1F61-FFAE-9CD7BA8F1548}"/>
          </ac:grpSpMkLst>
        </pc:grpChg>
      </pc:sldChg>
      <pc:sldChg chg="addSp modSp">
        <pc:chgData name="Jed Lasmarias" userId="XPhVzE1/m7CP8yN3y1Sved2HS24wUnwQH+MZU/2ZYMg=" providerId="None" clId="Web-{7257C401-C4B5-4B0E-802B-16E76BFC9E4C}" dt="2024-02-07T17:54:19.986" v="144" actId="1076"/>
        <pc:sldMkLst>
          <pc:docMk/>
          <pc:sldMk cId="738400252" sldId="554"/>
        </pc:sldMkLst>
        <pc:spChg chg="mod">
          <ac:chgData name="Jed Lasmarias" userId="XPhVzE1/m7CP8yN3y1Sved2HS24wUnwQH+MZU/2ZYMg=" providerId="None" clId="Web-{7257C401-C4B5-4B0E-802B-16E76BFC9E4C}" dt="2024-02-07T17:53:42.595" v="136" actId="1076"/>
          <ac:spMkLst>
            <pc:docMk/>
            <pc:sldMk cId="738400252" sldId="554"/>
            <ac:spMk id="2" creationId="{8EE821B5-79B5-F04F-A085-FE86B8F7962E}"/>
          </ac:spMkLst>
        </pc:spChg>
        <pc:spChg chg="mod">
          <ac:chgData name="Jed Lasmarias" userId="XPhVzE1/m7CP8yN3y1Sved2HS24wUnwQH+MZU/2ZYMg=" providerId="None" clId="Web-{7257C401-C4B5-4B0E-802B-16E76BFC9E4C}" dt="2024-02-07T17:53:34.126" v="135" actId="1076"/>
          <ac:spMkLst>
            <pc:docMk/>
            <pc:sldMk cId="738400252" sldId="554"/>
            <ac:spMk id="3" creationId="{080C6EB5-F009-F345-903E-311931A53EFC}"/>
          </ac:spMkLst>
        </pc:spChg>
        <pc:spChg chg="mod">
          <ac:chgData name="Jed Lasmarias" userId="XPhVzE1/m7CP8yN3y1Sved2HS24wUnwQH+MZU/2ZYMg=" providerId="None" clId="Web-{7257C401-C4B5-4B0E-802B-16E76BFC9E4C}" dt="2024-02-07T17:53:46.782" v="137" actId="1076"/>
          <ac:spMkLst>
            <pc:docMk/>
            <pc:sldMk cId="738400252" sldId="554"/>
            <ac:spMk id="9" creationId="{00000000-0000-0000-0000-000000000000}"/>
          </ac:spMkLst>
        </pc:spChg>
        <pc:grpChg chg="add mod">
          <ac:chgData name="Jed Lasmarias" userId="XPhVzE1/m7CP8yN3y1Sved2HS24wUnwQH+MZU/2ZYMg=" providerId="None" clId="Web-{7257C401-C4B5-4B0E-802B-16E76BFC9E4C}" dt="2024-02-07T17:54:19.986" v="144" actId="1076"/>
          <ac:grpSpMkLst>
            <pc:docMk/>
            <pc:sldMk cId="738400252" sldId="554"/>
            <ac:grpSpMk id="4" creationId="{8DDBB095-77D6-802D-56F5-4E93356B51CF}"/>
          </ac:grpSpMkLst>
        </pc:grpChg>
      </pc:sldChg>
      <pc:sldChg chg="addSp delSp modSp">
        <pc:chgData name="Jed Lasmarias" userId="XPhVzE1/m7CP8yN3y1Sved2HS24wUnwQH+MZU/2ZYMg=" providerId="None" clId="Web-{7257C401-C4B5-4B0E-802B-16E76BFC9E4C}" dt="2024-02-07T18:04:04.298" v="249" actId="1076"/>
        <pc:sldMkLst>
          <pc:docMk/>
          <pc:sldMk cId="3417606092" sldId="555"/>
        </pc:sldMkLst>
        <pc:grpChg chg="add del mod">
          <ac:chgData name="Jed Lasmarias" userId="XPhVzE1/m7CP8yN3y1Sved2HS24wUnwQH+MZU/2ZYMg=" providerId="None" clId="Web-{7257C401-C4B5-4B0E-802B-16E76BFC9E4C}" dt="2024-02-07T18:03:42.954" v="245"/>
          <ac:grpSpMkLst>
            <pc:docMk/>
            <pc:sldMk cId="3417606092" sldId="555"/>
            <ac:grpSpMk id="2" creationId="{B8AF1997-F434-21DA-7BB3-BF390F17FFBA}"/>
          </ac:grpSpMkLst>
        </pc:grpChg>
        <pc:picChg chg="mod topLvl">
          <ac:chgData name="Jed Lasmarias" userId="XPhVzE1/m7CP8yN3y1Sved2HS24wUnwQH+MZU/2ZYMg=" providerId="None" clId="Web-{7257C401-C4B5-4B0E-802B-16E76BFC9E4C}" dt="2024-02-07T18:04:00.142" v="248" actId="1076"/>
          <ac:picMkLst>
            <pc:docMk/>
            <pc:sldMk cId="3417606092" sldId="555"/>
            <ac:picMk id="11" creationId="{A3831277-03B7-8890-2521-3248D0204487}"/>
          </ac:picMkLst>
        </pc:picChg>
        <pc:inkChg chg="mod topLvl">
          <ac:chgData name="Jed Lasmarias" userId="XPhVzE1/m7CP8yN3y1Sved2HS24wUnwQH+MZU/2ZYMg=" providerId="None" clId="Web-{7257C401-C4B5-4B0E-802B-16E76BFC9E4C}" dt="2024-02-07T18:04:04.298" v="249" actId="1076"/>
          <ac:inkMkLst>
            <pc:docMk/>
            <pc:sldMk cId="3417606092" sldId="555"/>
            <ac:inkMk id="6" creationId="{A97AF91D-0039-A2DD-5ACF-F32232A4F32A}"/>
          </ac:inkMkLst>
        </pc:inkChg>
      </pc:sldChg>
      <pc:sldChg chg="addSp modSp">
        <pc:chgData name="Jed Lasmarias" userId="XPhVzE1/m7CP8yN3y1Sved2HS24wUnwQH+MZU/2ZYMg=" providerId="None" clId="Web-{7257C401-C4B5-4B0E-802B-16E76BFC9E4C}" dt="2024-02-07T17:45:20.332" v="100" actId="1076"/>
        <pc:sldMkLst>
          <pc:docMk/>
          <pc:sldMk cId="1915389155" sldId="557"/>
        </pc:sldMkLst>
        <pc:grpChg chg="add mod">
          <ac:chgData name="Jed Lasmarias" userId="XPhVzE1/m7CP8yN3y1Sved2HS24wUnwQH+MZU/2ZYMg=" providerId="None" clId="Web-{7257C401-C4B5-4B0E-802B-16E76BFC9E4C}" dt="2024-02-07T17:44:57.675" v="97" actId="1076"/>
          <ac:grpSpMkLst>
            <pc:docMk/>
            <pc:sldMk cId="1915389155" sldId="557"/>
            <ac:grpSpMk id="8" creationId="{3915E22D-4525-ED6D-D58C-641BA4218DCB}"/>
          </ac:grpSpMkLst>
        </pc:grpChg>
        <pc:inkChg chg="mod">
          <ac:chgData name="Jed Lasmarias" userId="XPhVzE1/m7CP8yN3y1Sved2HS24wUnwQH+MZU/2ZYMg=" providerId="None" clId="Web-{7257C401-C4B5-4B0E-802B-16E76BFC9E4C}" dt="2024-02-07T17:45:20.332" v="100" actId="1076"/>
          <ac:inkMkLst>
            <pc:docMk/>
            <pc:sldMk cId="1915389155" sldId="557"/>
            <ac:inkMk id="11" creationId="{F5689C69-B69C-FF4A-2FE4-38F1AAD1A675}"/>
          </ac:inkMkLst>
        </pc:inkChg>
      </pc:sldChg>
      <pc:sldChg chg="addSp delSp modSp">
        <pc:chgData name="Jed Lasmarias" userId="XPhVzE1/m7CP8yN3y1Sved2HS24wUnwQH+MZU/2ZYMg=" providerId="None" clId="Web-{7257C401-C4B5-4B0E-802B-16E76BFC9E4C}" dt="2024-02-07T18:01:13.903" v="211" actId="1076"/>
        <pc:sldMkLst>
          <pc:docMk/>
          <pc:sldMk cId="2207525438" sldId="558"/>
        </pc:sldMkLst>
        <pc:spChg chg="mod topLvl">
          <ac:chgData name="Jed Lasmarias" userId="XPhVzE1/m7CP8yN3y1Sved2HS24wUnwQH+MZU/2ZYMg=" providerId="None" clId="Web-{7257C401-C4B5-4B0E-802B-16E76BFC9E4C}" dt="2024-02-07T17:57:27.178" v="172" actId="1076"/>
          <ac:spMkLst>
            <pc:docMk/>
            <pc:sldMk cId="2207525438" sldId="558"/>
            <ac:spMk id="5" creationId="{2C50C2B9-381C-9851-6DA6-188F46B3F942}"/>
          </ac:spMkLst>
        </pc:spChg>
        <pc:grpChg chg="add del mod">
          <ac:chgData name="Jed Lasmarias" userId="XPhVzE1/m7CP8yN3y1Sved2HS24wUnwQH+MZU/2ZYMg=" providerId="None" clId="Web-{7257C401-C4B5-4B0E-802B-16E76BFC9E4C}" dt="2024-02-07T17:55:55.317" v="156"/>
          <ac:grpSpMkLst>
            <pc:docMk/>
            <pc:sldMk cId="2207525438" sldId="558"/>
            <ac:grpSpMk id="2" creationId="{16BA0FE1-1D82-5997-3230-A469526366FF}"/>
          </ac:grpSpMkLst>
        </pc:grpChg>
        <pc:grpChg chg="add mod">
          <ac:chgData name="Jed Lasmarias" userId="XPhVzE1/m7CP8yN3y1Sved2HS24wUnwQH+MZU/2ZYMg=" providerId="None" clId="Web-{7257C401-C4B5-4B0E-802B-16E76BFC9E4C}" dt="2024-02-07T18:01:13.903" v="211" actId="1076"/>
          <ac:grpSpMkLst>
            <pc:docMk/>
            <pc:sldMk cId="2207525438" sldId="558"/>
            <ac:grpSpMk id="3" creationId="{C9AFBC65-19FE-0CC5-4F67-ACC511194E84}"/>
          </ac:grpSpMkLst>
        </pc:grpChg>
        <pc:picChg chg="mod topLvl">
          <ac:chgData name="Jed Lasmarias" userId="XPhVzE1/m7CP8yN3y1Sved2HS24wUnwQH+MZU/2ZYMg=" providerId="None" clId="Web-{7257C401-C4B5-4B0E-802B-16E76BFC9E4C}" dt="2024-02-07T17:59:21.775" v="192" actId="1076"/>
          <ac:picMkLst>
            <pc:docMk/>
            <pc:sldMk cId="2207525438" sldId="558"/>
            <ac:picMk id="4" creationId="{573C4BCA-DA04-25A4-4500-88C6454DF423}"/>
          </ac:picMkLst>
        </pc:picChg>
        <pc:picChg chg="mod topLvl">
          <ac:chgData name="Jed Lasmarias" userId="XPhVzE1/m7CP8yN3y1Sved2HS24wUnwQH+MZU/2ZYMg=" providerId="None" clId="Web-{7257C401-C4B5-4B0E-802B-16E76BFC9E4C}" dt="2024-02-07T17:57:40.585" v="173" actId="1076"/>
          <ac:picMkLst>
            <pc:docMk/>
            <pc:sldMk cId="2207525438" sldId="558"/>
            <ac:picMk id="15" creationId="{3304CD86-7BBB-A7DE-F460-FB5116007716}"/>
          </ac:picMkLst>
        </pc:picChg>
      </pc:sldChg>
      <pc:sldChg chg="addSp delSp modSp">
        <pc:chgData name="Jed Lasmarias" userId="XPhVzE1/m7CP8yN3y1Sved2HS24wUnwQH+MZU/2ZYMg=" providerId="None" clId="Web-{7257C401-C4B5-4B0E-802B-16E76BFC9E4C}" dt="2024-02-07T18:01:28.263" v="217" actId="1076"/>
        <pc:sldMkLst>
          <pc:docMk/>
          <pc:sldMk cId="138186043" sldId="559"/>
        </pc:sldMkLst>
        <pc:spChg chg="mod topLvl">
          <ac:chgData name="Jed Lasmarias" userId="XPhVzE1/m7CP8yN3y1Sved2HS24wUnwQH+MZU/2ZYMg=" providerId="None" clId="Web-{7257C401-C4B5-4B0E-802B-16E76BFC9E4C}" dt="2024-02-07T18:01:18.716" v="214" actId="1076"/>
          <ac:spMkLst>
            <pc:docMk/>
            <pc:sldMk cId="138186043" sldId="559"/>
            <ac:spMk id="14" creationId="{59E1F583-0340-9AF2-F932-B3DAE2C56D35}"/>
          </ac:spMkLst>
        </pc:spChg>
        <pc:grpChg chg="add del mod">
          <ac:chgData name="Jed Lasmarias" userId="XPhVzE1/m7CP8yN3y1Sved2HS24wUnwQH+MZU/2ZYMg=" providerId="None" clId="Web-{7257C401-C4B5-4B0E-802B-16E76BFC9E4C}" dt="2024-02-07T17:57:49.960" v="174"/>
          <ac:grpSpMkLst>
            <pc:docMk/>
            <pc:sldMk cId="138186043" sldId="559"/>
            <ac:grpSpMk id="2" creationId="{0B29A06E-F524-133B-AEA9-CF7E39FB24AF}"/>
          </ac:grpSpMkLst>
        </pc:grpChg>
        <pc:grpChg chg="add mod">
          <ac:chgData name="Jed Lasmarias" userId="XPhVzE1/m7CP8yN3y1Sved2HS24wUnwQH+MZU/2ZYMg=" providerId="None" clId="Web-{7257C401-C4B5-4B0E-802B-16E76BFC9E4C}" dt="2024-02-07T18:01:28.263" v="217" actId="1076"/>
          <ac:grpSpMkLst>
            <pc:docMk/>
            <pc:sldMk cId="138186043" sldId="559"/>
            <ac:grpSpMk id="3" creationId="{CA32438C-84E5-D652-62D8-8608181BD113}"/>
          </ac:grpSpMkLst>
        </pc:grpChg>
        <pc:picChg chg="mod topLvl">
          <ac:chgData name="Jed Lasmarias" userId="XPhVzE1/m7CP8yN3y1Sved2HS24wUnwQH+MZU/2ZYMg=" providerId="None" clId="Web-{7257C401-C4B5-4B0E-802B-16E76BFC9E4C}" dt="2024-02-07T18:01:18.684" v="212" actId="1076"/>
          <ac:picMkLst>
            <pc:docMk/>
            <pc:sldMk cId="138186043" sldId="559"/>
            <ac:picMk id="7" creationId="{3D98F4CE-BFE6-7FF3-312B-AC05F67EA685}"/>
          </ac:picMkLst>
        </pc:picChg>
        <pc:picChg chg="mod topLvl">
          <ac:chgData name="Jed Lasmarias" userId="XPhVzE1/m7CP8yN3y1Sved2HS24wUnwQH+MZU/2ZYMg=" providerId="None" clId="Web-{7257C401-C4B5-4B0E-802B-16E76BFC9E4C}" dt="2024-02-07T18:01:18.716" v="213" actId="1076"/>
          <ac:picMkLst>
            <pc:docMk/>
            <pc:sldMk cId="138186043" sldId="559"/>
            <ac:picMk id="12" creationId="{057C03C7-5DC6-808C-9376-2C1BEEAC27AB}"/>
          </ac:picMkLst>
        </pc:picChg>
      </pc:sldChg>
      <pc:sldChg chg="addSp delSp modSp">
        <pc:chgData name="Jed Lasmarias" userId="XPhVzE1/m7CP8yN3y1Sved2HS24wUnwQH+MZU/2ZYMg=" providerId="None" clId="Web-{7257C401-C4B5-4B0E-802B-16E76BFC9E4C}" dt="2024-02-07T18:02:18.452" v="228" actId="1076"/>
        <pc:sldMkLst>
          <pc:docMk/>
          <pc:sldMk cId="3868167021" sldId="560"/>
        </pc:sldMkLst>
        <pc:spChg chg="mod topLvl">
          <ac:chgData name="Jed Lasmarias" userId="XPhVzE1/m7CP8yN3y1Sved2HS24wUnwQH+MZU/2ZYMg=" providerId="None" clId="Web-{7257C401-C4B5-4B0E-802B-16E76BFC9E4C}" dt="2024-02-07T18:02:18.452" v="228" actId="1076"/>
          <ac:spMkLst>
            <pc:docMk/>
            <pc:sldMk cId="3868167021" sldId="560"/>
            <ac:spMk id="14" creationId="{59E1F583-0340-9AF2-F932-B3DAE2C56D35}"/>
          </ac:spMkLst>
        </pc:spChg>
        <pc:grpChg chg="add del mod">
          <ac:chgData name="Jed Lasmarias" userId="XPhVzE1/m7CP8yN3y1Sved2HS24wUnwQH+MZU/2ZYMg=" providerId="None" clId="Web-{7257C401-C4B5-4B0E-802B-16E76BFC9E4C}" dt="2024-02-07T18:01:39.732" v="218"/>
          <ac:grpSpMkLst>
            <pc:docMk/>
            <pc:sldMk cId="3868167021" sldId="560"/>
            <ac:grpSpMk id="2" creationId="{8B61E95A-E0E6-818C-0759-81F17DEF5F3A}"/>
          </ac:grpSpMkLst>
        </pc:grpChg>
        <pc:picChg chg="mod topLvl">
          <ac:chgData name="Jed Lasmarias" userId="XPhVzE1/m7CP8yN3y1Sved2HS24wUnwQH+MZU/2ZYMg=" providerId="None" clId="Web-{7257C401-C4B5-4B0E-802B-16E76BFC9E4C}" dt="2024-02-07T18:02:10.076" v="227" actId="1076"/>
          <ac:picMkLst>
            <pc:docMk/>
            <pc:sldMk cId="3868167021" sldId="560"/>
            <ac:picMk id="11" creationId="{1031749B-B8FD-A840-2D8E-45A5C04AC1C9}"/>
          </ac:picMkLst>
        </pc:picChg>
        <pc:picChg chg="mod topLvl">
          <ac:chgData name="Jed Lasmarias" userId="XPhVzE1/m7CP8yN3y1Sved2HS24wUnwQH+MZU/2ZYMg=" providerId="None" clId="Web-{7257C401-C4B5-4B0E-802B-16E76BFC9E4C}" dt="2024-02-07T18:02:08.592" v="226" actId="1076"/>
          <ac:picMkLst>
            <pc:docMk/>
            <pc:sldMk cId="3868167021" sldId="560"/>
            <ac:picMk id="15" creationId="{E6569362-5244-624F-3CCD-1BAC9EB26B7B}"/>
          </ac:picMkLst>
        </pc:picChg>
      </pc:sldChg>
      <pc:sldChg chg="addSp delSp modSp">
        <pc:chgData name="Jed Lasmarias" userId="XPhVzE1/m7CP8yN3y1Sved2HS24wUnwQH+MZU/2ZYMg=" providerId="None" clId="Web-{7257C401-C4B5-4B0E-802B-16E76BFC9E4C}" dt="2024-02-07T18:00:54.824" v="208" actId="1076"/>
        <pc:sldMkLst>
          <pc:docMk/>
          <pc:sldMk cId="3748979619" sldId="563"/>
        </pc:sldMkLst>
        <pc:spChg chg="mod topLvl">
          <ac:chgData name="Jed Lasmarias" userId="XPhVzE1/m7CP8yN3y1Sved2HS24wUnwQH+MZU/2ZYMg=" providerId="None" clId="Web-{7257C401-C4B5-4B0E-802B-16E76BFC9E4C}" dt="2024-02-07T18:00:31.918" v="205" actId="1076"/>
          <ac:spMkLst>
            <pc:docMk/>
            <pc:sldMk cId="3748979619" sldId="563"/>
            <ac:spMk id="5" creationId="{2C50C2B9-381C-9851-6DA6-188F46B3F942}"/>
          </ac:spMkLst>
        </pc:spChg>
        <pc:grpChg chg="add del mod">
          <ac:chgData name="Jed Lasmarias" userId="XPhVzE1/m7CP8yN3y1Sved2HS24wUnwQH+MZU/2ZYMg=" providerId="None" clId="Web-{7257C401-C4B5-4B0E-802B-16E76BFC9E4C}" dt="2024-02-07T17:41:44.857" v="60"/>
          <ac:grpSpMkLst>
            <pc:docMk/>
            <pc:sldMk cId="3748979619" sldId="563"/>
            <ac:grpSpMk id="2" creationId="{9BB18153-3C4B-7BC9-803E-D1938BCA1BFB}"/>
          </ac:grpSpMkLst>
        </pc:grpChg>
        <pc:grpChg chg="add mod">
          <ac:chgData name="Jed Lasmarias" userId="XPhVzE1/m7CP8yN3y1Sved2HS24wUnwQH+MZU/2ZYMg=" providerId="None" clId="Web-{7257C401-C4B5-4B0E-802B-16E76BFC9E4C}" dt="2024-02-07T18:00:54.824" v="208" actId="1076"/>
          <ac:grpSpMkLst>
            <pc:docMk/>
            <pc:sldMk cId="3748979619" sldId="563"/>
            <ac:grpSpMk id="4" creationId="{25E6C8EB-958B-2245-3745-0AB6EC85C2BC}"/>
          </ac:grpSpMkLst>
        </pc:grpChg>
        <pc:picChg chg="mod topLvl">
          <ac:chgData name="Jed Lasmarias" userId="XPhVzE1/m7CP8yN3y1Sved2HS24wUnwQH+MZU/2ZYMg=" providerId="None" clId="Web-{7257C401-C4B5-4B0E-802B-16E76BFC9E4C}" dt="2024-02-07T17:59:56.948" v="199" actId="1076"/>
          <ac:picMkLst>
            <pc:docMk/>
            <pc:sldMk cId="3748979619" sldId="563"/>
            <ac:picMk id="3" creationId="{CFFBBEBC-6986-F5F3-5F64-6CB8A021CDFC}"/>
          </ac:picMkLst>
        </pc:picChg>
        <pc:picChg chg="mod topLvl">
          <ac:chgData name="Jed Lasmarias" userId="XPhVzE1/m7CP8yN3y1Sved2HS24wUnwQH+MZU/2ZYMg=" providerId="None" clId="Web-{7257C401-C4B5-4B0E-802B-16E76BFC9E4C}" dt="2024-02-07T18:00:43.027" v="206" actId="1076"/>
          <ac:picMkLst>
            <pc:docMk/>
            <pc:sldMk cId="3748979619" sldId="563"/>
            <ac:picMk id="7" creationId="{964C8C2F-C638-D5CE-9EEF-EDA5B0C10DC0}"/>
          </ac:picMkLst>
        </pc:picChg>
      </pc:sldChg>
      <pc:sldChg chg="modSp">
        <pc:chgData name="Jed Lasmarias" userId="XPhVzE1/m7CP8yN3y1Sved2HS24wUnwQH+MZU/2ZYMg=" providerId="None" clId="Web-{7257C401-C4B5-4B0E-802B-16E76BFC9E4C}" dt="2024-02-07T18:02:37.686" v="232" actId="1076"/>
        <pc:sldMkLst>
          <pc:docMk/>
          <pc:sldMk cId="3847939206" sldId="564"/>
        </pc:sldMkLst>
        <pc:picChg chg="mod">
          <ac:chgData name="Jed Lasmarias" userId="XPhVzE1/m7CP8yN3y1Sved2HS24wUnwQH+MZU/2ZYMg=" providerId="None" clId="Web-{7257C401-C4B5-4B0E-802B-16E76BFC9E4C}" dt="2024-02-07T18:02:37.686" v="232" actId="1076"/>
          <ac:picMkLst>
            <pc:docMk/>
            <pc:sldMk cId="3847939206" sldId="564"/>
            <ac:picMk id="3" creationId="{CF97E729-8577-8693-F87C-BA915B910D33}"/>
          </ac:picMkLst>
        </pc:picChg>
      </pc:sldChg>
      <pc:sldChg chg="modSp ord">
        <pc:chgData name="Jed Lasmarias" userId="XPhVzE1/m7CP8yN3y1Sved2HS24wUnwQH+MZU/2ZYMg=" providerId="None" clId="Web-{7257C401-C4B5-4B0E-802B-16E76BFC9E4C}" dt="2024-02-07T18:03:05.968" v="239" actId="1076"/>
        <pc:sldMkLst>
          <pc:docMk/>
          <pc:sldMk cId="3229153834" sldId="565"/>
        </pc:sldMkLst>
        <pc:picChg chg="mod">
          <ac:chgData name="Jed Lasmarias" userId="XPhVzE1/m7CP8yN3y1Sved2HS24wUnwQH+MZU/2ZYMg=" providerId="None" clId="Web-{7257C401-C4B5-4B0E-802B-16E76BFC9E4C}" dt="2024-02-07T18:03:05.968" v="239" actId="1076"/>
          <ac:picMkLst>
            <pc:docMk/>
            <pc:sldMk cId="3229153834" sldId="565"/>
            <ac:picMk id="5" creationId="{AE2CE24E-1F0C-12BC-3679-F520910D41DF}"/>
          </ac:picMkLst>
        </pc:picChg>
      </pc:sldChg>
      <pc:sldChg chg="modSp">
        <pc:chgData name="Jed Lasmarias" userId="XPhVzE1/m7CP8yN3y1Sved2HS24wUnwQH+MZU/2ZYMg=" providerId="None" clId="Web-{7257C401-C4B5-4B0E-802B-16E76BFC9E4C}" dt="2024-02-07T18:02:51.452" v="235" actId="1076"/>
        <pc:sldMkLst>
          <pc:docMk/>
          <pc:sldMk cId="2199047391" sldId="566"/>
        </pc:sldMkLst>
        <pc:picChg chg="mod">
          <ac:chgData name="Jed Lasmarias" userId="XPhVzE1/m7CP8yN3y1Sved2HS24wUnwQH+MZU/2ZYMg=" providerId="None" clId="Web-{7257C401-C4B5-4B0E-802B-16E76BFC9E4C}" dt="2024-02-07T18:02:51.452" v="235" actId="1076"/>
          <ac:picMkLst>
            <pc:docMk/>
            <pc:sldMk cId="2199047391" sldId="566"/>
            <ac:picMk id="6" creationId="{A641D80F-9F96-85F8-5091-5F71253CBDDB}"/>
          </ac:picMkLst>
        </pc:picChg>
      </pc:sldChg>
      <pc:sldChg chg="modSp">
        <pc:chgData name="Jed Lasmarias" userId="XPhVzE1/m7CP8yN3y1Sved2HS24wUnwQH+MZU/2ZYMg=" providerId="None" clId="Web-{7257C401-C4B5-4B0E-802B-16E76BFC9E4C}" dt="2024-02-07T18:03:33.282" v="244" actId="1076"/>
        <pc:sldMkLst>
          <pc:docMk/>
          <pc:sldMk cId="3914846805" sldId="567"/>
        </pc:sldMkLst>
        <pc:picChg chg="mod">
          <ac:chgData name="Jed Lasmarias" userId="XPhVzE1/m7CP8yN3y1Sved2HS24wUnwQH+MZU/2ZYMg=" providerId="None" clId="Web-{7257C401-C4B5-4B0E-802B-16E76BFC9E4C}" dt="2024-02-07T18:03:33.282" v="244" actId="1076"/>
          <ac:picMkLst>
            <pc:docMk/>
            <pc:sldMk cId="3914846805" sldId="567"/>
            <ac:picMk id="8" creationId="{BA8299A1-A3D0-37FB-28BE-750427BB7A3E}"/>
          </ac:picMkLst>
        </pc:picChg>
      </pc:sldChg>
      <pc:sldChg chg="addSp modSp ord">
        <pc:chgData name="Jed Lasmarias" userId="XPhVzE1/m7CP8yN3y1Sved2HS24wUnwQH+MZU/2ZYMg=" providerId="None" clId="Web-{7257C401-C4B5-4B0E-802B-16E76BFC9E4C}" dt="2024-02-07T18:04:31.877" v="254" actId="1076"/>
        <pc:sldMkLst>
          <pc:docMk/>
          <pc:sldMk cId="3219658241" sldId="569"/>
        </pc:sldMkLst>
        <pc:grpChg chg="add mod">
          <ac:chgData name="Jed Lasmarias" userId="XPhVzE1/m7CP8yN3y1Sved2HS24wUnwQH+MZU/2ZYMg=" providerId="None" clId="Web-{7257C401-C4B5-4B0E-802B-16E76BFC9E4C}" dt="2024-02-07T18:04:31.877" v="254" actId="1076"/>
          <ac:grpSpMkLst>
            <pc:docMk/>
            <pc:sldMk cId="3219658241" sldId="569"/>
            <ac:grpSpMk id="2" creationId="{FCB6FD3C-9648-D9F2-BD5E-1778F031F91E}"/>
          </ac:grpSpMkLst>
        </pc:grpChg>
        <pc:picChg chg="mod">
          <ac:chgData name="Jed Lasmarias" userId="XPhVzE1/m7CP8yN3y1Sved2HS24wUnwQH+MZU/2ZYMg=" providerId="None" clId="Web-{7257C401-C4B5-4B0E-802B-16E76BFC9E4C}" dt="2024-02-07T17:44:16.564" v="89" actId="1076"/>
          <ac:picMkLst>
            <pc:docMk/>
            <pc:sldMk cId="3219658241" sldId="569"/>
            <ac:picMk id="15" creationId="{8881CE5A-81CF-FC62-BA86-FF5B718AE12A}"/>
          </ac:picMkLst>
        </pc:picChg>
      </pc:sldChg>
      <pc:sldChg chg="modSp">
        <pc:chgData name="Jed Lasmarias" userId="XPhVzE1/m7CP8yN3y1Sved2HS24wUnwQH+MZU/2ZYMg=" providerId="None" clId="Web-{7257C401-C4B5-4B0E-802B-16E76BFC9E4C}" dt="2024-02-07T18:04:49.221" v="258" actId="1076"/>
        <pc:sldMkLst>
          <pc:docMk/>
          <pc:sldMk cId="1126694278" sldId="570"/>
        </pc:sldMkLst>
        <pc:picChg chg="mod">
          <ac:chgData name="Jed Lasmarias" userId="XPhVzE1/m7CP8yN3y1Sved2HS24wUnwQH+MZU/2ZYMg=" providerId="None" clId="Web-{7257C401-C4B5-4B0E-802B-16E76BFC9E4C}" dt="2024-02-07T18:04:49.221" v="258" actId="1076"/>
          <ac:picMkLst>
            <pc:docMk/>
            <pc:sldMk cId="1126694278" sldId="570"/>
            <ac:picMk id="2" creationId="{B7AE70C4-4037-02EB-56B0-DBA29AAE9267}"/>
          </ac:picMkLst>
        </pc:picChg>
      </pc:sldChg>
    </pc:docChg>
  </pc:docChgLst>
  <pc:docChgLst>
    <pc:chgData name="Hayley Hobson" userId="8jba2u86z+0JAovJkMBhLosAF98Q05fkxFiwJKgkOWw=" providerId="None" clId="Web-{5019BC81-1639-4D3C-9379-38DF349579FB}"/>
    <pc:docChg chg="addSld delSld modSld sldOrd">
      <pc:chgData name="Hayley Hobson" userId="8jba2u86z+0JAovJkMBhLosAF98Q05fkxFiwJKgkOWw=" providerId="None" clId="Web-{5019BC81-1639-4D3C-9379-38DF349579FB}" dt="2024-02-07T17:45:04.211" v="278" actId="1076"/>
      <pc:docMkLst>
        <pc:docMk/>
      </pc:docMkLst>
      <pc:sldChg chg="delSp modSp add del">
        <pc:chgData name="Hayley Hobson" userId="8jba2u86z+0JAovJkMBhLosAF98Q05fkxFiwJKgkOWw=" providerId="None" clId="Web-{5019BC81-1639-4D3C-9379-38DF349579FB}" dt="2024-02-07T16:48:47.892" v="21" actId="1076"/>
        <pc:sldMkLst>
          <pc:docMk/>
          <pc:sldMk cId="1448783260" sldId="260"/>
        </pc:sldMkLst>
        <pc:spChg chg="mod">
          <ac:chgData name="Hayley Hobson" userId="8jba2u86z+0JAovJkMBhLosAF98Q05fkxFiwJKgkOWw=" providerId="None" clId="Web-{5019BC81-1639-4D3C-9379-38DF349579FB}" dt="2024-02-07T16:48:36.017" v="18" actId="14100"/>
          <ac:spMkLst>
            <pc:docMk/>
            <pc:sldMk cId="1448783260" sldId="260"/>
            <ac:spMk id="2" creationId="{8EE821B5-79B5-F04F-A085-FE86B8F7962E}"/>
          </ac:spMkLst>
        </pc:spChg>
        <pc:spChg chg="mod">
          <ac:chgData name="Hayley Hobson" userId="8jba2u86z+0JAovJkMBhLosAF98Q05fkxFiwJKgkOWw=" providerId="None" clId="Web-{5019BC81-1639-4D3C-9379-38DF349579FB}" dt="2024-02-07T16:48:32.157" v="17" actId="14100"/>
          <ac:spMkLst>
            <pc:docMk/>
            <pc:sldMk cId="1448783260" sldId="260"/>
            <ac:spMk id="3" creationId="{080C6EB5-F009-F345-903E-311931A53EFC}"/>
          </ac:spMkLst>
        </pc:spChg>
        <pc:spChg chg="mod">
          <ac:chgData name="Hayley Hobson" userId="8jba2u86z+0JAovJkMBhLosAF98Q05fkxFiwJKgkOWw=" providerId="None" clId="Web-{5019BC81-1639-4D3C-9379-38DF349579FB}" dt="2024-02-07T16:48:47.892" v="21" actId="1076"/>
          <ac:spMkLst>
            <pc:docMk/>
            <pc:sldMk cId="1448783260" sldId="260"/>
            <ac:spMk id="9" creationId="{00000000-0000-0000-0000-000000000000}"/>
          </ac:spMkLst>
        </pc:spChg>
        <pc:spChg chg="del">
          <ac:chgData name="Hayley Hobson" userId="8jba2u86z+0JAovJkMBhLosAF98Q05fkxFiwJKgkOWw=" providerId="None" clId="Web-{5019BC81-1639-4D3C-9379-38DF349579FB}" dt="2024-02-07T16:48:03.469" v="10"/>
          <ac:spMkLst>
            <pc:docMk/>
            <pc:sldMk cId="1448783260" sldId="260"/>
            <ac:spMk id="13" creationId="{273FC3BB-9263-531B-60D8-78A757D2941F}"/>
          </ac:spMkLst>
        </pc:spChg>
        <pc:spChg chg="del">
          <ac:chgData name="Hayley Hobson" userId="8jba2u86z+0JAovJkMBhLosAF98Q05fkxFiwJKgkOWw=" providerId="None" clId="Web-{5019BC81-1639-4D3C-9379-38DF349579FB}" dt="2024-02-07T16:47:58.641" v="8"/>
          <ac:spMkLst>
            <pc:docMk/>
            <pc:sldMk cId="1448783260" sldId="260"/>
            <ac:spMk id="14" creationId="{59E1F583-0340-9AF2-F932-B3DAE2C56D35}"/>
          </ac:spMkLst>
        </pc:spChg>
        <pc:picChg chg="del">
          <ac:chgData name="Hayley Hobson" userId="8jba2u86z+0JAovJkMBhLosAF98Q05fkxFiwJKgkOWw=" providerId="None" clId="Web-{5019BC81-1639-4D3C-9379-38DF349579FB}" dt="2024-02-07T16:48:09.719" v="12"/>
          <ac:picMkLst>
            <pc:docMk/>
            <pc:sldMk cId="1448783260" sldId="260"/>
            <ac:picMk id="4" creationId="{573C4BCA-DA04-25A4-4500-88C6454DF423}"/>
          </ac:picMkLst>
        </pc:picChg>
        <pc:picChg chg="del">
          <ac:chgData name="Hayley Hobson" userId="8jba2u86z+0JAovJkMBhLosAF98Q05fkxFiwJKgkOWw=" providerId="None" clId="Web-{5019BC81-1639-4D3C-9379-38DF349579FB}" dt="2024-02-07T16:48:01.125" v="9"/>
          <ac:picMkLst>
            <pc:docMk/>
            <pc:sldMk cId="1448783260" sldId="260"/>
            <ac:picMk id="7" creationId="{3D98F4CE-BFE6-7FF3-312B-AC05F67EA685}"/>
          </ac:picMkLst>
        </pc:picChg>
        <pc:picChg chg="del">
          <ac:chgData name="Hayley Hobson" userId="8jba2u86z+0JAovJkMBhLosAF98Q05fkxFiwJKgkOWw=" providerId="None" clId="Web-{5019BC81-1639-4D3C-9379-38DF349579FB}" dt="2024-02-07T16:47:55.609" v="7"/>
          <ac:picMkLst>
            <pc:docMk/>
            <pc:sldMk cId="1448783260" sldId="260"/>
            <ac:picMk id="12" creationId="{057C03C7-5DC6-808C-9376-2C1BEEAC27AB}"/>
          </ac:picMkLst>
        </pc:picChg>
        <pc:picChg chg="del">
          <ac:chgData name="Hayley Hobson" userId="8jba2u86z+0JAovJkMBhLosAF98Q05fkxFiwJKgkOWw=" providerId="None" clId="Web-{5019BC81-1639-4D3C-9379-38DF349579FB}" dt="2024-02-07T16:48:06" v="11"/>
          <ac:picMkLst>
            <pc:docMk/>
            <pc:sldMk cId="1448783260" sldId="260"/>
            <ac:picMk id="15" creationId="{3304CD86-7BBB-A7DE-F460-FB5116007716}"/>
          </ac:picMkLst>
        </pc:picChg>
      </pc:sldChg>
      <pc:sldChg chg="delSp modSp">
        <pc:chgData name="Hayley Hobson" userId="8jba2u86z+0JAovJkMBhLosAF98Q05fkxFiwJKgkOWw=" providerId="None" clId="Web-{5019BC81-1639-4D3C-9379-38DF349579FB}" dt="2024-02-07T17:14:10.640" v="153" actId="1076"/>
        <pc:sldMkLst>
          <pc:docMk/>
          <pc:sldMk cId="390147763" sldId="497"/>
        </pc:sldMkLst>
        <pc:spChg chg="mod">
          <ac:chgData name="Hayley Hobson" userId="8jba2u86z+0JAovJkMBhLosAF98Q05fkxFiwJKgkOWw=" providerId="None" clId="Web-{5019BC81-1639-4D3C-9379-38DF349579FB}" dt="2024-02-07T17:14:01.311" v="151" actId="1076"/>
          <ac:spMkLst>
            <pc:docMk/>
            <pc:sldMk cId="390147763" sldId="497"/>
            <ac:spMk id="2" creationId="{8EE821B5-79B5-F04F-A085-FE86B8F7962E}"/>
          </ac:spMkLst>
        </pc:spChg>
        <pc:spChg chg="mod">
          <ac:chgData name="Hayley Hobson" userId="8jba2u86z+0JAovJkMBhLosAF98Q05fkxFiwJKgkOWw=" providerId="None" clId="Web-{5019BC81-1639-4D3C-9379-38DF349579FB}" dt="2024-02-07T17:13:49.999" v="148" actId="14100"/>
          <ac:spMkLst>
            <pc:docMk/>
            <pc:sldMk cId="390147763" sldId="497"/>
            <ac:spMk id="4" creationId="{FC5414F4-B63A-9D46-A5FC-C4D7313861B6}"/>
          </ac:spMkLst>
        </pc:spChg>
        <pc:spChg chg="mod">
          <ac:chgData name="Hayley Hobson" userId="8jba2u86z+0JAovJkMBhLosAF98Q05fkxFiwJKgkOWw=" providerId="None" clId="Web-{5019BC81-1639-4D3C-9379-38DF349579FB}" dt="2024-02-07T17:14:10.640" v="153" actId="1076"/>
          <ac:spMkLst>
            <pc:docMk/>
            <pc:sldMk cId="390147763" sldId="497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13:20.717" v="141"/>
          <ac:picMkLst>
            <pc:docMk/>
            <pc:sldMk cId="390147763" sldId="497"/>
            <ac:picMk id="3" creationId="{CF97E729-8577-8693-F87C-BA915B910D33}"/>
          </ac:picMkLst>
        </pc:picChg>
        <pc:picChg chg="del">
          <ac:chgData name="Hayley Hobson" userId="8jba2u86z+0JAovJkMBhLosAF98Q05fkxFiwJKgkOWw=" providerId="None" clId="Web-{5019BC81-1639-4D3C-9379-38DF349579FB}" dt="2024-02-07T17:13:23.342" v="142"/>
          <ac:picMkLst>
            <pc:docMk/>
            <pc:sldMk cId="390147763" sldId="497"/>
            <ac:picMk id="5" creationId="{AE2CE24E-1F0C-12BC-3679-F520910D41DF}"/>
          </ac:picMkLst>
        </pc:picChg>
        <pc:picChg chg="del">
          <ac:chgData name="Hayley Hobson" userId="8jba2u86z+0JAovJkMBhLosAF98Q05fkxFiwJKgkOWw=" providerId="None" clId="Web-{5019BC81-1639-4D3C-9379-38DF349579FB}" dt="2024-02-07T17:13:42.108" v="145"/>
          <ac:picMkLst>
            <pc:docMk/>
            <pc:sldMk cId="390147763" sldId="497"/>
            <ac:picMk id="6" creationId="{A641D80F-9F96-85F8-5091-5F71253CBDDB}"/>
          </ac:picMkLst>
        </pc:picChg>
        <pc:inkChg chg="del">
          <ac:chgData name="Hayley Hobson" userId="8jba2u86z+0JAovJkMBhLosAF98Q05fkxFiwJKgkOWw=" providerId="None" clId="Web-{5019BC81-1639-4D3C-9379-38DF349579FB}" dt="2024-02-07T17:13:39.905" v="144"/>
          <ac:inkMkLst>
            <pc:docMk/>
            <pc:sldMk cId="390147763" sldId="497"/>
            <ac:inkMk id="13" creationId="{87FF4E4C-6F7E-5DC3-7BB2-1D74573BE37D}"/>
          </ac:inkMkLst>
        </pc:inkChg>
        <pc:inkChg chg="del">
          <ac:chgData name="Hayley Hobson" userId="8jba2u86z+0JAovJkMBhLosAF98Q05fkxFiwJKgkOWw=" providerId="None" clId="Web-{5019BC81-1639-4D3C-9379-38DF349579FB}" dt="2024-02-07T17:13:37.967" v="143"/>
          <ac:inkMkLst>
            <pc:docMk/>
            <pc:sldMk cId="390147763" sldId="497"/>
            <ac:inkMk id="21" creationId="{F4958143-C287-ED6F-8C9F-F007256B8072}"/>
          </ac:inkMkLst>
        </pc:inkChg>
        <pc:inkChg chg="del">
          <ac:chgData name="Hayley Hobson" userId="8jba2u86z+0JAovJkMBhLosAF98Q05fkxFiwJKgkOWw=" providerId="None" clId="Web-{5019BC81-1639-4D3C-9379-38DF349579FB}" dt="2024-02-07T17:13:45.280" v="146"/>
          <ac:inkMkLst>
            <pc:docMk/>
            <pc:sldMk cId="390147763" sldId="497"/>
            <ac:inkMk id="22" creationId="{164A54C4-BD6C-BF3C-3655-C76DEC8137F0}"/>
          </ac:inkMkLst>
        </pc:inkChg>
      </pc:sldChg>
      <pc:sldChg chg="delSp modSp">
        <pc:chgData name="Hayley Hobson" userId="8jba2u86z+0JAovJkMBhLosAF98Q05fkxFiwJKgkOWw=" providerId="None" clId="Web-{5019BC81-1639-4D3C-9379-38DF349579FB}" dt="2024-02-07T17:12:41.528" v="134" actId="1076"/>
        <pc:sldMkLst>
          <pc:docMk/>
          <pc:sldMk cId="738400252" sldId="554"/>
        </pc:sldMkLst>
        <pc:spChg chg="mod">
          <ac:chgData name="Hayley Hobson" userId="8jba2u86z+0JAovJkMBhLosAF98Q05fkxFiwJKgkOWw=" providerId="None" clId="Web-{5019BC81-1639-4D3C-9379-38DF349579FB}" dt="2024-02-07T17:12:34.168" v="133" actId="1076"/>
          <ac:spMkLst>
            <pc:docMk/>
            <pc:sldMk cId="738400252" sldId="554"/>
            <ac:spMk id="2" creationId="{8EE821B5-79B5-F04F-A085-FE86B8F7962E}"/>
          </ac:spMkLst>
        </pc:spChg>
        <pc:spChg chg="mod">
          <ac:chgData name="Hayley Hobson" userId="8jba2u86z+0JAovJkMBhLosAF98Q05fkxFiwJKgkOWw=" providerId="None" clId="Web-{5019BC81-1639-4D3C-9379-38DF349579FB}" dt="2024-02-07T17:12:30.746" v="132" actId="1076"/>
          <ac:spMkLst>
            <pc:docMk/>
            <pc:sldMk cId="738400252" sldId="554"/>
            <ac:spMk id="3" creationId="{080C6EB5-F009-F345-903E-311931A53EFC}"/>
          </ac:spMkLst>
        </pc:spChg>
        <pc:spChg chg="mod">
          <ac:chgData name="Hayley Hobson" userId="8jba2u86z+0JAovJkMBhLosAF98Q05fkxFiwJKgkOWw=" providerId="None" clId="Web-{5019BC81-1639-4D3C-9379-38DF349579FB}" dt="2024-02-07T17:12:41.528" v="134" actId="1076"/>
          <ac:spMkLst>
            <pc:docMk/>
            <pc:sldMk cId="738400252" sldId="554"/>
            <ac:spMk id="9" creationId="{00000000-0000-0000-0000-000000000000}"/>
          </ac:spMkLst>
        </pc:spChg>
        <pc:spChg chg="del">
          <ac:chgData name="Hayley Hobson" userId="8jba2u86z+0JAovJkMBhLosAF98Q05fkxFiwJKgkOWw=" providerId="None" clId="Web-{5019BC81-1639-4D3C-9379-38DF349579FB}" dt="2024-02-07T16:53:13.009" v="63"/>
          <ac:spMkLst>
            <pc:docMk/>
            <pc:sldMk cId="738400252" sldId="554"/>
            <ac:spMk id="13" creationId="{273FC3BB-9263-531B-60D8-78A757D2941F}"/>
          </ac:spMkLst>
        </pc:spChg>
        <pc:spChg chg="del">
          <ac:chgData name="Hayley Hobson" userId="8jba2u86z+0JAovJkMBhLosAF98Q05fkxFiwJKgkOWw=" providerId="None" clId="Web-{5019BC81-1639-4D3C-9379-38DF349579FB}" dt="2024-02-07T16:53:17.916" v="65"/>
          <ac:spMkLst>
            <pc:docMk/>
            <pc:sldMk cId="738400252" sldId="554"/>
            <ac:spMk id="14" creationId="{59E1F583-0340-9AF2-F932-B3DAE2C56D35}"/>
          </ac:spMkLst>
        </pc:spChg>
        <pc:picChg chg="del">
          <ac:chgData name="Hayley Hobson" userId="8jba2u86z+0JAovJkMBhLosAF98Q05fkxFiwJKgkOWw=" providerId="None" clId="Web-{5019BC81-1639-4D3C-9379-38DF349579FB}" dt="2024-02-07T16:53:07.290" v="61"/>
          <ac:picMkLst>
            <pc:docMk/>
            <pc:sldMk cId="738400252" sldId="554"/>
            <ac:picMk id="5" creationId="{2C51F165-F152-D761-1534-6180BD2FFED0}"/>
          </ac:picMkLst>
        </pc:picChg>
        <pc:picChg chg="del">
          <ac:chgData name="Hayley Hobson" userId="8jba2u86z+0JAovJkMBhLosAF98Q05fkxFiwJKgkOWw=" providerId="None" clId="Web-{5019BC81-1639-4D3C-9379-38DF349579FB}" dt="2024-02-07T16:53:09.462" v="62"/>
          <ac:picMkLst>
            <pc:docMk/>
            <pc:sldMk cId="738400252" sldId="554"/>
            <ac:picMk id="6" creationId="{F8B05F98-4EE7-3A19-CC85-7A4EB27239FB}"/>
          </ac:picMkLst>
        </pc:picChg>
        <pc:picChg chg="del">
          <ac:chgData name="Hayley Hobson" userId="8jba2u86z+0JAovJkMBhLosAF98Q05fkxFiwJKgkOWw=" providerId="None" clId="Web-{5019BC81-1639-4D3C-9379-38DF349579FB}" dt="2024-02-07T16:53:15.697" v="64"/>
          <ac:picMkLst>
            <pc:docMk/>
            <pc:sldMk cId="738400252" sldId="554"/>
            <ac:picMk id="11" creationId="{1031749B-B8FD-A840-2D8E-45A5C04AC1C9}"/>
          </ac:picMkLst>
        </pc:picChg>
        <pc:picChg chg="del">
          <ac:chgData name="Hayley Hobson" userId="8jba2u86z+0JAovJkMBhLosAF98Q05fkxFiwJKgkOWw=" providerId="None" clId="Web-{5019BC81-1639-4D3C-9379-38DF349579FB}" dt="2024-02-07T16:53:20.744" v="66"/>
          <ac:picMkLst>
            <pc:docMk/>
            <pc:sldMk cId="738400252" sldId="554"/>
            <ac:picMk id="15" creationId="{E6569362-5244-624F-3CCD-1BAC9EB26B7B}"/>
          </ac:picMkLst>
        </pc:picChg>
      </pc:sldChg>
      <pc:sldChg chg="addSp delSp modSp add del">
        <pc:chgData name="Hayley Hobson" userId="8jba2u86z+0JAovJkMBhLosAF98Q05fkxFiwJKgkOWw=" providerId="None" clId="Web-{5019BC81-1639-4D3C-9379-38DF349579FB}" dt="2024-02-07T17:35:17.803" v="239"/>
        <pc:sldMkLst>
          <pc:docMk/>
          <pc:sldMk cId="3417606092" sldId="555"/>
        </pc:sldMkLst>
        <pc:spChg chg="del">
          <ac:chgData name="Hayley Hobson" userId="8jba2u86z+0JAovJkMBhLosAF98Q05fkxFiwJKgkOWw=" providerId="None" clId="Web-{5019BC81-1639-4D3C-9379-38DF349579FB}" dt="2024-02-07T17:20:27.870" v="212"/>
          <ac:spMkLst>
            <pc:docMk/>
            <pc:sldMk cId="3417606092" sldId="555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20:20.666" v="210"/>
          <ac:spMkLst>
            <pc:docMk/>
            <pc:sldMk cId="3417606092" sldId="555"/>
            <ac:spMk id="4" creationId="{FC5414F4-B63A-9D46-A5FC-C4D7313861B6}"/>
          </ac:spMkLst>
        </pc:spChg>
        <pc:spChg chg="del">
          <ac:chgData name="Hayley Hobson" userId="8jba2u86z+0JAovJkMBhLosAF98Q05fkxFiwJKgkOWw=" providerId="None" clId="Web-{5019BC81-1639-4D3C-9379-38DF349579FB}" dt="2024-02-07T17:20:23.713" v="211"/>
          <ac:spMkLst>
            <pc:docMk/>
            <pc:sldMk cId="3417606092" sldId="555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22:30.967" v="231"/>
          <ac:picMkLst>
            <pc:docMk/>
            <pc:sldMk cId="3417606092" sldId="555"/>
            <ac:picMk id="3" creationId="{CF97E729-8577-8693-F87C-BA915B910D33}"/>
          </ac:picMkLst>
        </pc:picChg>
        <pc:picChg chg="add del">
          <ac:chgData name="Hayley Hobson" userId="8jba2u86z+0JAovJkMBhLosAF98Q05fkxFiwJKgkOWw=" providerId="None" clId="Web-{5019BC81-1639-4D3C-9379-38DF349579FB}" dt="2024-02-07T17:19:46.978" v="208"/>
          <ac:picMkLst>
            <pc:docMk/>
            <pc:sldMk cId="3417606092" sldId="555"/>
            <ac:picMk id="5" creationId="{AE2CE24E-1F0C-12BC-3679-F520910D41DF}"/>
          </ac:picMkLst>
        </pc:picChg>
        <pc:picChg chg="del">
          <ac:chgData name="Hayley Hobson" userId="8jba2u86z+0JAovJkMBhLosAF98Q05fkxFiwJKgkOWw=" providerId="None" clId="Web-{5019BC81-1639-4D3C-9379-38DF349579FB}" dt="2024-02-07T17:22:27.842" v="230"/>
          <ac:picMkLst>
            <pc:docMk/>
            <pc:sldMk cId="3417606092" sldId="555"/>
            <ac:picMk id="8" creationId="{BA8299A1-A3D0-37FB-28BE-750427BB7A3E}"/>
          </ac:picMkLst>
        </pc:picChg>
        <pc:picChg chg="del">
          <ac:chgData name="Hayley Hobson" userId="8jba2u86z+0JAovJkMBhLosAF98Q05fkxFiwJKgkOWw=" providerId="None" clId="Web-{5019BC81-1639-4D3C-9379-38DF349579FB}" dt="2024-02-07T16:56:32.015" v="83"/>
          <ac:picMkLst>
            <pc:docMk/>
            <pc:sldMk cId="3417606092" sldId="555"/>
            <ac:picMk id="10" creationId="{B465A60A-30D7-B243-1D7E-E87F976CEA67}"/>
          </ac:picMkLst>
        </pc:picChg>
        <pc:picChg chg="mod">
          <ac:chgData name="Hayley Hobson" userId="8jba2u86z+0JAovJkMBhLosAF98Q05fkxFiwJKgkOWw=" providerId="None" clId="Web-{5019BC81-1639-4D3C-9379-38DF349579FB}" dt="2024-02-07T17:35:06.412" v="237" actId="1076"/>
          <ac:picMkLst>
            <pc:docMk/>
            <pc:sldMk cId="3417606092" sldId="555"/>
            <ac:picMk id="11" creationId="{A3831277-03B7-8890-2521-3248D0204487}"/>
          </ac:picMkLst>
        </pc:picChg>
        <pc:inkChg chg="add">
          <ac:chgData name="Hayley Hobson" userId="8jba2u86z+0JAovJkMBhLosAF98Q05fkxFiwJKgkOWw=" providerId="None" clId="Web-{5019BC81-1639-4D3C-9379-38DF349579FB}" dt="2024-02-07T17:35:17.803" v="239"/>
          <ac:inkMkLst>
            <pc:docMk/>
            <pc:sldMk cId="3417606092" sldId="555"/>
            <ac:inkMk id="6" creationId="{A97AF91D-0039-A2DD-5ACF-F32232A4F32A}"/>
          </ac:inkMkLst>
        </pc:inkChg>
        <pc:inkChg chg="del">
          <ac:chgData name="Hayley Hobson" userId="8jba2u86z+0JAovJkMBhLosAF98Q05fkxFiwJKgkOWw=" providerId="None" clId="Web-{5019BC81-1639-4D3C-9379-38DF349579FB}" dt="2024-02-07T17:22:36.842" v="232"/>
          <ac:inkMkLst>
            <pc:docMk/>
            <pc:sldMk cId="3417606092" sldId="555"/>
            <ac:inkMk id="12" creationId="{38A46F64-87E2-FF94-D109-BE16844673ED}"/>
          </ac:inkMkLst>
        </pc:inkChg>
        <pc:inkChg chg="del">
          <ac:chgData name="Hayley Hobson" userId="8jba2u86z+0JAovJkMBhLosAF98Q05fkxFiwJKgkOWw=" providerId="None" clId="Web-{5019BC81-1639-4D3C-9379-38DF349579FB}" dt="2024-02-07T17:22:40.436" v="233"/>
          <ac:inkMkLst>
            <pc:docMk/>
            <pc:sldMk cId="3417606092" sldId="555"/>
            <ac:inkMk id="13" creationId="{87FF4E4C-6F7E-5DC3-7BB2-1D74573BE37D}"/>
          </ac:inkMkLst>
        </pc:inkChg>
        <pc:inkChg chg="del">
          <ac:chgData name="Hayley Hobson" userId="8jba2u86z+0JAovJkMBhLosAF98Q05fkxFiwJKgkOWw=" providerId="None" clId="Web-{5019BC81-1639-4D3C-9379-38DF349579FB}" dt="2024-02-07T17:35:09.755" v="238"/>
          <ac:inkMkLst>
            <pc:docMk/>
            <pc:sldMk cId="3417606092" sldId="555"/>
            <ac:inkMk id="14" creationId="{90E79FE9-337F-EE56-1374-3D210501B24A}"/>
          </ac:inkMkLst>
        </pc:inkChg>
        <pc:inkChg chg="del">
          <ac:chgData name="Hayley Hobson" userId="8jba2u86z+0JAovJkMBhLosAF98Q05fkxFiwJKgkOWw=" providerId="None" clId="Web-{5019BC81-1639-4D3C-9379-38DF349579FB}" dt="2024-02-07T17:19:51.666" v="209"/>
          <ac:inkMkLst>
            <pc:docMk/>
            <pc:sldMk cId="3417606092" sldId="555"/>
            <ac:inkMk id="21" creationId="{F4958143-C287-ED6F-8C9F-F007256B8072}"/>
          </ac:inkMkLst>
        </pc:inkChg>
        <pc:inkChg chg="mod">
          <ac:chgData name="Hayley Hobson" userId="8jba2u86z+0JAovJkMBhLosAF98Q05fkxFiwJKgkOWw=" providerId="None" clId="Web-{5019BC81-1639-4D3C-9379-38DF349579FB}" dt="2024-02-07T17:34:59.005" v="235" actId="1076"/>
          <ac:inkMkLst>
            <pc:docMk/>
            <pc:sldMk cId="3417606092" sldId="555"/>
            <ac:inkMk id="22" creationId="{164A54C4-BD6C-BF3C-3655-C76DEC8137F0}"/>
          </ac:inkMkLst>
        </pc:inkChg>
      </pc:sldChg>
      <pc:sldChg chg="delSp modSp">
        <pc:chgData name="Hayley Hobson" userId="8jba2u86z+0JAovJkMBhLosAF98Q05fkxFiwJKgkOWw=" providerId="None" clId="Web-{5019BC81-1639-4D3C-9379-38DF349579FB}" dt="2024-02-07T17:39:29.545" v="270" actId="1076"/>
        <pc:sldMkLst>
          <pc:docMk/>
          <pc:sldMk cId="1915389155" sldId="557"/>
        </pc:sldMkLst>
        <pc:spChg chg="del">
          <ac:chgData name="Hayley Hobson" userId="8jba2u86z+0JAovJkMBhLosAF98Q05fkxFiwJKgkOWw=" providerId="None" clId="Web-{5019BC81-1639-4D3C-9379-38DF349579FB}" dt="2024-02-07T17:38:46.590" v="261"/>
          <ac:spMkLst>
            <pc:docMk/>
            <pc:sldMk cId="1915389155" sldId="557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38:41.543" v="259"/>
          <ac:spMkLst>
            <pc:docMk/>
            <pc:sldMk cId="1915389155" sldId="557"/>
            <ac:spMk id="4" creationId="{FC5414F4-B63A-9D46-A5FC-C4D7313861B6}"/>
          </ac:spMkLst>
        </pc:spChg>
        <pc:spChg chg="del">
          <ac:chgData name="Hayley Hobson" userId="8jba2u86z+0JAovJkMBhLosAF98Q05fkxFiwJKgkOWw=" providerId="None" clId="Web-{5019BC81-1639-4D3C-9379-38DF349579FB}" dt="2024-02-07T17:38:44.543" v="260"/>
          <ac:spMkLst>
            <pc:docMk/>
            <pc:sldMk cId="1915389155" sldId="557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39:22.701" v="267"/>
          <ac:picMkLst>
            <pc:docMk/>
            <pc:sldMk cId="1915389155" sldId="557"/>
            <ac:picMk id="3" creationId="{EEE82E98-207C-DAF4-2C8B-D408E6886424}"/>
          </ac:picMkLst>
        </pc:picChg>
        <pc:picChg chg="del">
          <ac:chgData name="Hayley Hobson" userId="8jba2u86z+0JAovJkMBhLosAF98Q05fkxFiwJKgkOWw=" providerId="None" clId="Web-{5019BC81-1639-4D3C-9379-38DF349579FB}" dt="2024-02-07T17:38:49.856" v="262"/>
          <ac:picMkLst>
            <pc:docMk/>
            <pc:sldMk cId="1915389155" sldId="557"/>
            <ac:picMk id="15" creationId="{8881CE5A-81CF-FC62-BA86-FF5B718AE12A}"/>
          </ac:picMkLst>
        </pc:picChg>
        <pc:picChg chg="mod">
          <ac:chgData name="Hayley Hobson" userId="8jba2u86z+0JAovJkMBhLosAF98Q05fkxFiwJKgkOWw=" providerId="None" clId="Web-{5019BC81-1639-4D3C-9379-38DF349579FB}" dt="2024-02-07T17:39:26.763" v="269" actId="1076"/>
          <ac:picMkLst>
            <pc:docMk/>
            <pc:sldMk cId="1915389155" sldId="557"/>
            <ac:picMk id="16" creationId="{C37B6BCC-50DE-C4E3-3255-5F50D8F08692}"/>
          </ac:picMkLst>
        </pc:picChg>
        <pc:inkChg chg="del">
          <ac:chgData name="Hayley Hobson" userId="8jba2u86z+0JAovJkMBhLosAF98Q05fkxFiwJKgkOWw=" providerId="None" clId="Web-{5019BC81-1639-4D3C-9379-38DF349579FB}" dt="2024-02-07T17:38:55.340" v="263"/>
          <ac:inkMkLst>
            <pc:docMk/>
            <pc:sldMk cId="1915389155" sldId="557"/>
            <ac:inkMk id="5" creationId="{7016FD84-DE2D-CB84-31D4-A70325B116ED}"/>
          </ac:inkMkLst>
        </pc:inkChg>
        <pc:inkChg chg="del">
          <ac:chgData name="Hayley Hobson" userId="8jba2u86z+0JAovJkMBhLosAF98Q05fkxFiwJKgkOWw=" providerId="None" clId="Web-{5019BC81-1639-4D3C-9379-38DF349579FB}" dt="2024-02-07T17:39:10.185" v="265"/>
          <ac:inkMkLst>
            <pc:docMk/>
            <pc:sldMk cId="1915389155" sldId="557"/>
            <ac:inkMk id="6" creationId="{64F70778-DC69-0DFE-EEEF-AED51B8F996E}"/>
          </ac:inkMkLst>
        </pc:inkChg>
        <pc:inkChg chg="del">
          <ac:chgData name="Hayley Hobson" userId="8jba2u86z+0JAovJkMBhLosAF98Q05fkxFiwJKgkOWw=" providerId="None" clId="Web-{5019BC81-1639-4D3C-9379-38DF349579FB}" dt="2024-02-07T17:39:12.903" v="266"/>
          <ac:inkMkLst>
            <pc:docMk/>
            <pc:sldMk cId="1915389155" sldId="557"/>
            <ac:inkMk id="7" creationId="{012E64DA-68CF-0DB1-25DD-8CA227254584}"/>
          </ac:inkMkLst>
        </pc:inkChg>
        <pc:inkChg chg="mod">
          <ac:chgData name="Hayley Hobson" userId="8jba2u86z+0JAovJkMBhLosAF98Q05fkxFiwJKgkOWw=" providerId="None" clId="Web-{5019BC81-1639-4D3C-9379-38DF349579FB}" dt="2024-02-07T17:39:29.545" v="270" actId="1076"/>
          <ac:inkMkLst>
            <pc:docMk/>
            <pc:sldMk cId="1915389155" sldId="557"/>
            <ac:inkMk id="11" creationId="{F5689C69-B69C-FF4A-2FE4-38F1AAD1A675}"/>
          </ac:inkMkLst>
        </pc:inkChg>
      </pc:sldChg>
      <pc:sldChg chg="addSp delSp modSp add replId">
        <pc:chgData name="Hayley Hobson" userId="8jba2u86z+0JAovJkMBhLosAF98Q05fkxFiwJKgkOWw=" providerId="None" clId="Web-{5019BC81-1639-4D3C-9379-38DF349579FB}" dt="2024-02-07T16:54:31.808" v="77"/>
        <pc:sldMkLst>
          <pc:docMk/>
          <pc:sldMk cId="2207525438" sldId="558"/>
        </pc:sldMkLst>
        <pc:spChg chg="add del">
          <ac:chgData name="Hayley Hobson" userId="8jba2u86z+0JAovJkMBhLosAF98Q05fkxFiwJKgkOWw=" providerId="None" clId="Web-{5019BC81-1639-4D3C-9379-38DF349579FB}" dt="2024-02-07T16:49:34.050" v="35"/>
          <ac:spMkLst>
            <pc:docMk/>
            <pc:sldMk cId="2207525438" sldId="558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6:48:58.377" v="22"/>
          <ac:spMkLst>
            <pc:docMk/>
            <pc:sldMk cId="2207525438" sldId="558"/>
            <ac:spMk id="3" creationId="{080C6EB5-F009-F345-903E-311931A53EFC}"/>
          </ac:spMkLst>
        </pc:spChg>
        <pc:spChg chg="add mod">
          <ac:chgData name="Hayley Hobson" userId="8jba2u86z+0JAovJkMBhLosAF98Q05fkxFiwJKgkOWw=" providerId="None" clId="Web-{5019BC81-1639-4D3C-9379-38DF349579FB}" dt="2024-02-07T16:54:31.808" v="77"/>
          <ac:spMkLst>
            <pc:docMk/>
            <pc:sldMk cId="2207525438" sldId="558"/>
            <ac:spMk id="5" creationId="{2C50C2B9-381C-9851-6DA6-188F46B3F942}"/>
          </ac:spMkLst>
        </pc:spChg>
        <pc:spChg chg="del">
          <ac:chgData name="Hayley Hobson" userId="8jba2u86z+0JAovJkMBhLosAF98Q05fkxFiwJKgkOWw=" providerId="None" clId="Web-{5019BC81-1639-4D3C-9379-38DF349579FB}" dt="2024-02-07T16:49:01.064" v="23"/>
          <ac:spMkLst>
            <pc:docMk/>
            <pc:sldMk cId="2207525438" sldId="558"/>
            <ac:spMk id="9" creationId="{00000000-0000-0000-0000-000000000000}"/>
          </ac:spMkLst>
        </pc:spChg>
        <pc:spChg chg="del mod">
          <ac:chgData name="Hayley Hobson" userId="8jba2u86z+0JAovJkMBhLosAF98Q05fkxFiwJKgkOWw=" providerId="None" clId="Web-{5019BC81-1639-4D3C-9379-38DF349579FB}" dt="2024-02-07T16:50:02.441" v="45"/>
          <ac:spMkLst>
            <pc:docMk/>
            <pc:sldMk cId="2207525438" sldId="558"/>
            <ac:spMk id="13" creationId="{273FC3BB-9263-531B-60D8-78A757D2941F}"/>
          </ac:spMkLst>
        </pc:spChg>
        <pc:spChg chg="add del">
          <ac:chgData name="Hayley Hobson" userId="8jba2u86z+0JAovJkMBhLosAF98Q05fkxFiwJKgkOWw=" providerId="None" clId="Web-{5019BC81-1639-4D3C-9379-38DF349579FB}" dt="2024-02-07T16:49:41.691" v="36"/>
          <ac:spMkLst>
            <pc:docMk/>
            <pc:sldMk cId="2207525438" sldId="558"/>
            <ac:spMk id="14" creationId="{59E1F583-0340-9AF2-F932-B3DAE2C56D35}"/>
          </ac:spMkLst>
        </pc:spChg>
        <pc:picChg chg="mod">
          <ac:chgData name="Hayley Hobson" userId="8jba2u86z+0JAovJkMBhLosAF98Q05fkxFiwJKgkOWw=" providerId="None" clId="Web-{5019BC81-1639-4D3C-9379-38DF349579FB}" dt="2024-02-07T16:49:58.832" v="44" actId="1076"/>
          <ac:picMkLst>
            <pc:docMk/>
            <pc:sldMk cId="2207525438" sldId="558"/>
            <ac:picMk id="4" creationId="{573C4BCA-DA04-25A4-4500-88C6454DF423}"/>
          </ac:picMkLst>
        </pc:picChg>
        <pc:picChg chg="add del">
          <ac:chgData name="Hayley Hobson" userId="8jba2u86z+0JAovJkMBhLosAF98Q05fkxFiwJKgkOWw=" providerId="None" clId="Web-{5019BC81-1639-4D3C-9379-38DF349579FB}" dt="2024-02-07T16:49:42.769" v="37"/>
          <ac:picMkLst>
            <pc:docMk/>
            <pc:sldMk cId="2207525438" sldId="558"/>
            <ac:picMk id="7" creationId="{3D98F4CE-BFE6-7FF3-312B-AC05F67EA685}"/>
          </ac:picMkLst>
        </pc:picChg>
        <pc:picChg chg="add del">
          <ac:chgData name="Hayley Hobson" userId="8jba2u86z+0JAovJkMBhLosAF98Q05fkxFiwJKgkOWw=" providerId="None" clId="Web-{5019BC81-1639-4D3C-9379-38DF349579FB}" dt="2024-02-07T16:49:31.628" v="34"/>
          <ac:picMkLst>
            <pc:docMk/>
            <pc:sldMk cId="2207525438" sldId="558"/>
            <ac:picMk id="12" creationId="{057C03C7-5DC6-808C-9376-2C1BEEAC27AB}"/>
          </ac:picMkLst>
        </pc:picChg>
        <pc:picChg chg="mod">
          <ac:chgData name="Hayley Hobson" userId="8jba2u86z+0JAovJkMBhLosAF98Q05fkxFiwJKgkOWw=" providerId="None" clId="Web-{5019BC81-1639-4D3C-9379-38DF349579FB}" dt="2024-02-07T16:49:49.691" v="41" actId="1076"/>
          <ac:picMkLst>
            <pc:docMk/>
            <pc:sldMk cId="2207525438" sldId="558"/>
            <ac:picMk id="15" creationId="{3304CD86-7BBB-A7DE-F460-FB5116007716}"/>
          </ac:picMkLst>
        </pc:picChg>
      </pc:sldChg>
      <pc:sldChg chg="delSp modSp add replId">
        <pc:chgData name="Hayley Hobson" userId="8jba2u86z+0JAovJkMBhLosAF98Q05fkxFiwJKgkOWw=" providerId="None" clId="Web-{5019BC81-1639-4D3C-9379-38DF349579FB}" dt="2024-02-07T16:58:50.144" v="84"/>
        <pc:sldMkLst>
          <pc:docMk/>
          <pc:sldMk cId="138186043" sldId="559"/>
        </pc:sldMkLst>
        <pc:spChg chg="del">
          <ac:chgData name="Hayley Hobson" userId="8jba2u86z+0JAovJkMBhLosAF98Q05fkxFiwJKgkOWw=" providerId="None" clId="Web-{5019BC81-1639-4D3C-9379-38DF349579FB}" dt="2024-02-07T16:52:02.788" v="51"/>
          <ac:spMkLst>
            <pc:docMk/>
            <pc:sldMk cId="138186043" sldId="559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6:52:00.820" v="50"/>
          <ac:spMkLst>
            <pc:docMk/>
            <pc:sldMk cId="138186043" sldId="559"/>
            <ac:spMk id="13" creationId="{273FC3BB-9263-531B-60D8-78A757D2941F}"/>
          </ac:spMkLst>
        </pc:spChg>
        <pc:spChg chg="mod">
          <ac:chgData name="Hayley Hobson" userId="8jba2u86z+0JAovJkMBhLosAF98Q05fkxFiwJKgkOWw=" providerId="None" clId="Web-{5019BC81-1639-4D3C-9379-38DF349579FB}" dt="2024-02-07T16:58:50.144" v="84"/>
          <ac:spMkLst>
            <pc:docMk/>
            <pc:sldMk cId="138186043" sldId="559"/>
            <ac:spMk id="14" creationId="{59E1F583-0340-9AF2-F932-B3DAE2C56D35}"/>
          </ac:spMkLst>
        </pc:spChg>
        <pc:picChg chg="del">
          <ac:chgData name="Hayley Hobson" userId="8jba2u86z+0JAovJkMBhLosAF98Q05fkxFiwJKgkOWw=" providerId="None" clId="Web-{5019BC81-1639-4D3C-9379-38DF349579FB}" dt="2024-02-07T16:51:58.038" v="49"/>
          <ac:picMkLst>
            <pc:docMk/>
            <pc:sldMk cId="138186043" sldId="559"/>
            <ac:picMk id="4" creationId="{573C4BCA-DA04-25A4-4500-88C6454DF423}"/>
          </ac:picMkLst>
        </pc:picChg>
        <pc:picChg chg="mod">
          <ac:chgData name="Hayley Hobson" userId="8jba2u86z+0JAovJkMBhLosAF98Q05fkxFiwJKgkOWw=" providerId="None" clId="Web-{5019BC81-1639-4D3C-9379-38DF349579FB}" dt="2024-02-07T16:52:10.695" v="54" actId="1076"/>
          <ac:picMkLst>
            <pc:docMk/>
            <pc:sldMk cId="138186043" sldId="559"/>
            <ac:picMk id="7" creationId="{3D98F4CE-BFE6-7FF3-312B-AC05F67EA685}"/>
          </ac:picMkLst>
        </pc:picChg>
        <pc:picChg chg="mod">
          <ac:chgData name="Hayley Hobson" userId="8jba2u86z+0JAovJkMBhLosAF98Q05fkxFiwJKgkOWw=" providerId="None" clId="Web-{5019BC81-1639-4D3C-9379-38DF349579FB}" dt="2024-02-07T16:52:16.195" v="57" actId="1076"/>
          <ac:picMkLst>
            <pc:docMk/>
            <pc:sldMk cId="138186043" sldId="559"/>
            <ac:picMk id="12" creationId="{057C03C7-5DC6-808C-9376-2C1BEEAC27AB}"/>
          </ac:picMkLst>
        </pc:picChg>
        <pc:picChg chg="del">
          <ac:chgData name="Hayley Hobson" userId="8jba2u86z+0JAovJkMBhLosAF98Q05fkxFiwJKgkOWw=" providerId="None" clId="Web-{5019BC81-1639-4D3C-9379-38DF349579FB}" dt="2024-02-07T16:51:55.663" v="48"/>
          <ac:picMkLst>
            <pc:docMk/>
            <pc:sldMk cId="138186043" sldId="559"/>
            <ac:picMk id="15" creationId="{3304CD86-7BBB-A7DE-F460-FB5116007716}"/>
          </ac:picMkLst>
        </pc:picChg>
      </pc:sldChg>
      <pc:sldChg chg="add del replId">
        <pc:chgData name="Hayley Hobson" userId="8jba2u86z+0JAovJkMBhLosAF98Q05fkxFiwJKgkOWw=" providerId="None" clId="Web-{5019BC81-1639-4D3C-9379-38DF349579FB}" dt="2024-02-07T16:52:38.305" v="58"/>
        <pc:sldMkLst>
          <pc:docMk/>
          <pc:sldMk cId="1876630496" sldId="560"/>
        </pc:sldMkLst>
      </pc:sldChg>
      <pc:sldChg chg="delSp modSp add replId">
        <pc:chgData name="Hayley Hobson" userId="8jba2u86z+0JAovJkMBhLosAF98Q05fkxFiwJKgkOWw=" providerId="None" clId="Web-{5019BC81-1639-4D3C-9379-38DF349579FB}" dt="2024-02-07T17:12:24.856" v="131" actId="1076"/>
        <pc:sldMkLst>
          <pc:docMk/>
          <pc:sldMk cId="3868167021" sldId="560"/>
        </pc:sldMkLst>
        <pc:spChg chg="del">
          <ac:chgData name="Hayley Hobson" userId="8jba2u86z+0JAovJkMBhLosAF98Q05fkxFiwJKgkOWw=" providerId="None" clId="Web-{5019BC81-1639-4D3C-9379-38DF349579FB}" dt="2024-02-07T17:01:29.477" v="119"/>
          <ac:spMkLst>
            <pc:docMk/>
            <pc:sldMk cId="3868167021" sldId="560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01:24.524" v="117"/>
          <ac:spMkLst>
            <pc:docMk/>
            <pc:sldMk cId="3868167021" sldId="560"/>
            <ac:spMk id="3" creationId="{080C6EB5-F009-F345-903E-311931A53EFC}"/>
          </ac:spMkLst>
        </pc:spChg>
        <pc:spChg chg="del">
          <ac:chgData name="Hayley Hobson" userId="8jba2u86z+0JAovJkMBhLosAF98Q05fkxFiwJKgkOWw=" providerId="None" clId="Web-{5019BC81-1639-4D3C-9379-38DF349579FB}" dt="2024-02-07T17:01:28.430" v="118"/>
          <ac:spMkLst>
            <pc:docMk/>
            <pc:sldMk cId="3868167021" sldId="560"/>
            <ac:spMk id="9" creationId="{00000000-0000-0000-0000-000000000000}"/>
          </ac:spMkLst>
        </pc:spChg>
        <pc:spChg chg="del">
          <ac:chgData name="Hayley Hobson" userId="8jba2u86z+0JAovJkMBhLosAF98Q05fkxFiwJKgkOWw=" providerId="None" clId="Web-{5019BC81-1639-4D3C-9379-38DF349579FB}" dt="2024-02-07T17:12:01.449" v="122"/>
          <ac:spMkLst>
            <pc:docMk/>
            <pc:sldMk cId="3868167021" sldId="560"/>
            <ac:spMk id="13" creationId="{273FC3BB-9263-531B-60D8-78A757D2941F}"/>
          </ac:spMkLst>
        </pc:spChg>
        <pc:spChg chg="mod">
          <ac:chgData name="Hayley Hobson" userId="8jba2u86z+0JAovJkMBhLosAF98Q05fkxFiwJKgkOWw=" providerId="None" clId="Web-{5019BC81-1639-4D3C-9379-38DF349579FB}" dt="2024-02-07T17:12:11.261" v="126"/>
          <ac:spMkLst>
            <pc:docMk/>
            <pc:sldMk cId="3868167021" sldId="560"/>
            <ac:spMk id="14" creationId="{59E1F583-0340-9AF2-F932-B3DAE2C56D35}"/>
          </ac:spMkLst>
        </pc:spChg>
        <pc:picChg chg="del">
          <ac:chgData name="Hayley Hobson" userId="8jba2u86z+0JAovJkMBhLosAF98Q05fkxFiwJKgkOWw=" providerId="None" clId="Web-{5019BC81-1639-4D3C-9379-38DF349579FB}" dt="2024-02-07T17:11:56.089" v="120"/>
          <ac:picMkLst>
            <pc:docMk/>
            <pc:sldMk cId="3868167021" sldId="560"/>
            <ac:picMk id="5" creationId="{2C51F165-F152-D761-1534-6180BD2FFED0}"/>
          </ac:picMkLst>
        </pc:picChg>
        <pc:picChg chg="del">
          <ac:chgData name="Hayley Hobson" userId="8jba2u86z+0JAovJkMBhLosAF98Q05fkxFiwJKgkOWw=" providerId="None" clId="Web-{5019BC81-1639-4D3C-9379-38DF349579FB}" dt="2024-02-07T17:11:58.667" v="121"/>
          <ac:picMkLst>
            <pc:docMk/>
            <pc:sldMk cId="3868167021" sldId="560"/>
            <ac:picMk id="6" creationId="{F8B05F98-4EE7-3A19-CC85-7A4EB27239FB}"/>
          </ac:picMkLst>
        </pc:picChg>
        <pc:picChg chg="mod">
          <ac:chgData name="Hayley Hobson" userId="8jba2u86z+0JAovJkMBhLosAF98Q05fkxFiwJKgkOWw=" providerId="None" clId="Web-{5019BC81-1639-4D3C-9379-38DF349579FB}" dt="2024-02-07T17:12:24.856" v="131" actId="1076"/>
          <ac:picMkLst>
            <pc:docMk/>
            <pc:sldMk cId="3868167021" sldId="560"/>
            <ac:picMk id="11" creationId="{1031749B-B8FD-A840-2D8E-45A5C04AC1C9}"/>
          </ac:picMkLst>
        </pc:picChg>
        <pc:picChg chg="mod">
          <ac:chgData name="Hayley Hobson" userId="8jba2u86z+0JAovJkMBhLosAF98Q05fkxFiwJKgkOWw=" providerId="None" clId="Web-{5019BC81-1639-4D3C-9379-38DF349579FB}" dt="2024-02-07T17:12:16.715" v="129" actId="1076"/>
          <ac:picMkLst>
            <pc:docMk/>
            <pc:sldMk cId="3868167021" sldId="560"/>
            <ac:picMk id="15" creationId="{E6569362-5244-624F-3CCD-1BAC9EB26B7B}"/>
          </ac:picMkLst>
        </pc:picChg>
      </pc:sldChg>
      <pc:sldChg chg="delSp modSp add del replId">
        <pc:chgData name="Hayley Hobson" userId="8jba2u86z+0JAovJkMBhLosAF98Q05fkxFiwJKgkOWw=" providerId="None" clId="Web-{5019BC81-1639-4D3C-9379-38DF349579FB}" dt="2024-02-07T17:01:16.790" v="116"/>
        <pc:sldMkLst>
          <pc:docMk/>
          <pc:sldMk cId="2605133694" sldId="561"/>
        </pc:sldMkLst>
        <pc:spChg chg="del">
          <ac:chgData name="Hayley Hobson" userId="8jba2u86z+0JAovJkMBhLosAF98Q05fkxFiwJKgkOWw=" providerId="None" clId="Web-{5019BC81-1639-4D3C-9379-38DF349579FB}" dt="2024-02-07T16:54:47.496" v="79"/>
          <ac:spMkLst>
            <pc:docMk/>
            <pc:sldMk cId="2605133694" sldId="561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6:54:43.028" v="78"/>
          <ac:spMkLst>
            <pc:docMk/>
            <pc:sldMk cId="2605133694" sldId="561"/>
            <ac:spMk id="3" creationId="{080C6EB5-F009-F345-903E-311931A53EFC}"/>
          </ac:spMkLst>
        </pc:spChg>
        <pc:spChg chg="mod">
          <ac:chgData name="Hayley Hobson" userId="8jba2u86z+0JAovJkMBhLosAF98Q05fkxFiwJKgkOWw=" providerId="None" clId="Web-{5019BC81-1639-4D3C-9379-38DF349579FB}" dt="2024-02-07T16:59:30.145" v="91"/>
          <ac:spMkLst>
            <pc:docMk/>
            <pc:sldMk cId="2605133694" sldId="561"/>
            <ac:spMk id="13" creationId="{273FC3BB-9263-531B-60D8-78A757D2941F}"/>
          </ac:spMkLst>
        </pc:spChg>
        <pc:spChg chg="del">
          <ac:chgData name="Hayley Hobson" userId="8jba2u86z+0JAovJkMBhLosAF98Q05fkxFiwJKgkOWw=" providerId="None" clId="Web-{5019BC81-1639-4D3C-9379-38DF349579FB}" dt="2024-02-07T16:59:21.020" v="87"/>
          <ac:spMkLst>
            <pc:docMk/>
            <pc:sldMk cId="2605133694" sldId="561"/>
            <ac:spMk id="14" creationId="{59E1F583-0340-9AF2-F932-B3DAE2C56D35}"/>
          </ac:spMkLst>
        </pc:spChg>
        <pc:picChg chg="mod">
          <ac:chgData name="Hayley Hobson" userId="8jba2u86z+0JAovJkMBhLosAF98Q05fkxFiwJKgkOWw=" providerId="None" clId="Web-{5019BC81-1639-4D3C-9379-38DF349579FB}" dt="2024-02-07T16:59:48.849" v="94" actId="1076"/>
          <ac:picMkLst>
            <pc:docMk/>
            <pc:sldMk cId="2605133694" sldId="561"/>
            <ac:picMk id="5" creationId="{2C51F165-F152-D761-1534-6180BD2FFED0}"/>
          </ac:picMkLst>
        </pc:picChg>
        <pc:picChg chg="del">
          <ac:chgData name="Hayley Hobson" userId="8jba2u86z+0JAovJkMBhLosAF98Q05fkxFiwJKgkOWw=" providerId="None" clId="Web-{5019BC81-1639-4D3C-9379-38DF349579FB}" dt="2024-02-07T16:59:23.770" v="88"/>
          <ac:picMkLst>
            <pc:docMk/>
            <pc:sldMk cId="2605133694" sldId="561"/>
            <ac:picMk id="11" creationId="{1031749B-B8FD-A840-2D8E-45A5C04AC1C9}"/>
          </ac:picMkLst>
        </pc:picChg>
        <pc:picChg chg="del">
          <ac:chgData name="Hayley Hobson" userId="8jba2u86z+0JAovJkMBhLosAF98Q05fkxFiwJKgkOWw=" providerId="None" clId="Web-{5019BC81-1639-4D3C-9379-38DF349579FB}" dt="2024-02-07T16:59:14.848" v="86"/>
          <ac:picMkLst>
            <pc:docMk/>
            <pc:sldMk cId="2605133694" sldId="561"/>
            <ac:picMk id="15" creationId="{E6569362-5244-624F-3CCD-1BAC9EB26B7B}"/>
          </ac:picMkLst>
        </pc:picChg>
      </pc:sldChg>
      <pc:sldChg chg="add del replId">
        <pc:chgData name="Hayley Hobson" userId="8jba2u86z+0JAovJkMBhLosAF98Q05fkxFiwJKgkOWw=" providerId="None" clId="Web-{5019BC81-1639-4D3C-9379-38DF349579FB}" dt="2024-02-07T17:12:51.325" v="135"/>
        <pc:sldMkLst>
          <pc:docMk/>
          <pc:sldMk cId="4123491568" sldId="562"/>
        </pc:sldMkLst>
      </pc:sldChg>
      <pc:sldChg chg="addSp delSp modSp add ord replId">
        <pc:chgData name="Hayley Hobson" userId="8jba2u86z+0JAovJkMBhLosAF98Q05fkxFiwJKgkOWw=" providerId="None" clId="Web-{5019BC81-1639-4D3C-9379-38DF349579FB}" dt="2024-02-07T17:01:10.836" v="115" actId="1076"/>
        <pc:sldMkLst>
          <pc:docMk/>
          <pc:sldMk cId="3748979619" sldId="563"/>
        </pc:sldMkLst>
        <pc:picChg chg="add mod">
          <ac:chgData name="Hayley Hobson" userId="8jba2u86z+0JAovJkMBhLosAF98Q05fkxFiwJKgkOWw=" providerId="None" clId="Web-{5019BC81-1639-4D3C-9379-38DF349579FB}" dt="2024-02-07T17:00:39.429" v="107" actId="1076"/>
          <ac:picMkLst>
            <pc:docMk/>
            <pc:sldMk cId="3748979619" sldId="563"/>
            <ac:picMk id="3" creationId="{CFFBBEBC-6986-F5F3-5F64-6CB8A021CDFC}"/>
          </ac:picMkLst>
        </pc:picChg>
        <pc:picChg chg="del">
          <ac:chgData name="Hayley Hobson" userId="8jba2u86z+0JAovJkMBhLosAF98Q05fkxFiwJKgkOWw=" providerId="None" clId="Web-{5019BC81-1639-4D3C-9379-38DF349579FB}" dt="2024-02-07T17:00:36.085" v="106"/>
          <ac:picMkLst>
            <pc:docMk/>
            <pc:sldMk cId="3748979619" sldId="563"/>
            <ac:picMk id="4" creationId="{573C4BCA-DA04-25A4-4500-88C6454DF423}"/>
          </ac:picMkLst>
        </pc:picChg>
        <pc:picChg chg="add mod">
          <ac:chgData name="Hayley Hobson" userId="8jba2u86z+0JAovJkMBhLosAF98Q05fkxFiwJKgkOWw=" providerId="None" clId="Web-{5019BC81-1639-4D3C-9379-38DF349579FB}" dt="2024-02-07T17:01:10.836" v="115" actId="1076"/>
          <ac:picMkLst>
            <pc:docMk/>
            <pc:sldMk cId="3748979619" sldId="563"/>
            <ac:picMk id="7" creationId="{964C8C2F-C638-D5CE-9EEF-EDA5B0C10DC0}"/>
          </ac:picMkLst>
        </pc:picChg>
        <pc:picChg chg="del">
          <ac:chgData name="Hayley Hobson" userId="8jba2u86z+0JAovJkMBhLosAF98Q05fkxFiwJKgkOWw=" providerId="None" clId="Web-{5019BC81-1639-4D3C-9379-38DF349579FB}" dt="2024-02-07T17:00:59.898" v="111"/>
          <ac:picMkLst>
            <pc:docMk/>
            <pc:sldMk cId="3748979619" sldId="563"/>
            <ac:picMk id="15" creationId="{3304CD86-7BBB-A7DE-F460-FB5116007716}"/>
          </ac:picMkLst>
        </pc:picChg>
      </pc:sldChg>
      <pc:sldChg chg="delSp modSp add del replId">
        <pc:chgData name="Hayley Hobson" userId="8jba2u86z+0JAovJkMBhLosAF98Q05fkxFiwJKgkOWw=" providerId="None" clId="Web-{5019BC81-1639-4D3C-9379-38DF349579FB}" dt="2024-02-07T17:15:08.236" v="168" actId="1076"/>
        <pc:sldMkLst>
          <pc:docMk/>
          <pc:sldMk cId="3847939206" sldId="564"/>
        </pc:sldMkLst>
        <pc:spChg chg="del">
          <ac:chgData name="Hayley Hobson" userId="8jba2u86z+0JAovJkMBhLosAF98Q05fkxFiwJKgkOWw=" providerId="None" clId="Web-{5019BC81-1639-4D3C-9379-38DF349579FB}" dt="2024-02-07T17:14:34.812" v="157"/>
          <ac:spMkLst>
            <pc:docMk/>
            <pc:sldMk cId="3847939206" sldId="564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14:31.375" v="156"/>
          <ac:spMkLst>
            <pc:docMk/>
            <pc:sldMk cId="3847939206" sldId="564"/>
            <ac:spMk id="4" creationId="{FC5414F4-B63A-9D46-A5FC-C4D7313861B6}"/>
          </ac:spMkLst>
        </pc:spChg>
        <pc:spChg chg="mod">
          <ac:chgData name="Hayley Hobson" userId="8jba2u86z+0JAovJkMBhLosAF98Q05fkxFiwJKgkOWw=" providerId="None" clId="Web-{5019BC81-1639-4D3C-9379-38DF349579FB}" dt="2024-02-07T17:14:39.359" v="158" actId="20577"/>
          <ac:spMkLst>
            <pc:docMk/>
            <pc:sldMk cId="3847939206" sldId="564"/>
            <ac:spMk id="9" creationId="{00000000-0000-0000-0000-000000000000}"/>
          </ac:spMkLst>
        </pc:spChg>
        <pc:picChg chg="mod">
          <ac:chgData name="Hayley Hobson" userId="8jba2u86z+0JAovJkMBhLosAF98Q05fkxFiwJKgkOWw=" providerId="None" clId="Web-{5019BC81-1639-4D3C-9379-38DF349579FB}" dt="2024-02-07T17:14:58.438" v="166" actId="1076"/>
          <ac:picMkLst>
            <pc:docMk/>
            <pc:sldMk cId="3847939206" sldId="564"/>
            <ac:picMk id="3" creationId="{CF97E729-8577-8693-F87C-BA915B910D33}"/>
          </ac:picMkLst>
        </pc:picChg>
        <pc:picChg chg="del">
          <ac:chgData name="Hayley Hobson" userId="8jba2u86z+0JAovJkMBhLosAF98Q05fkxFiwJKgkOWw=" providerId="None" clId="Web-{5019BC81-1639-4D3C-9379-38DF349579FB}" dt="2024-02-07T17:14:42.125" v="159"/>
          <ac:picMkLst>
            <pc:docMk/>
            <pc:sldMk cId="3847939206" sldId="564"/>
            <ac:picMk id="5" creationId="{AE2CE24E-1F0C-12BC-3679-F520910D41DF}"/>
          </ac:picMkLst>
        </pc:picChg>
        <pc:picChg chg="del">
          <ac:chgData name="Hayley Hobson" userId="8jba2u86z+0JAovJkMBhLosAF98Q05fkxFiwJKgkOWw=" providerId="None" clId="Web-{5019BC81-1639-4D3C-9379-38DF349579FB}" dt="2024-02-07T17:14:45.016" v="161"/>
          <ac:picMkLst>
            <pc:docMk/>
            <pc:sldMk cId="3847939206" sldId="564"/>
            <ac:picMk id="6" creationId="{A641D80F-9F96-85F8-5091-5F71253CBDDB}"/>
          </ac:picMkLst>
        </pc:picChg>
        <pc:inkChg chg="mod">
          <ac:chgData name="Hayley Hobson" userId="8jba2u86z+0JAovJkMBhLosAF98Q05fkxFiwJKgkOWw=" providerId="None" clId="Web-{5019BC81-1639-4D3C-9379-38DF349579FB}" dt="2024-02-07T17:15:08.236" v="168" actId="1076"/>
          <ac:inkMkLst>
            <pc:docMk/>
            <pc:sldMk cId="3847939206" sldId="564"/>
            <ac:inkMk id="13" creationId="{87FF4E4C-6F7E-5DC3-7BB2-1D74573BE37D}"/>
          </ac:inkMkLst>
        </pc:inkChg>
        <pc:inkChg chg="del">
          <ac:chgData name="Hayley Hobson" userId="8jba2u86z+0JAovJkMBhLosAF98Q05fkxFiwJKgkOWw=" providerId="None" clId="Web-{5019BC81-1639-4D3C-9379-38DF349579FB}" dt="2024-02-07T17:14:43.844" v="160"/>
          <ac:inkMkLst>
            <pc:docMk/>
            <pc:sldMk cId="3847939206" sldId="564"/>
            <ac:inkMk id="21" creationId="{F4958143-C287-ED6F-8C9F-F007256B8072}"/>
          </ac:inkMkLst>
        </pc:inkChg>
        <pc:inkChg chg="del">
          <ac:chgData name="Hayley Hobson" userId="8jba2u86z+0JAovJkMBhLosAF98Q05fkxFiwJKgkOWw=" providerId="None" clId="Web-{5019BC81-1639-4D3C-9379-38DF349579FB}" dt="2024-02-07T17:14:49.110" v="162"/>
          <ac:inkMkLst>
            <pc:docMk/>
            <pc:sldMk cId="3847939206" sldId="564"/>
            <ac:inkMk id="22" creationId="{164A54C4-BD6C-BF3C-3655-C76DEC8137F0}"/>
          </ac:inkMkLst>
        </pc:inkChg>
      </pc:sldChg>
      <pc:sldChg chg="delSp modSp add del replId">
        <pc:chgData name="Hayley Hobson" userId="8jba2u86z+0JAovJkMBhLosAF98Q05fkxFiwJKgkOWw=" providerId="None" clId="Web-{5019BC81-1639-4D3C-9379-38DF349579FB}" dt="2024-02-07T17:16:40.832" v="187" actId="14100"/>
        <pc:sldMkLst>
          <pc:docMk/>
          <pc:sldMk cId="3229153834" sldId="565"/>
        </pc:sldMkLst>
        <pc:spChg chg="del">
          <ac:chgData name="Hayley Hobson" userId="8jba2u86z+0JAovJkMBhLosAF98Q05fkxFiwJKgkOWw=" providerId="None" clId="Web-{5019BC81-1639-4D3C-9379-38DF349579FB}" dt="2024-02-07T17:15:36.096" v="174"/>
          <ac:spMkLst>
            <pc:docMk/>
            <pc:sldMk cId="3229153834" sldId="565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15:38.517" v="175"/>
          <ac:spMkLst>
            <pc:docMk/>
            <pc:sldMk cId="3229153834" sldId="565"/>
            <ac:spMk id="4" creationId="{FC5414F4-B63A-9D46-A5FC-C4D7313861B6}"/>
          </ac:spMkLst>
        </pc:spChg>
        <pc:spChg chg="mod">
          <ac:chgData name="Hayley Hobson" userId="8jba2u86z+0JAovJkMBhLosAF98Q05fkxFiwJKgkOWw=" providerId="None" clId="Web-{5019BC81-1639-4D3C-9379-38DF349579FB}" dt="2024-02-07T17:15:42.314" v="176" actId="20577"/>
          <ac:spMkLst>
            <pc:docMk/>
            <pc:sldMk cId="3229153834" sldId="565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15:45.252" v="177"/>
          <ac:picMkLst>
            <pc:docMk/>
            <pc:sldMk cId="3229153834" sldId="565"/>
            <ac:picMk id="3" creationId="{CF97E729-8577-8693-F87C-BA915B910D33}"/>
          </ac:picMkLst>
        </pc:picChg>
        <pc:picChg chg="mod">
          <ac:chgData name="Hayley Hobson" userId="8jba2u86z+0JAovJkMBhLosAF98Q05fkxFiwJKgkOWw=" providerId="None" clId="Web-{5019BC81-1639-4D3C-9379-38DF349579FB}" dt="2024-02-07T17:16:09.472" v="183" actId="1076"/>
          <ac:picMkLst>
            <pc:docMk/>
            <pc:sldMk cId="3229153834" sldId="565"/>
            <ac:picMk id="5" creationId="{AE2CE24E-1F0C-12BC-3679-F520910D41DF}"/>
          </ac:picMkLst>
        </pc:picChg>
        <pc:picChg chg="del">
          <ac:chgData name="Hayley Hobson" userId="8jba2u86z+0JAovJkMBhLosAF98Q05fkxFiwJKgkOWw=" providerId="None" clId="Web-{5019BC81-1639-4D3C-9379-38DF349579FB}" dt="2024-02-07T17:15:48.158" v="178"/>
          <ac:picMkLst>
            <pc:docMk/>
            <pc:sldMk cId="3229153834" sldId="565"/>
            <ac:picMk id="6" creationId="{A641D80F-9F96-85F8-5091-5F71253CBDDB}"/>
          </ac:picMkLst>
        </pc:picChg>
        <pc:inkChg chg="del">
          <ac:chgData name="Hayley Hobson" userId="8jba2u86z+0JAovJkMBhLosAF98Q05fkxFiwJKgkOWw=" providerId="None" clId="Web-{5019BC81-1639-4D3C-9379-38DF349579FB}" dt="2024-02-07T17:16:00.534" v="180"/>
          <ac:inkMkLst>
            <pc:docMk/>
            <pc:sldMk cId="3229153834" sldId="565"/>
            <ac:inkMk id="13" creationId="{87FF4E4C-6F7E-5DC3-7BB2-1D74573BE37D}"/>
          </ac:inkMkLst>
        </pc:inkChg>
        <pc:inkChg chg="mod">
          <ac:chgData name="Hayley Hobson" userId="8jba2u86z+0JAovJkMBhLosAF98Q05fkxFiwJKgkOWw=" providerId="None" clId="Web-{5019BC81-1639-4D3C-9379-38DF349579FB}" dt="2024-02-07T17:16:40.832" v="187" actId="14100"/>
          <ac:inkMkLst>
            <pc:docMk/>
            <pc:sldMk cId="3229153834" sldId="565"/>
            <ac:inkMk id="21" creationId="{F4958143-C287-ED6F-8C9F-F007256B8072}"/>
          </ac:inkMkLst>
        </pc:inkChg>
        <pc:inkChg chg="del">
          <ac:chgData name="Hayley Hobson" userId="8jba2u86z+0JAovJkMBhLosAF98Q05fkxFiwJKgkOWw=" providerId="None" clId="Web-{5019BC81-1639-4D3C-9379-38DF349579FB}" dt="2024-02-07T17:15:58.987" v="179"/>
          <ac:inkMkLst>
            <pc:docMk/>
            <pc:sldMk cId="3229153834" sldId="565"/>
            <ac:inkMk id="22" creationId="{164A54C4-BD6C-BF3C-3655-C76DEC8137F0}"/>
          </ac:inkMkLst>
        </pc:inkChg>
      </pc:sldChg>
      <pc:sldChg chg="delSp modSp add del ord replId">
        <pc:chgData name="Hayley Hobson" userId="8jba2u86z+0JAovJkMBhLosAF98Q05fkxFiwJKgkOWw=" providerId="None" clId="Web-{5019BC81-1639-4D3C-9379-38DF349579FB}" dt="2024-02-07T17:35:41.522" v="241"/>
        <pc:sldMkLst>
          <pc:docMk/>
          <pc:sldMk cId="2199047391" sldId="566"/>
        </pc:sldMkLst>
        <pc:spChg chg="del">
          <ac:chgData name="Hayley Hobson" userId="8jba2u86z+0JAovJkMBhLosAF98Q05fkxFiwJKgkOWw=" providerId="None" clId="Web-{5019BC81-1639-4D3C-9379-38DF349579FB}" dt="2024-02-07T17:17:12.395" v="191"/>
          <ac:spMkLst>
            <pc:docMk/>
            <pc:sldMk cId="2199047391" sldId="566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17:07.926" v="190"/>
          <ac:spMkLst>
            <pc:docMk/>
            <pc:sldMk cId="2199047391" sldId="566"/>
            <ac:spMk id="4" creationId="{FC5414F4-B63A-9D46-A5FC-C4D7313861B6}"/>
          </ac:spMkLst>
        </pc:spChg>
        <pc:spChg chg="mod">
          <ac:chgData name="Hayley Hobson" userId="8jba2u86z+0JAovJkMBhLosAF98Q05fkxFiwJKgkOWw=" providerId="None" clId="Web-{5019BC81-1639-4D3C-9379-38DF349579FB}" dt="2024-02-07T17:17:15.145" v="192" actId="20577"/>
          <ac:spMkLst>
            <pc:docMk/>
            <pc:sldMk cId="2199047391" sldId="566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17:17.989" v="193"/>
          <ac:picMkLst>
            <pc:docMk/>
            <pc:sldMk cId="2199047391" sldId="566"/>
            <ac:picMk id="3" creationId="{CF97E729-8577-8693-F87C-BA915B910D33}"/>
          </ac:picMkLst>
        </pc:picChg>
        <pc:picChg chg="del">
          <ac:chgData name="Hayley Hobson" userId="8jba2u86z+0JAovJkMBhLosAF98Q05fkxFiwJKgkOWw=" providerId="None" clId="Web-{5019BC81-1639-4D3C-9379-38DF349579FB}" dt="2024-02-07T17:17:24.458" v="195"/>
          <ac:picMkLst>
            <pc:docMk/>
            <pc:sldMk cId="2199047391" sldId="566"/>
            <ac:picMk id="5" creationId="{AE2CE24E-1F0C-12BC-3679-F520910D41DF}"/>
          </ac:picMkLst>
        </pc:picChg>
        <pc:picChg chg="mod">
          <ac:chgData name="Hayley Hobson" userId="8jba2u86z+0JAovJkMBhLosAF98Q05fkxFiwJKgkOWw=" providerId="None" clId="Web-{5019BC81-1639-4D3C-9379-38DF349579FB}" dt="2024-02-07T17:17:42.834" v="202" actId="1076"/>
          <ac:picMkLst>
            <pc:docMk/>
            <pc:sldMk cId="2199047391" sldId="566"/>
            <ac:picMk id="6" creationId="{A641D80F-9F96-85F8-5091-5F71253CBDDB}"/>
          </ac:picMkLst>
        </pc:picChg>
        <pc:inkChg chg="del">
          <ac:chgData name="Hayley Hobson" userId="8jba2u86z+0JAovJkMBhLosAF98Q05fkxFiwJKgkOWw=" providerId="None" clId="Web-{5019BC81-1639-4D3C-9379-38DF349579FB}" dt="2024-02-07T17:17:21.020" v="194"/>
          <ac:inkMkLst>
            <pc:docMk/>
            <pc:sldMk cId="2199047391" sldId="566"/>
            <ac:inkMk id="13" creationId="{87FF4E4C-6F7E-5DC3-7BB2-1D74573BE37D}"/>
          </ac:inkMkLst>
        </pc:inkChg>
        <pc:inkChg chg="del">
          <ac:chgData name="Hayley Hobson" userId="8jba2u86z+0JAovJkMBhLosAF98Q05fkxFiwJKgkOWw=" providerId="None" clId="Web-{5019BC81-1639-4D3C-9379-38DF349579FB}" dt="2024-02-07T17:17:31.099" v="196"/>
          <ac:inkMkLst>
            <pc:docMk/>
            <pc:sldMk cId="2199047391" sldId="566"/>
            <ac:inkMk id="21" creationId="{F4958143-C287-ED6F-8C9F-F007256B8072}"/>
          </ac:inkMkLst>
        </pc:inkChg>
        <pc:inkChg chg="mod">
          <ac:chgData name="Hayley Hobson" userId="8jba2u86z+0JAovJkMBhLosAF98Q05fkxFiwJKgkOWw=" providerId="None" clId="Web-{5019BC81-1639-4D3C-9379-38DF349579FB}" dt="2024-02-07T17:17:50.474" v="203" actId="1076"/>
          <ac:inkMkLst>
            <pc:docMk/>
            <pc:sldMk cId="2199047391" sldId="566"/>
            <ac:inkMk id="22" creationId="{164A54C4-BD6C-BF3C-3655-C76DEC8137F0}"/>
          </ac:inkMkLst>
        </pc:inkChg>
      </pc:sldChg>
      <pc:sldChg chg="delSp modSp add del ord replId">
        <pc:chgData name="Hayley Hobson" userId="8jba2u86z+0JAovJkMBhLosAF98Q05fkxFiwJKgkOWw=" providerId="None" clId="Web-{5019BC81-1639-4D3C-9379-38DF349579FB}" dt="2024-02-07T17:35:34.178" v="240"/>
        <pc:sldMkLst>
          <pc:docMk/>
          <pc:sldMk cId="3914846805" sldId="567"/>
        </pc:sldMkLst>
        <pc:picChg chg="del">
          <ac:chgData name="Hayley Hobson" userId="8jba2u86z+0JAovJkMBhLosAF98Q05fkxFiwJKgkOWw=" providerId="None" clId="Web-{5019BC81-1639-4D3C-9379-38DF349579FB}" dt="2024-02-07T17:21:37.716" v="220"/>
          <ac:picMkLst>
            <pc:docMk/>
            <pc:sldMk cId="3914846805" sldId="567"/>
            <ac:picMk id="3" creationId="{CF97E729-8577-8693-F87C-BA915B910D33}"/>
          </ac:picMkLst>
        </pc:picChg>
        <pc:picChg chg="mod">
          <ac:chgData name="Hayley Hobson" userId="8jba2u86z+0JAovJkMBhLosAF98Q05fkxFiwJKgkOWw=" providerId="None" clId="Web-{5019BC81-1639-4D3C-9379-38DF349579FB}" dt="2024-02-07T17:22:08.451" v="226" actId="1076"/>
          <ac:picMkLst>
            <pc:docMk/>
            <pc:sldMk cId="3914846805" sldId="567"/>
            <ac:picMk id="8" creationId="{BA8299A1-A3D0-37FB-28BE-750427BB7A3E}"/>
          </ac:picMkLst>
        </pc:picChg>
        <pc:picChg chg="del">
          <ac:chgData name="Hayley Hobson" userId="8jba2u86z+0JAovJkMBhLosAF98Q05fkxFiwJKgkOWw=" providerId="None" clId="Web-{5019BC81-1639-4D3C-9379-38DF349579FB}" dt="2024-02-07T17:21:27.168" v="216"/>
          <ac:picMkLst>
            <pc:docMk/>
            <pc:sldMk cId="3914846805" sldId="567"/>
            <ac:picMk id="11" creationId="{A3831277-03B7-8890-2521-3248D0204487}"/>
          </ac:picMkLst>
        </pc:picChg>
        <pc:inkChg chg="del mod">
          <ac:chgData name="Hayley Hobson" userId="8jba2u86z+0JAovJkMBhLosAF98Q05fkxFiwJKgkOWw=" providerId="None" clId="Web-{5019BC81-1639-4D3C-9379-38DF349579FB}" dt="2024-02-07T17:22:14.295" v="227"/>
          <ac:inkMkLst>
            <pc:docMk/>
            <pc:sldMk cId="3914846805" sldId="567"/>
            <ac:inkMk id="12" creationId="{38A46F64-87E2-FF94-D109-BE16844673ED}"/>
          </ac:inkMkLst>
        </pc:inkChg>
        <pc:inkChg chg="del">
          <ac:chgData name="Hayley Hobson" userId="8jba2u86z+0JAovJkMBhLosAF98Q05fkxFiwJKgkOWw=" providerId="None" clId="Web-{5019BC81-1639-4D3C-9379-38DF349579FB}" dt="2024-02-07T17:21:40.591" v="221"/>
          <ac:inkMkLst>
            <pc:docMk/>
            <pc:sldMk cId="3914846805" sldId="567"/>
            <ac:inkMk id="13" creationId="{87FF4E4C-6F7E-5DC3-7BB2-1D74573BE37D}"/>
          </ac:inkMkLst>
        </pc:inkChg>
        <pc:inkChg chg="del">
          <ac:chgData name="Hayley Hobson" userId="8jba2u86z+0JAovJkMBhLosAF98Q05fkxFiwJKgkOWw=" providerId="None" clId="Web-{5019BC81-1639-4D3C-9379-38DF349579FB}" dt="2024-02-07T17:21:33.653" v="218"/>
          <ac:inkMkLst>
            <pc:docMk/>
            <pc:sldMk cId="3914846805" sldId="567"/>
            <ac:inkMk id="14" creationId="{90E79FE9-337F-EE56-1374-3D210501B24A}"/>
          </ac:inkMkLst>
        </pc:inkChg>
        <pc:inkChg chg="del">
          <ac:chgData name="Hayley Hobson" userId="8jba2u86z+0JAovJkMBhLosAF98Q05fkxFiwJKgkOWw=" providerId="None" clId="Web-{5019BC81-1639-4D3C-9379-38DF349579FB}" dt="2024-02-07T17:21:32.075" v="217"/>
          <ac:inkMkLst>
            <pc:docMk/>
            <pc:sldMk cId="3914846805" sldId="567"/>
            <ac:inkMk id="22" creationId="{164A54C4-BD6C-BF3C-3655-C76DEC8137F0}"/>
          </ac:inkMkLst>
        </pc:inkChg>
      </pc:sldChg>
      <pc:sldChg chg="add del replId">
        <pc:chgData name="Hayley Hobson" userId="8jba2u86z+0JAovJkMBhLosAF98Q05fkxFiwJKgkOWw=" providerId="None" clId="Web-{5019BC81-1639-4D3C-9379-38DF349579FB}" dt="2024-02-07T17:38:35.918" v="258"/>
        <pc:sldMkLst>
          <pc:docMk/>
          <pc:sldMk cId="558549849" sldId="568"/>
        </pc:sldMkLst>
      </pc:sldChg>
      <pc:sldChg chg="delSp modSp add ord replId">
        <pc:chgData name="Hayley Hobson" userId="8jba2u86z+0JAovJkMBhLosAF98Q05fkxFiwJKgkOWw=" providerId="None" clId="Web-{5019BC81-1639-4D3C-9379-38DF349579FB}" dt="2024-02-07T17:38:24.980" v="257"/>
        <pc:sldMkLst>
          <pc:docMk/>
          <pc:sldMk cId="3219658241" sldId="569"/>
        </pc:sldMkLst>
        <pc:spChg chg="del">
          <ac:chgData name="Hayley Hobson" userId="8jba2u86z+0JAovJkMBhLosAF98Q05fkxFiwJKgkOWw=" providerId="None" clId="Web-{5019BC81-1639-4D3C-9379-38DF349579FB}" dt="2024-02-07T17:37:09.056" v="246"/>
          <ac:spMkLst>
            <pc:docMk/>
            <pc:sldMk cId="3219658241" sldId="569"/>
            <ac:spMk id="2" creationId="{8EE821B5-79B5-F04F-A085-FE86B8F7962E}"/>
          </ac:spMkLst>
        </pc:spChg>
        <pc:spChg chg="del">
          <ac:chgData name="Hayley Hobson" userId="8jba2u86z+0JAovJkMBhLosAF98Q05fkxFiwJKgkOWw=" providerId="None" clId="Web-{5019BC81-1639-4D3C-9379-38DF349579FB}" dt="2024-02-07T17:37:04.587" v="244"/>
          <ac:spMkLst>
            <pc:docMk/>
            <pc:sldMk cId="3219658241" sldId="569"/>
            <ac:spMk id="4" creationId="{FC5414F4-B63A-9D46-A5FC-C4D7313861B6}"/>
          </ac:spMkLst>
        </pc:spChg>
        <pc:spChg chg="del">
          <ac:chgData name="Hayley Hobson" userId="8jba2u86z+0JAovJkMBhLosAF98Q05fkxFiwJKgkOWw=" providerId="None" clId="Web-{5019BC81-1639-4D3C-9379-38DF349579FB}" dt="2024-02-07T17:37:06.946" v="245"/>
          <ac:spMkLst>
            <pc:docMk/>
            <pc:sldMk cId="3219658241" sldId="569"/>
            <ac:spMk id="9" creationId="{00000000-0000-0000-0000-000000000000}"/>
          </ac:spMkLst>
        </pc:spChg>
        <pc:picChg chg="del">
          <ac:chgData name="Hayley Hobson" userId="8jba2u86z+0JAovJkMBhLosAF98Q05fkxFiwJKgkOWw=" providerId="None" clId="Web-{5019BC81-1639-4D3C-9379-38DF349579FB}" dt="2024-02-07T17:37:59.479" v="251"/>
          <ac:picMkLst>
            <pc:docMk/>
            <pc:sldMk cId="3219658241" sldId="569"/>
            <ac:picMk id="3" creationId="{EEE82E98-207C-DAF4-2C8B-D408E6886424}"/>
          </ac:picMkLst>
        </pc:picChg>
        <pc:picChg chg="mod">
          <ac:chgData name="Hayley Hobson" userId="8jba2u86z+0JAovJkMBhLosAF98Q05fkxFiwJKgkOWw=" providerId="None" clId="Web-{5019BC81-1639-4D3C-9379-38DF349579FB}" dt="2024-02-07T17:38:05.511" v="254" actId="1076"/>
          <ac:picMkLst>
            <pc:docMk/>
            <pc:sldMk cId="3219658241" sldId="569"/>
            <ac:picMk id="15" creationId="{8881CE5A-81CF-FC62-BA86-FF5B718AE12A}"/>
          </ac:picMkLst>
        </pc:picChg>
        <pc:picChg chg="del">
          <ac:chgData name="Hayley Hobson" userId="8jba2u86z+0JAovJkMBhLosAF98Q05fkxFiwJKgkOWw=" providerId="None" clId="Web-{5019BC81-1639-4D3C-9379-38DF349579FB}" dt="2024-02-07T17:37:25.181" v="249"/>
          <ac:picMkLst>
            <pc:docMk/>
            <pc:sldMk cId="3219658241" sldId="569"/>
            <ac:picMk id="16" creationId="{C37B6BCC-50DE-C4E3-3255-5F50D8F08692}"/>
          </ac:picMkLst>
        </pc:picChg>
        <pc:inkChg chg="mod">
          <ac:chgData name="Hayley Hobson" userId="8jba2u86z+0JAovJkMBhLosAF98Q05fkxFiwJKgkOWw=" providerId="None" clId="Web-{5019BC81-1639-4D3C-9379-38DF349579FB}" dt="2024-02-07T17:38:17.902" v="256" actId="14100"/>
          <ac:inkMkLst>
            <pc:docMk/>
            <pc:sldMk cId="3219658241" sldId="569"/>
            <ac:inkMk id="5" creationId="{7016FD84-DE2D-CB84-31D4-A70325B116ED}"/>
          </ac:inkMkLst>
        </pc:inkChg>
        <pc:inkChg chg="del">
          <ac:chgData name="Hayley Hobson" userId="8jba2u86z+0JAovJkMBhLosAF98Q05fkxFiwJKgkOWw=" providerId="None" clId="Web-{5019BC81-1639-4D3C-9379-38DF349579FB}" dt="2024-02-07T17:37:19.181" v="248"/>
          <ac:inkMkLst>
            <pc:docMk/>
            <pc:sldMk cId="3219658241" sldId="569"/>
            <ac:inkMk id="6" creationId="{64F70778-DC69-0DFE-EEEF-AED51B8F996E}"/>
          </ac:inkMkLst>
        </pc:inkChg>
        <pc:inkChg chg="del">
          <ac:chgData name="Hayley Hobson" userId="8jba2u86z+0JAovJkMBhLosAF98Q05fkxFiwJKgkOWw=" providerId="None" clId="Web-{5019BC81-1639-4D3C-9379-38DF349579FB}" dt="2024-02-07T17:37:17.603" v="247"/>
          <ac:inkMkLst>
            <pc:docMk/>
            <pc:sldMk cId="3219658241" sldId="569"/>
            <ac:inkMk id="7" creationId="{012E64DA-68CF-0DB1-25DD-8CA227254584}"/>
          </ac:inkMkLst>
        </pc:inkChg>
        <pc:inkChg chg="del">
          <ac:chgData name="Hayley Hobson" userId="8jba2u86z+0JAovJkMBhLosAF98Q05fkxFiwJKgkOWw=" providerId="None" clId="Web-{5019BC81-1639-4D3C-9379-38DF349579FB}" dt="2024-02-07T17:37:57.010" v="250"/>
          <ac:inkMkLst>
            <pc:docMk/>
            <pc:sldMk cId="3219658241" sldId="569"/>
            <ac:inkMk id="11" creationId="{F5689C69-B69C-FF4A-2FE4-38F1AAD1A675}"/>
          </ac:inkMkLst>
        </pc:inkChg>
      </pc:sldChg>
      <pc:sldChg chg="addSp delSp modSp add replId">
        <pc:chgData name="Hayley Hobson" userId="8jba2u86z+0JAovJkMBhLosAF98Q05fkxFiwJKgkOWw=" providerId="None" clId="Web-{5019BC81-1639-4D3C-9379-38DF349579FB}" dt="2024-02-07T17:45:04.211" v="278" actId="1076"/>
        <pc:sldMkLst>
          <pc:docMk/>
          <pc:sldMk cId="1126694278" sldId="570"/>
        </pc:sldMkLst>
        <pc:picChg chg="add mod">
          <ac:chgData name="Hayley Hobson" userId="8jba2u86z+0JAovJkMBhLosAF98Q05fkxFiwJKgkOWw=" providerId="None" clId="Web-{5019BC81-1639-4D3C-9379-38DF349579FB}" dt="2024-02-07T17:45:04.211" v="278" actId="1076"/>
          <ac:picMkLst>
            <pc:docMk/>
            <pc:sldMk cId="1126694278" sldId="570"/>
            <ac:picMk id="2" creationId="{B7AE70C4-4037-02EB-56B0-DBA29AAE9267}"/>
          </ac:picMkLst>
        </pc:picChg>
        <pc:picChg chg="del">
          <ac:chgData name="Hayley Hobson" userId="8jba2u86z+0JAovJkMBhLosAF98Q05fkxFiwJKgkOWw=" providerId="None" clId="Web-{5019BC81-1639-4D3C-9379-38DF349579FB}" dt="2024-02-07T17:44:48.226" v="275"/>
          <ac:picMkLst>
            <pc:docMk/>
            <pc:sldMk cId="1126694278" sldId="570"/>
            <ac:picMk id="3" creationId="{EEE82E98-207C-DAF4-2C8B-D408E6886424}"/>
          </ac:picMkLst>
        </pc:picChg>
        <pc:picChg chg="del">
          <ac:chgData name="Hayley Hobson" userId="8jba2u86z+0JAovJkMBhLosAF98Q05fkxFiwJKgkOWw=" providerId="None" clId="Web-{5019BC81-1639-4D3C-9379-38DF349579FB}" dt="2024-02-07T17:39:43.951" v="273"/>
          <ac:picMkLst>
            <pc:docMk/>
            <pc:sldMk cId="1126694278" sldId="570"/>
            <ac:picMk id="16" creationId="{C37B6BCC-50DE-C4E3-3255-5F50D8F08692}"/>
          </ac:picMkLst>
        </pc:picChg>
        <pc:inkChg chg="del">
          <ac:chgData name="Hayley Hobson" userId="8jba2u86z+0JAovJkMBhLosAF98Q05fkxFiwJKgkOWw=" providerId="None" clId="Web-{5019BC81-1639-4D3C-9379-38DF349579FB}" dt="2024-02-07T17:39:39.264" v="272"/>
          <ac:inkMkLst>
            <pc:docMk/>
            <pc:sldMk cId="1126694278" sldId="570"/>
            <ac:inkMk id="6" creationId="{64F70778-DC69-0DFE-EEEF-AED51B8F996E}"/>
          </ac:inkMkLst>
        </pc:inkChg>
        <pc:inkChg chg="del">
          <ac:chgData name="Hayley Hobson" userId="8jba2u86z+0JAovJkMBhLosAF98Q05fkxFiwJKgkOWw=" providerId="None" clId="Web-{5019BC81-1639-4D3C-9379-38DF349579FB}" dt="2024-02-07T17:39:37.842" v="271"/>
          <ac:inkMkLst>
            <pc:docMk/>
            <pc:sldMk cId="1126694278" sldId="570"/>
            <ac:inkMk id="7" creationId="{012E64DA-68CF-0DB1-25DD-8CA227254584}"/>
          </ac:inkMkLst>
        </pc:inkChg>
        <pc:inkChg chg="del">
          <ac:chgData name="Hayley Hobson" userId="8jba2u86z+0JAovJkMBhLosAF98Q05fkxFiwJKgkOWw=" providerId="None" clId="Web-{5019BC81-1639-4D3C-9379-38DF349579FB}" dt="2024-02-07T17:39:55.061" v="274"/>
          <ac:inkMkLst>
            <pc:docMk/>
            <pc:sldMk cId="1126694278" sldId="570"/>
            <ac:inkMk id="11" creationId="{F5689C69-B69C-FF4A-2FE4-38F1AAD1A675}"/>
          </ac:inkMkLst>
        </pc:inkChg>
      </pc:sldChg>
    </pc:docChg>
  </pc:docChgLst>
  <pc:docChgLst>
    <pc:chgData name="Hayley Hobson" userId="8jba2u86z+0JAovJkMBhLosAF98Q05fkxFiwJKgkOWw=" providerId="None" clId="Web-{8975F18B-2E03-48DE-AEF6-135CDAE8C3E2}"/>
    <pc:docChg chg="modSld">
      <pc:chgData name="Hayley Hobson" userId="8jba2u86z+0JAovJkMBhLosAF98Q05fkxFiwJKgkOWw=" providerId="None" clId="Web-{8975F18B-2E03-48DE-AEF6-135CDAE8C3E2}" dt="2022-03-21T00:44:48.265" v="18"/>
      <pc:docMkLst>
        <pc:docMk/>
      </pc:docMkLst>
      <pc:sldChg chg="modNotes">
        <pc:chgData name="Hayley Hobson" userId="8jba2u86z+0JAovJkMBhLosAF98Q05fkxFiwJKgkOWw=" providerId="None" clId="Web-{8975F18B-2E03-48DE-AEF6-135CDAE8C3E2}" dt="2022-03-21T00:43:36.014" v="6"/>
        <pc:sldMkLst>
          <pc:docMk/>
          <pc:sldMk cId="2051540753" sldId="256"/>
        </pc:sldMkLst>
      </pc:sldChg>
      <pc:sldChg chg="modNotes">
        <pc:chgData name="Hayley Hobson" userId="8jba2u86z+0JAovJkMBhLosAF98Q05fkxFiwJKgkOWw=" providerId="None" clId="Web-{8975F18B-2E03-48DE-AEF6-135CDAE8C3E2}" dt="2022-03-21T00:43:32.154" v="2"/>
        <pc:sldMkLst>
          <pc:docMk/>
          <pc:sldMk cId="1448783260" sldId="260"/>
        </pc:sldMkLst>
      </pc:sldChg>
      <pc:sldChg chg="modNotes">
        <pc:chgData name="Hayley Hobson" userId="8jba2u86z+0JAovJkMBhLosAF98Q05fkxFiwJKgkOWw=" providerId="None" clId="Web-{8975F18B-2E03-48DE-AEF6-135CDAE8C3E2}" dt="2022-03-21T00:43:57.639" v="11"/>
        <pc:sldMkLst>
          <pc:docMk/>
          <pc:sldMk cId="343826439" sldId="273"/>
        </pc:sldMkLst>
      </pc:sldChg>
      <pc:sldChg chg="modNotes">
        <pc:chgData name="Hayley Hobson" userId="8jba2u86z+0JAovJkMBhLosAF98Q05fkxFiwJKgkOWw=" providerId="None" clId="Web-{8975F18B-2E03-48DE-AEF6-135CDAE8C3E2}" dt="2022-03-21T00:43:49.029" v="7"/>
        <pc:sldMkLst>
          <pc:docMk/>
          <pc:sldMk cId="390147763" sldId="497"/>
        </pc:sldMkLst>
      </pc:sldChg>
      <pc:sldChg chg="modNotes">
        <pc:chgData name="Hayley Hobson" userId="8jba2u86z+0JAovJkMBhLosAF98Q05fkxFiwJKgkOWw=" providerId="None" clId="Web-{8975F18B-2E03-48DE-AEF6-135CDAE8C3E2}" dt="2022-03-21T00:44:19.671" v="13"/>
        <pc:sldMkLst>
          <pc:docMk/>
          <pc:sldMk cId="1211315608" sldId="504"/>
        </pc:sldMkLst>
      </pc:sldChg>
      <pc:sldChg chg="modNotes">
        <pc:chgData name="Hayley Hobson" userId="8jba2u86z+0JAovJkMBhLosAF98Q05fkxFiwJKgkOWw=" providerId="None" clId="Web-{8975F18B-2E03-48DE-AEF6-135CDAE8C3E2}" dt="2022-03-21T00:44:48.265" v="18"/>
        <pc:sldMkLst>
          <pc:docMk/>
          <pc:sldMk cId="578625622" sldId="536"/>
        </pc:sldMkLst>
      </pc:sldChg>
    </pc:docChg>
  </pc:docChgLst>
  <pc:docChgLst>
    <pc:chgData name="Hayley Hobson" userId="8jba2u86z+0JAovJkMBhLosAF98Q05fkxFiwJKgkOWw=" providerId="None" clId="Web-{9B951F83-60C1-4548-8581-71C8F9763D71}"/>
    <pc:docChg chg="modSld">
      <pc:chgData name="Hayley Hobson" userId="8jba2u86z+0JAovJkMBhLosAF98Q05fkxFiwJKgkOWw=" providerId="None" clId="Web-{9B951F83-60C1-4548-8581-71C8F9763D71}" dt="2024-02-07T18:14:08.963" v="0" actId="20577"/>
      <pc:docMkLst>
        <pc:docMk/>
      </pc:docMkLst>
      <pc:sldChg chg="modSp">
        <pc:chgData name="Hayley Hobson" userId="8jba2u86z+0JAovJkMBhLosAF98Q05fkxFiwJKgkOWw=" providerId="None" clId="Web-{9B951F83-60C1-4548-8581-71C8F9763D71}" dt="2024-02-07T18:14:08.963" v="0" actId="20577"/>
        <pc:sldMkLst>
          <pc:docMk/>
          <pc:sldMk cId="390147763" sldId="497"/>
        </pc:sldMkLst>
        <pc:spChg chg="mod">
          <ac:chgData name="Hayley Hobson" userId="8jba2u86z+0JAovJkMBhLosAF98Q05fkxFiwJKgkOWw=" providerId="None" clId="Web-{9B951F83-60C1-4548-8581-71C8F9763D71}" dt="2024-02-07T18:14:08.963" v="0" actId="20577"/>
          <ac:spMkLst>
            <pc:docMk/>
            <pc:sldMk cId="390147763" sldId="497"/>
            <ac:spMk id="9" creationId="{00000000-0000-0000-0000-000000000000}"/>
          </ac:spMkLst>
        </pc:spChg>
      </pc:sldChg>
    </pc:docChg>
  </pc:docChgLst>
  <pc:docChgLst>
    <pc:chgData name="Hayley Hobson" clId="Web-{ED3464D0-9F1B-41C4-898A-BA1FCC27E719}"/>
    <pc:docChg chg="addSld delSld modSld">
      <pc:chgData name="Hayley Hobson" userId="" providerId="" clId="Web-{ED3464D0-9F1B-41C4-898A-BA1FCC27E719}" dt="2024-02-07T16:39:05.259" v="307"/>
      <pc:docMkLst>
        <pc:docMk/>
      </pc:docMkLst>
      <pc:sldChg chg="addSp delSp modSp">
        <pc:chgData name="Hayley Hobson" userId="" providerId="" clId="Web-{ED3464D0-9F1B-41C4-898A-BA1FCC27E719}" dt="2024-02-07T16:19:52.581" v="123" actId="1076"/>
        <pc:sldMkLst>
          <pc:docMk/>
          <pc:sldMk cId="2051540753" sldId="256"/>
        </pc:sldMkLst>
        <pc:spChg chg="mod">
          <ac:chgData name="Hayley Hobson" userId="" providerId="" clId="Web-{ED3464D0-9F1B-41C4-898A-BA1FCC27E719}" dt="2024-02-07T16:19:52.581" v="123" actId="1076"/>
          <ac:spMkLst>
            <pc:docMk/>
            <pc:sldMk cId="2051540753" sldId="256"/>
            <ac:spMk id="5" creationId="{98D5AEF4-EEBE-674A-A0D7-463A90891399}"/>
          </ac:spMkLst>
        </pc:spChg>
        <pc:spChg chg="mod">
          <ac:chgData name="Hayley Hobson" userId="" providerId="" clId="Web-{ED3464D0-9F1B-41C4-898A-BA1FCC27E719}" dt="2024-02-07T16:19:43.565" v="121" actId="1076"/>
          <ac:spMkLst>
            <pc:docMk/>
            <pc:sldMk cId="2051540753" sldId="256"/>
            <ac:spMk id="9" creationId="{4D04543A-8CC2-354B-B24F-0AB030025CE4}"/>
          </ac:spMkLst>
        </pc:spChg>
        <pc:picChg chg="add mod">
          <ac:chgData name="Hayley Hobson" userId="" providerId="" clId="Web-{ED3464D0-9F1B-41C4-898A-BA1FCC27E719}" dt="2024-02-07T16:19:12.157" v="116" actId="1076"/>
          <ac:picMkLst>
            <pc:docMk/>
            <pc:sldMk cId="2051540753" sldId="256"/>
            <ac:picMk id="2" creationId="{3678C97D-A7AC-CEBD-F58C-73B3A41C22E8}"/>
          </ac:picMkLst>
        </pc:picChg>
        <pc:picChg chg="del">
          <ac:chgData name="Hayley Hobson" userId="" providerId="" clId="Web-{ED3464D0-9F1B-41C4-898A-BA1FCC27E719}" dt="2024-02-07T15:50:00.749" v="7"/>
          <ac:picMkLst>
            <pc:docMk/>
            <pc:sldMk cId="2051540753" sldId="256"/>
            <ac:picMk id="4" creationId="{84AA328D-DC1C-814C-B49A-17BDB0857104}"/>
          </ac:picMkLst>
        </pc:picChg>
        <pc:picChg chg="del mod">
          <ac:chgData name="Hayley Hobson" userId="" providerId="" clId="Web-{ED3464D0-9F1B-41C4-898A-BA1FCC27E719}" dt="2024-02-07T16:18:53.563" v="111"/>
          <ac:picMkLst>
            <pc:docMk/>
            <pc:sldMk cId="2051540753" sldId="256"/>
            <ac:picMk id="8" creationId="{2B8B6436-4581-6843-A999-E5296B4249E6}"/>
          </ac:picMkLst>
        </pc:picChg>
      </pc:sldChg>
      <pc:sldChg chg="addSp delSp modSp">
        <pc:chgData name="Hayley Hobson" userId="" providerId="" clId="Web-{ED3464D0-9F1B-41C4-898A-BA1FCC27E719}" dt="2024-02-07T16:16:48.557" v="107" actId="1076"/>
        <pc:sldMkLst>
          <pc:docMk/>
          <pc:sldMk cId="1448783260" sldId="260"/>
        </pc:sldMkLst>
        <pc:spChg chg="mod">
          <ac:chgData name="Hayley Hobson" userId="" providerId="" clId="Web-{ED3464D0-9F1B-41C4-898A-BA1FCC27E719}" dt="2024-02-07T15:51:56.239" v="39" actId="14100"/>
          <ac:spMkLst>
            <pc:docMk/>
            <pc:sldMk cId="1448783260" sldId="260"/>
            <ac:spMk id="2" creationId="{8EE821B5-79B5-F04F-A085-FE86B8F7962E}"/>
          </ac:spMkLst>
        </pc:spChg>
        <pc:spChg chg="mod">
          <ac:chgData name="Hayley Hobson" userId="" providerId="" clId="Web-{ED3464D0-9F1B-41C4-898A-BA1FCC27E719}" dt="2024-02-07T15:51:29.207" v="32" actId="1076"/>
          <ac:spMkLst>
            <pc:docMk/>
            <pc:sldMk cId="1448783260" sldId="260"/>
            <ac:spMk id="3" creationId="{080C6EB5-F009-F345-903E-311931A53EFC}"/>
          </ac:spMkLst>
        </pc:spChg>
        <pc:spChg chg="mod">
          <ac:chgData name="Hayley Hobson" userId="" providerId="" clId="Web-{ED3464D0-9F1B-41C4-898A-BA1FCC27E719}" dt="2024-02-07T15:52:16.834" v="41" actId="1076"/>
          <ac:spMkLst>
            <pc:docMk/>
            <pc:sldMk cId="1448783260" sldId="260"/>
            <ac:spMk id="9" creationId="{00000000-0000-0000-0000-000000000000}"/>
          </ac:spMkLst>
        </pc:spChg>
        <pc:spChg chg="add mod">
          <ac:chgData name="Hayley Hobson" userId="" providerId="" clId="Web-{ED3464D0-9F1B-41C4-898A-BA1FCC27E719}" dt="2024-02-07T16:16:41.463" v="106" actId="1076"/>
          <ac:spMkLst>
            <pc:docMk/>
            <pc:sldMk cId="1448783260" sldId="260"/>
            <ac:spMk id="13" creationId="{273FC3BB-9263-531B-60D8-78A757D2941F}"/>
          </ac:spMkLst>
        </pc:spChg>
        <pc:spChg chg="add mod">
          <ac:chgData name="Hayley Hobson" userId="" providerId="" clId="Web-{ED3464D0-9F1B-41C4-898A-BA1FCC27E719}" dt="2024-02-07T16:16:30.759" v="104" actId="1076"/>
          <ac:spMkLst>
            <pc:docMk/>
            <pc:sldMk cId="1448783260" sldId="260"/>
            <ac:spMk id="14" creationId="{59E1F583-0340-9AF2-F932-B3DAE2C56D35}"/>
          </ac:spMkLst>
        </pc:spChg>
        <pc:picChg chg="add mod">
          <ac:chgData name="Hayley Hobson" userId="" providerId="" clId="Web-{ED3464D0-9F1B-41C4-898A-BA1FCC27E719}" dt="2024-02-07T16:16:16.274" v="100" actId="1076"/>
          <ac:picMkLst>
            <pc:docMk/>
            <pc:sldMk cId="1448783260" sldId="260"/>
            <ac:picMk id="4" creationId="{573C4BCA-DA04-25A4-4500-88C6454DF423}"/>
          </ac:picMkLst>
        </pc:picChg>
        <pc:picChg chg="add del mod">
          <ac:chgData name="Hayley Hobson" userId="" providerId="" clId="Web-{ED3464D0-9F1B-41C4-898A-BA1FCC27E719}" dt="2024-02-07T16:07:30.360" v="44"/>
          <ac:picMkLst>
            <pc:docMk/>
            <pc:sldMk cId="1448783260" sldId="260"/>
            <ac:picMk id="5" creationId="{A07D4C82-4345-CA1E-BB4C-87464EB5D493}"/>
          </ac:picMkLst>
        </pc:picChg>
        <pc:picChg chg="add del mod">
          <ac:chgData name="Hayley Hobson" userId="" providerId="" clId="Web-{ED3464D0-9F1B-41C4-898A-BA1FCC27E719}" dt="2024-02-07T16:08:32.331" v="49"/>
          <ac:picMkLst>
            <pc:docMk/>
            <pc:sldMk cId="1448783260" sldId="260"/>
            <ac:picMk id="6" creationId="{105C2330-8EA9-6CE2-D2E2-3DE85C003198}"/>
          </ac:picMkLst>
        </pc:picChg>
        <pc:picChg chg="add mod">
          <ac:chgData name="Hayley Hobson" userId="" providerId="" clId="Web-{ED3464D0-9F1B-41C4-898A-BA1FCC27E719}" dt="2024-02-07T16:16:32.603" v="105" actId="1076"/>
          <ac:picMkLst>
            <pc:docMk/>
            <pc:sldMk cId="1448783260" sldId="260"/>
            <ac:picMk id="7" creationId="{3D98F4CE-BFE6-7FF3-312B-AC05F67EA685}"/>
          </ac:picMkLst>
        </pc:picChg>
        <pc:picChg chg="add del mod">
          <ac:chgData name="Hayley Hobson" userId="" providerId="" clId="Web-{ED3464D0-9F1B-41C4-898A-BA1FCC27E719}" dt="2024-02-07T16:08:49.691" v="53"/>
          <ac:picMkLst>
            <pc:docMk/>
            <pc:sldMk cId="1448783260" sldId="260"/>
            <ac:picMk id="8" creationId="{8BA2DD4F-C24F-86A9-89A6-C343E05BB73A}"/>
          </ac:picMkLst>
        </pc:picChg>
        <pc:picChg chg="add del mod">
          <ac:chgData name="Hayley Hobson" userId="" providerId="" clId="Web-{ED3464D0-9F1B-41C4-898A-BA1FCC27E719}" dt="2024-02-07T16:09:02.145" v="55"/>
          <ac:picMkLst>
            <pc:docMk/>
            <pc:sldMk cId="1448783260" sldId="260"/>
            <ac:picMk id="10" creationId="{81DC25D9-376A-519D-78AA-4AD364861D17}"/>
          </ac:picMkLst>
        </pc:picChg>
        <pc:picChg chg="add del mod">
          <ac:chgData name="Hayley Hobson" userId="" providerId="" clId="Web-{ED3464D0-9F1B-41C4-898A-BA1FCC27E719}" dt="2024-02-07T16:11:06.901" v="59"/>
          <ac:picMkLst>
            <pc:docMk/>
            <pc:sldMk cId="1448783260" sldId="260"/>
            <ac:picMk id="11" creationId="{3A6604F7-F882-07D1-F6D2-45223A2CF31B}"/>
          </ac:picMkLst>
        </pc:picChg>
        <pc:picChg chg="add mod">
          <ac:chgData name="Hayley Hobson" userId="" providerId="" clId="Web-{ED3464D0-9F1B-41C4-898A-BA1FCC27E719}" dt="2024-02-07T16:16:27.462" v="103" actId="1076"/>
          <ac:picMkLst>
            <pc:docMk/>
            <pc:sldMk cId="1448783260" sldId="260"/>
            <ac:picMk id="12" creationId="{057C03C7-5DC6-808C-9376-2C1BEEAC27AB}"/>
          </ac:picMkLst>
        </pc:picChg>
        <pc:picChg chg="add mod">
          <ac:chgData name="Hayley Hobson" userId="" providerId="" clId="Web-{ED3464D0-9F1B-41C4-898A-BA1FCC27E719}" dt="2024-02-07T16:16:48.557" v="107" actId="1076"/>
          <ac:picMkLst>
            <pc:docMk/>
            <pc:sldMk cId="1448783260" sldId="260"/>
            <ac:picMk id="15" creationId="{3304CD86-7BBB-A7DE-F460-FB5116007716}"/>
          </ac:picMkLst>
        </pc:picChg>
      </pc:sldChg>
      <pc:sldChg chg="del">
        <pc:chgData name="Hayley Hobson" userId="" providerId="" clId="Web-{ED3464D0-9F1B-41C4-898A-BA1FCC27E719}" dt="2024-02-07T16:28:01.228" v="221"/>
        <pc:sldMkLst>
          <pc:docMk/>
          <pc:sldMk cId="343826439" sldId="273"/>
        </pc:sldMkLst>
      </pc:sldChg>
      <pc:sldChg chg="del">
        <pc:chgData name="Hayley Hobson" userId="" providerId="" clId="Web-{ED3464D0-9F1B-41C4-898A-BA1FCC27E719}" dt="2024-02-07T16:28:29.636" v="250"/>
        <pc:sldMkLst>
          <pc:docMk/>
          <pc:sldMk cId="4033522717" sldId="393"/>
        </pc:sldMkLst>
      </pc:sldChg>
      <pc:sldChg chg="addSp delSp modSp">
        <pc:chgData name="Hayley Hobson" userId="" providerId="" clId="Web-{ED3464D0-9F1B-41C4-898A-BA1FCC27E719}" dt="2024-02-07T16:25:33.815" v="197"/>
        <pc:sldMkLst>
          <pc:docMk/>
          <pc:sldMk cId="390147763" sldId="497"/>
        </pc:sldMkLst>
        <pc:spChg chg="mod">
          <ac:chgData name="Hayley Hobson" userId="" providerId="" clId="Web-{ED3464D0-9F1B-41C4-898A-BA1FCC27E719}" dt="2024-02-07T16:21:20.585" v="156" actId="1076"/>
          <ac:spMkLst>
            <pc:docMk/>
            <pc:sldMk cId="390147763" sldId="497"/>
            <ac:spMk id="2" creationId="{8EE821B5-79B5-F04F-A085-FE86B8F7962E}"/>
          </ac:spMkLst>
        </pc:spChg>
        <pc:spChg chg="mod">
          <ac:chgData name="Hayley Hobson" userId="" providerId="" clId="Web-{ED3464D0-9F1B-41C4-898A-BA1FCC27E719}" dt="2024-02-07T16:21:46.274" v="160" actId="14100"/>
          <ac:spMkLst>
            <pc:docMk/>
            <pc:sldMk cId="390147763" sldId="497"/>
            <ac:spMk id="4" creationId="{FC5414F4-B63A-9D46-A5FC-C4D7313861B6}"/>
          </ac:spMkLst>
        </pc:spChg>
        <pc:spChg chg="add del">
          <ac:chgData name="Hayley Hobson" userId="" providerId="" clId="Web-{ED3464D0-9F1B-41C4-898A-BA1FCC27E719}" dt="2024-02-07T16:23:12.153" v="170"/>
          <ac:spMkLst>
            <pc:docMk/>
            <pc:sldMk cId="390147763" sldId="497"/>
            <ac:spMk id="7" creationId="{41504A01-F7C4-D3F6-77A9-889DC78BDF2E}"/>
          </ac:spMkLst>
        </pc:spChg>
        <pc:spChg chg="mod">
          <ac:chgData name="Hayley Hobson" userId="" providerId="" clId="Web-{ED3464D0-9F1B-41C4-898A-BA1FCC27E719}" dt="2024-02-07T16:21:33.023" v="159" actId="20577"/>
          <ac:spMkLst>
            <pc:docMk/>
            <pc:sldMk cId="390147763" sldId="497"/>
            <ac:spMk id="9" creationId="{00000000-0000-0000-0000-000000000000}"/>
          </ac:spMkLst>
        </pc:spChg>
        <pc:picChg chg="add mod">
          <ac:chgData name="Hayley Hobson" userId="" providerId="" clId="Web-{ED3464D0-9F1B-41C4-898A-BA1FCC27E719}" dt="2024-02-07T16:25:13.908" v="195" actId="1076"/>
          <ac:picMkLst>
            <pc:docMk/>
            <pc:sldMk cId="390147763" sldId="497"/>
            <ac:picMk id="3" creationId="{CF97E729-8577-8693-F87C-BA915B910D33}"/>
          </ac:picMkLst>
        </pc:picChg>
        <pc:picChg chg="add mod">
          <ac:chgData name="Hayley Hobson" userId="" providerId="" clId="Web-{ED3464D0-9F1B-41C4-898A-BA1FCC27E719}" dt="2024-02-07T16:25:10.064" v="194" actId="1076"/>
          <ac:picMkLst>
            <pc:docMk/>
            <pc:sldMk cId="390147763" sldId="497"/>
            <ac:picMk id="5" creationId="{AE2CE24E-1F0C-12BC-3679-F520910D41DF}"/>
          </ac:picMkLst>
        </pc:picChg>
        <pc:picChg chg="add mod">
          <ac:chgData name="Hayley Hobson" userId="" providerId="" clId="Web-{ED3464D0-9F1B-41C4-898A-BA1FCC27E719}" dt="2024-02-07T16:25:08.064" v="193" actId="1076"/>
          <ac:picMkLst>
            <pc:docMk/>
            <pc:sldMk cId="390147763" sldId="497"/>
            <ac:picMk id="6" creationId="{A641D80F-9F96-85F8-5091-5F71253CBDDB}"/>
          </ac:picMkLst>
        </pc:picChg>
        <pc:inkChg chg="add del">
          <ac:chgData name="Hayley Hobson" userId="" providerId="" clId="Web-{ED3464D0-9F1B-41C4-898A-BA1FCC27E719}" dt="2024-02-07T16:23:04.293" v="168"/>
          <ac:inkMkLst>
            <pc:docMk/>
            <pc:sldMk cId="390147763" sldId="497"/>
            <ac:inkMk id="8" creationId="{46EA7A07-DCE4-445B-59EB-70FDD3447736}"/>
          </ac:inkMkLst>
        </pc:inkChg>
        <pc:inkChg chg="add del">
          <ac:chgData name="Hayley Hobson" userId="" providerId="" clId="Web-{ED3464D0-9F1B-41C4-898A-BA1FCC27E719}" dt="2024-02-07T16:23:20.997" v="172"/>
          <ac:inkMkLst>
            <pc:docMk/>
            <pc:sldMk cId="390147763" sldId="497"/>
            <ac:inkMk id="10" creationId="{F9F71BE0-98D6-8D09-BF62-81DD149DC3B5}"/>
          </ac:inkMkLst>
        </pc:inkChg>
        <pc:inkChg chg="add del">
          <ac:chgData name="Hayley Hobson" userId="" providerId="" clId="Web-{ED3464D0-9F1B-41C4-898A-BA1FCC27E719}" dt="2024-02-07T16:23:36.810" v="176"/>
          <ac:inkMkLst>
            <pc:docMk/>
            <pc:sldMk cId="390147763" sldId="497"/>
            <ac:inkMk id="11" creationId="{221482E5-B4FB-C2FB-9AF1-7BC97DF42B79}"/>
          </ac:inkMkLst>
        </pc:inkChg>
        <pc:inkChg chg="add del">
          <ac:chgData name="Hayley Hobson" userId="" providerId="" clId="Web-{ED3464D0-9F1B-41C4-898A-BA1FCC27E719}" dt="2024-02-07T16:23:32.825" v="175"/>
          <ac:inkMkLst>
            <pc:docMk/>
            <pc:sldMk cId="390147763" sldId="497"/>
            <ac:inkMk id="12" creationId="{7A67CB24-758A-4B20-792E-AE75EF44790D}"/>
          </ac:inkMkLst>
        </pc:inkChg>
        <pc:inkChg chg="add">
          <ac:chgData name="Hayley Hobson" userId="" providerId="" clId="Web-{ED3464D0-9F1B-41C4-898A-BA1FCC27E719}" dt="2024-02-07T16:23:42.185" v="177"/>
          <ac:inkMkLst>
            <pc:docMk/>
            <pc:sldMk cId="390147763" sldId="497"/>
            <ac:inkMk id="13" creationId="{87FF4E4C-6F7E-5DC3-7BB2-1D74573BE37D}"/>
          </ac:inkMkLst>
        </pc:inkChg>
        <pc:inkChg chg="add del">
          <ac:chgData name="Hayley Hobson" userId="" providerId="" clId="Web-{ED3464D0-9F1B-41C4-898A-BA1FCC27E719}" dt="2024-02-07T16:23:46.889" v="179"/>
          <ac:inkMkLst>
            <pc:docMk/>
            <pc:sldMk cId="390147763" sldId="497"/>
            <ac:inkMk id="14" creationId="{B6627338-931E-D599-9F5F-CF90A8037511}"/>
          </ac:inkMkLst>
        </pc:inkChg>
        <pc:inkChg chg="add del">
          <ac:chgData name="Hayley Hobson" userId="" providerId="" clId="Web-{ED3464D0-9F1B-41C4-898A-BA1FCC27E719}" dt="2024-02-07T16:24:03.421" v="185"/>
          <ac:inkMkLst>
            <pc:docMk/>
            <pc:sldMk cId="390147763" sldId="497"/>
            <ac:inkMk id="15" creationId="{5E4C558A-6E31-2862-E1EF-ADF07D7FA0DB}"/>
          </ac:inkMkLst>
        </pc:inkChg>
        <pc:inkChg chg="add del">
          <ac:chgData name="Hayley Hobson" userId="" providerId="" clId="Web-{ED3464D0-9F1B-41C4-898A-BA1FCC27E719}" dt="2024-02-07T16:23:54.030" v="182"/>
          <ac:inkMkLst>
            <pc:docMk/>
            <pc:sldMk cId="390147763" sldId="497"/>
            <ac:inkMk id="16" creationId="{2044DE78-BF52-1829-E85B-5D860767D9E3}"/>
          </ac:inkMkLst>
        </pc:inkChg>
        <pc:inkChg chg="add del">
          <ac:chgData name="Hayley Hobson" userId="" providerId="" clId="Web-{ED3464D0-9F1B-41C4-898A-BA1FCC27E719}" dt="2024-02-07T16:23:58.295" v="184"/>
          <ac:inkMkLst>
            <pc:docMk/>
            <pc:sldMk cId="390147763" sldId="497"/>
            <ac:inkMk id="17" creationId="{C3B72FE0-6B2F-1DC9-3B8E-11D06DE11276}"/>
          </ac:inkMkLst>
        </pc:inkChg>
        <pc:inkChg chg="add del">
          <ac:chgData name="Hayley Hobson" userId="" providerId="" clId="Web-{ED3464D0-9F1B-41C4-898A-BA1FCC27E719}" dt="2024-02-07T16:24:14.577" v="187"/>
          <ac:inkMkLst>
            <pc:docMk/>
            <pc:sldMk cId="390147763" sldId="497"/>
            <ac:inkMk id="18" creationId="{11FA0AC5-B19F-D9FD-F2E6-5C240E94F827}"/>
          </ac:inkMkLst>
        </pc:inkChg>
        <pc:inkChg chg="add del">
          <ac:chgData name="Hayley Hobson" userId="" providerId="" clId="Web-{ED3464D0-9F1B-41C4-898A-BA1FCC27E719}" dt="2024-02-07T16:24:25.453" v="189"/>
          <ac:inkMkLst>
            <pc:docMk/>
            <pc:sldMk cId="390147763" sldId="497"/>
            <ac:inkMk id="19" creationId="{1EE48E1F-53FC-1EDD-9F99-985806E2FE03}"/>
          </ac:inkMkLst>
        </pc:inkChg>
        <pc:inkChg chg="add del">
          <ac:chgData name="Hayley Hobson" userId="" providerId="" clId="Web-{ED3464D0-9F1B-41C4-898A-BA1FCC27E719}" dt="2024-02-07T16:24:46.126" v="191"/>
          <ac:inkMkLst>
            <pc:docMk/>
            <pc:sldMk cId="390147763" sldId="497"/>
            <ac:inkMk id="20" creationId="{AC0FBFD5-5149-AA0A-F27F-F47421A1F1ED}"/>
          </ac:inkMkLst>
        </pc:inkChg>
        <pc:inkChg chg="add">
          <ac:chgData name="Hayley Hobson" userId="" providerId="" clId="Web-{ED3464D0-9F1B-41C4-898A-BA1FCC27E719}" dt="2024-02-07T16:25:24.768" v="196"/>
          <ac:inkMkLst>
            <pc:docMk/>
            <pc:sldMk cId="390147763" sldId="497"/>
            <ac:inkMk id="21" creationId="{F4958143-C287-ED6F-8C9F-F007256B8072}"/>
          </ac:inkMkLst>
        </pc:inkChg>
        <pc:inkChg chg="add">
          <ac:chgData name="Hayley Hobson" userId="" providerId="" clId="Web-{ED3464D0-9F1B-41C4-898A-BA1FCC27E719}" dt="2024-02-07T16:25:33.815" v="197"/>
          <ac:inkMkLst>
            <pc:docMk/>
            <pc:sldMk cId="390147763" sldId="497"/>
            <ac:inkMk id="22" creationId="{164A54C4-BD6C-BF3C-3655-C76DEC8137F0}"/>
          </ac:inkMkLst>
        </pc:inkChg>
      </pc:sldChg>
      <pc:sldChg chg="del">
        <pc:chgData name="Hayley Hobson" userId="" providerId="" clId="Web-{ED3464D0-9F1B-41C4-898A-BA1FCC27E719}" dt="2024-02-07T16:28:09.041" v="224"/>
        <pc:sldMkLst>
          <pc:docMk/>
          <pc:sldMk cId="1498191835" sldId="498"/>
        </pc:sldMkLst>
      </pc:sldChg>
      <pc:sldChg chg="del">
        <pc:chgData name="Hayley Hobson" userId="" providerId="" clId="Web-{ED3464D0-9F1B-41C4-898A-BA1FCC27E719}" dt="2024-02-07T16:28:10.229" v="225"/>
        <pc:sldMkLst>
          <pc:docMk/>
          <pc:sldMk cId="3297426302" sldId="502"/>
        </pc:sldMkLst>
      </pc:sldChg>
      <pc:sldChg chg="del">
        <pc:chgData name="Hayley Hobson" userId="" providerId="" clId="Web-{ED3464D0-9F1B-41C4-898A-BA1FCC27E719}" dt="2024-02-07T16:28:11.229" v="227"/>
        <pc:sldMkLst>
          <pc:docMk/>
          <pc:sldMk cId="1211315608" sldId="504"/>
        </pc:sldMkLst>
      </pc:sldChg>
      <pc:sldChg chg="del">
        <pc:chgData name="Hayley Hobson" userId="" providerId="" clId="Web-{ED3464D0-9F1B-41C4-898A-BA1FCC27E719}" dt="2024-02-07T16:28:12.088" v="229"/>
        <pc:sldMkLst>
          <pc:docMk/>
          <pc:sldMk cId="2730360848" sldId="506"/>
        </pc:sldMkLst>
      </pc:sldChg>
      <pc:sldChg chg="del">
        <pc:chgData name="Hayley Hobson" userId="" providerId="" clId="Web-{ED3464D0-9F1B-41C4-898A-BA1FCC27E719}" dt="2024-02-07T16:28:12.994" v="230"/>
        <pc:sldMkLst>
          <pc:docMk/>
          <pc:sldMk cId="381788106" sldId="508"/>
        </pc:sldMkLst>
      </pc:sldChg>
      <pc:sldChg chg="del">
        <pc:chgData name="Hayley Hobson" userId="" providerId="" clId="Web-{ED3464D0-9F1B-41C4-898A-BA1FCC27E719}" dt="2024-02-07T16:28:15.198" v="232"/>
        <pc:sldMkLst>
          <pc:docMk/>
          <pc:sldMk cId="3979193710" sldId="509"/>
        </pc:sldMkLst>
      </pc:sldChg>
      <pc:sldChg chg="del">
        <pc:chgData name="Hayley Hobson" userId="" providerId="" clId="Web-{ED3464D0-9F1B-41C4-898A-BA1FCC27E719}" dt="2024-02-07T16:28:16.916" v="234"/>
        <pc:sldMkLst>
          <pc:docMk/>
          <pc:sldMk cId="3498041596" sldId="515"/>
        </pc:sldMkLst>
      </pc:sldChg>
      <pc:sldChg chg="del">
        <pc:chgData name="Hayley Hobson" userId="" providerId="" clId="Web-{ED3464D0-9F1B-41C4-898A-BA1FCC27E719}" dt="2024-02-07T16:28:29.151" v="249"/>
        <pc:sldMkLst>
          <pc:docMk/>
          <pc:sldMk cId="1365614279" sldId="524"/>
        </pc:sldMkLst>
      </pc:sldChg>
      <pc:sldChg chg="del">
        <pc:chgData name="Hayley Hobson" userId="" providerId="" clId="Web-{ED3464D0-9F1B-41C4-898A-BA1FCC27E719}" dt="2024-02-07T16:28:28.995" v="248"/>
        <pc:sldMkLst>
          <pc:docMk/>
          <pc:sldMk cId="1584313882" sldId="527"/>
        </pc:sldMkLst>
      </pc:sldChg>
      <pc:sldChg chg="del">
        <pc:chgData name="Hayley Hobson" userId="" providerId="" clId="Web-{ED3464D0-9F1B-41C4-898A-BA1FCC27E719}" dt="2024-02-07T16:28:23.276" v="241"/>
        <pc:sldMkLst>
          <pc:docMk/>
          <pc:sldMk cId="348118891" sldId="530"/>
        </pc:sldMkLst>
      </pc:sldChg>
      <pc:sldChg chg="del">
        <pc:chgData name="Hayley Hobson" userId="" providerId="" clId="Web-{ED3464D0-9F1B-41C4-898A-BA1FCC27E719}" dt="2024-02-07T16:28:24.323" v="243"/>
        <pc:sldMkLst>
          <pc:docMk/>
          <pc:sldMk cId="3147758930" sldId="531"/>
        </pc:sldMkLst>
      </pc:sldChg>
      <pc:sldChg chg="del">
        <pc:chgData name="Hayley Hobson" userId="" providerId="" clId="Web-{ED3464D0-9F1B-41C4-898A-BA1FCC27E719}" dt="2024-02-07T16:28:26.308" v="245"/>
        <pc:sldMkLst>
          <pc:docMk/>
          <pc:sldMk cId="2385547379" sldId="532"/>
        </pc:sldMkLst>
      </pc:sldChg>
      <pc:sldChg chg="del">
        <pc:chgData name="Hayley Hobson" userId="" providerId="" clId="Web-{ED3464D0-9F1B-41C4-898A-BA1FCC27E719}" dt="2024-02-07T16:28:03.932" v="222"/>
        <pc:sldMkLst>
          <pc:docMk/>
          <pc:sldMk cId="3517603163" sldId="533"/>
        </pc:sldMkLst>
      </pc:sldChg>
      <pc:sldChg chg="del">
        <pc:chgData name="Hayley Hobson" userId="" providerId="" clId="Web-{ED3464D0-9F1B-41C4-898A-BA1FCC27E719}" dt="2024-02-07T16:28:03.947" v="223"/>
        <pc:sldMkLst>
          <pc:docMk/>
          <pc:sldMk cId="4200532658" sldId="534"/>
        </pc:sldMkLst>
      </pc:sldChg>
      <pc:sldChg chg="del">
        <pc:chgData name="Hayley Hobson" userId="" providerId="" clId="Web-{ED3464D0-9F1B-41C4-898A-BA1FCC27E719}" dt="2024-02-07T16:37:39.489" v="291"/>
        <pc:sldMkLst>
          <pc:docMk/>
          <pc:sldMk cId="3266587316" sldId="535"/>
        </pc:sldMkLst>
      </pc:sldChg>
      <pc:sldChg chg="del">
        <pc:chgData name="Hayley Hobson" userId="" providerId="" clId="Web-{ED3464D0-9F1B-41C4-898A-BA1FCC27E719}" dt="2024-02-07T16:28:10.760" v="226"/>
        <pc:sldMkLst>
          <pc:docMk/>
          <pc:sldMk cId="578625622" sldId="536"/>
        </pc:sldMkLst>
      </pc:sldChg>
      <pc:sldChg chg="del">
        <pc:chgData name="Hayley Hobson" userId="" providerId="" clId="Web-{ED3464D0-9F1B-41C4-898A-BA1FCC27E719}" dt="2024-02-07T16:28:11.666" v="228"/>
        <pc:sldMkLst>
          <pc:docMk/>
          <pc:sldMk cId="1241336301" sldId="537"/>
        </pc:sldMkLst>
      </pc:sldChg>
      <pc:sldChg chg="del">
        <pc:chgData name="Hayley Hobson" userId="" providerId="" clId="Web-{ED3464D0-9F1B-41C4-898A-BA1FCC27E719}" dt="2024-02-07T16:28:14.010" v="231"/>
        <pc:sldMkLst>
          <pc:docMk/>
          <pc:sldMk cId="72513594" sldId="538"/>
        </pc:sldMkLst>
      </pc:sldChg>
      <pc:sldChg chg="del">
        <pc:chgData name="Hayley Hobson" userId="" providerId="" clId="Web-{ED3464D0-9F1B-41C4-898A-BA1FCC27E719}" dt="2024-02-07T16:28:16.338" v="233"/>
        <pc:sldMkLst>
          <pc:docMk/>
          <pc:sldMk cId="1709014596" sldId="539"/>
        </pc:sldMkLst>
      </pc:sldChg>
      <pc:sldChg chg="del">
        <pc:chgData name="Hayley Hobson" userId="" providerId="" clId="Web-{ED3464D0-9F1B-41C4-898A-BA1FCC27E719}" dt="2024-02-07T16:28:17.307" v="235"/>
        <pc:sldMkLst>
          <pc:docMk/>
          <pc:sldMk cId="1929788186" sldId="541"/>
        </pc:sldMkLst>
      </pc:sldChg>
      <pc:sldChg chg="del">
        <pc:chgData name="Hayley Hobson" userId="" providerId="" clId="Web-{ED3464D0-9F1B-41C4-898A-BA1FCC27E719}" dt="2024-02-07T16:28:17.870" v="236"/>
        <pc:sldMkLst>
          <pc:docMk/>
          <pc:sldMk cId="631514672" sldId="545"/>
        </pc:sldMkLst>
      </pc:sldChg>
      <pc:sldChg chg="del">
        <pc:chgData name="Hayley Hobson" userId="" providerId="" clId="Web-{ED3464D0-9F1B-41C4-898A-BA1FCC27E719}" dt="2024-02-07T16:28:19.588" v="237"/>
        <pc:sldMkLst>
          <pc:docMk/>
          <pc:sldMk cId="3853182061" sldId="546"/>
        </pc:sldMkLst>
      </pc:sldChg>
      <pc:sldChg chg="del">
        <pc:chgData name="Hayley Hobson" userId="" providerId="" clId="Web-{ED3464D0-9F1B-41C4-898A-BA1FCC27E719}" dt="2024-02-07T16:28:19.932" v="238"/>
        <pc:sldMkLst>
          <pc:docMk/>
          <pc:sldMk cId="721127870" sldId="547"/>
        </pc:sldMkLst>
      </pc:sldChg>
      <pc:sldChg chg="del">
        <pc:chgData name="Hayley Hobson" userId="" providerId="" clId="Web-{ED3464D0-9F1B-41C4-898A-BA1FCC27E719}" dt="2024-02-07T16:28:21.573" v="239"/>
        <pc:sldMkLst>
          <pc:docMk/>
          <pc:sldMk cId="2965922162" sldId="548"/>
        </pc:sldMkLst>
      </pc:sldChg>
      <pc:sldChg chg="del">
        <pc:chgData name="Hayley Hobson" userId="" providerId="" clId="Web-{ED3464D0-9F1B-41C4-898A-BA1FCC27E719}" dt="2024-02-07T16:28:22.073" v="240"/>
        <pc:sldMkLst>
          <pc:docMk/>
          <pc:sldMk cId="3591073701" sldId="549"/>
        </pc:sldMkLst>
      </pc:sldChg>
      <pc:sldChg chg="del">
        <pc:chgData name="Hayley Hobson" userId="" providerId="" clId="Web-{ED3464D0-9F1B-41C4-898A-BA1FCC27E719}" dt="2024-02-07T16:28:23.839" v="242"/>
        <pc:sldMkLst>
          <pc:docMk/>
          <pc:sldMk cId="3974754347" sldId="550"/>
        </pc:sldMkLst>
      </pc:sldChg>
      <pc:sldChg chg="del">
        <pc:chgData name="Hayley Hobson" userId="" providerId="" clId="Web-{ED3464D0-9F1B-41C4-898A-BA1FCC27E719}" dt="2024-02-07T16:28:24.823" v="244"/>
        <pc:sldMkLst>
          <pc:docMk/>
          <pc:sldMk cId="4255426460" sldId="551"/>
        </pc:sldMkLst>
      </pc:sldChg>
      <pc:sldChg chg="del">
        <pc:chgData name="Hayley Hobson" userId="" providerId="" clId="Web-{ED3464D0-9F1B-41C4-898A-BA1FCC27E719}" dt="2024-02-07T16:28:27.683" v="246"/>
        <pc:sldMkLst>
          <pc:docMk/>
          <pc:sldMk cId="2828041607" sldId="552"/>
        </pc:sldMkLst>
      </pc:sldChg>
      <pc:sldChg chg="del">
        <pc:chgData name="Hayley Hobson" userId="" providerId="" clId="Web-{ED3464D0-9F1B-41C4-898A-BA1FCC27E719}" dt="2024-02-07T16:28:28.214" v="247"/>
        <pc:sldMkLst>
          <pc:docMk/>
          <pc:sldMk cId="553381410" sldId="553"/>
        </pc:sldMkLst>
      </pc:sldChg>
      <pc:sldChg chg="addSp delSp modSp add replId">
        <pc:chgData name="Hayley Hobson" userId="" providerId="" clId="Web-{ED3464D0-9F1B-41C4-898A-BA1FCC27E719}" dt="2024-02-07T16:16:58.386" v="109" actId="1076"/>
        <pc:sldMkLst>
          <pc:docMk/>
          <pc:sldMk cId="738400252" sldId="554"/>
        </pc:sldMkLst>
        <pc:spChg chg="mod">
          <ac:chgData name="Hayley Hobson" userId="" providerId="" clId="Web-{ED3464D0-9F1B-41C4-898A-BA1FCC27E719}" dt="2024-02-07T16:14:01.518" v="85" actId="1076"/>
          <ac:spMkLst>
            <pc:docMk/>
            <pc:sldMk cId="738400252" sldId="554"/>
            <ac:spMk id="13" creationId="{273FC3BB-9263-531B-60D8-78A757D2941F}"/>
          </ac:spMkLst>
        </pc:spChg>
        <pc:spChg chg="mod">
          <ac:chgData name="Hayley Hobson" userId="" providerId="" clId="Web-{ED3464D0-9F1B-41C4-898A-BA1FCC27E719}" dt="2024-02-07T16:16:58.386" v="109" actId="1076"/>
          <ac:spMkLst>
            <pc:docMk/>
            <pc:sldMk cId="738400252" sldId="554"/>
            <ac:spMk id="14" creationId="{59E1F583-0340-9AF2-F932-B3DAE2C56D35}"/>
          </ac:spMkLst>
        </pc:spChg>
        <pc:picChg chg="del">
          <ac:chgData name="Hayley Hobson" userId="" providerId="" clId="Web-{ED3464D0-9F1B-41C4-898A-BA1FCC27E719}" dt="2024-02-07T16:13:24.532" v="75"/>
          <ac:picMkLst>
            <pc:docMk/>
            <pc:sldMk cId="738400252" sldId="554"/>
            <ac:picMk id="4" creationId="{573C4BCA-DA04-25A4-4500-88C6454DF423}"/>
          </ac:picMkLst>
        </pc:picChg>
        <pc:picChg chg="add mod">
          <ac:chgData name="Hayley Hobson" userId="" providerId="" clId="Web-{ED3464D0-9F1B-41C4-898A-BA1FCC27E719}" dt="2024-02-07T16:13:56.909" v="83" actId="1076"/>
          <ac:picMkLst>
            <pc:docMk/>
            <pc:sldMk cId="738400252" sldId="554"/>
            <ac:picMk id="5" creationId="{2C51F165-F152-D761-1534-6180BD2FFED0}"/>
          </ac:picMkLst>
        </pc:picChg>
        <pc:picChg chg="add mod">
          <ac:chgData name="Hayley Hobson" userId="" providerId="" clId="Web-{ED3464D0-9F1B-41C4-898A-BA1FCC27E719}" dt="2024-02-07T16:16:55.089" v="108" actId="1076"/>
          <ac:picMkLst>
            <pc:docMk/>
            <pc:sldMk cId="738400252" sldId="554"/>
            <ac:picMk id="6" creationId="{F8B05F98-4EE7-3A19-CC85-7A4EB27239FB}"/>
          </ac:picMkLst>
        </pc:picChg>
        <pc:picChg chg="del mod">
          <ac:chgData name="Hayley Hobson" userId="" providerId="" clId="Web-{ED3464D0-9F1B-41C4-898A-BA1FCC27E719}" dt="2024-02-07T16:14:30.098" v="92"/>
          <ac:picMkLst>
            <pc:docMk/>
            <pc:sldMk cId="738400252" sldId="554"/>
            <ac:picMk id="7" creationId="{3D98F4CE-BFE6-7FF3-312B-AC05F67EA685}"/>
          </ac:picMkLst>
        </pc:picChg>
        <pc:picChg chg="add del mod">
          <ac:chgData name="Hayley Hobson" userId="" providerId="" clId="Web-{ED3464D0-9F1B-41C4-898A-BA1FCC27E719}" dt="2024-02-07T16:14:10.972" v="87"/>
          <ac:picMkLst>
            <pc:docMk/>
            <pc:sldMk cId="738400252" sldId="554"/>
            <ac:picMk id="8" creationId="{39FB2D54-4B2C-139F-9D36-271415ED3777}"/>
          </ac:picMkLst>
        </pc:picChg>
        <pc:picChg chg="add del mod">
          <ac:chgData name="Hayley Hobson" userId="" providerId="" clId="Web-{ED3464D0-9F1B-41C4-898A-BA1FCC27E719}" dt="2024-02-07T16:14:18.300" v="89"/>
          <ac:picMkLst>
            <pc:docMk/>
            <pc:sldMk cId="738400252" sldId="554"/>
            <ac:picMk id="10" creationId="{CBB284D7-5ADD-EE02-0AC6-132CADA55877}"/>
          </ac:picMkLst>
        </pc:picChg>
        <pc:picChg chg="add mod">
          <ac:chgData name="Hayley Hobson" userId="" providerId="" clId="Web-{ED3464D0-9F1B-41C4-898A-BA1FCC27E719}" dt="2024-02-07T16:14:39.364" v="95" actId="1076"/>
          <ac:picMkLst>
            <pc:docMk/>
            <pc:sldMk cId="738400252" sldId="554"/>
            <ac:picMk id="11" creationId="{1031749B-B8FD-A840-2D8E-45A5C04AC1C9}"/>
          </ac:picMkLst>
        </pc:picChg>
        <pc:picChg chg="del mod">
          <ac:chgData name="Hayley Hobson" userId="" providerId="" clId="Web-{ED3464D0-9F1B-41C4-898A-BA1FCC27E719}" dt="2024-02-07T16:15:44.038" v="97"/>
          <ac:picMkLst>
            <pc:docMk/>
            <pc:sldMk cId="738400252" sldId="554"/>
            <ac:picMk id="12" creationId="{057C03C7-5DC6-808C-9376-2C1BEEAC27AB}"/>
          </ac:picMkLst>
        </pc:picChg>
        <pc:picChg chg="add mod">
          <ac:chgData name="Hayley Hobson" userId="" providerId="" clId="Web-{ED3464D0-9F1B-41C4-898A-BA1FCC27E719}" dt="2024-02-07T16:15:47.539" v="98" actId="1076"/>
          <ac:picMkLst>
            <pc:docMk/>
            <pc:sldMk cId="738400252" sldId="554"/>
            <ac:picMk id="15" creationId="{E6569362-5244-624F-3CCD-1BAC9EB26B7B}"/>
          </ac:picMkLst>
        </pc:picChg>
      </pc:sldChg>
      <pc:sldChg chg="addSp delSp modSp add replId">
        <pc:chgData name="Hayley Hobson" userId="" providerId="" clId="Web-{ED3464D0-9F1B-41C4-898A-BA1FCC27E719}" dt="2024-02-07T16:27:53.103" v="219"/>
        <pc:sldMkLst>
          <pc:docMk/>
          <pc:sldMk cId="3417606092" sldId="555"/>
        </pc:sldMkLst>
        <pc:spChg chg="mod">
          <ac:chgData name="Hayley Hobson" userId="" providerId="" clId="Web-{ED3464D0-9F1B-41C4-898A-BA1FCC27E719}" dt="2024-02-07T16:26:12.130" v="202"/>
          <ac:spMkLst>
            <pc:docMk/>
            <pc:sldMk cId="3417606092" sldId="555"/>
            <ac:spMk id="2" creationId="{8EE821B5-79B5-F04F-A085-FE86B8F7962E}"/>
          </ac:spMkLst>
        </pc:spChg>
        <pc:spChg chg="mod">
          <ac:chgData name="Hayley Hobson" userId="" providerId="" clId="Web-{ED3464D0-9F1B-41C4-898A-BA1FCC27E719}" dt="2024-02-07T16:26:06.957" v="201"/>
          <ac:spMkLst>
            <pc:docMk/>
            <pc:sldMk cId="3417606092" sldId="555"/>
            <ac:spMk id="4" creationId="{FC5414F4-B63A-9D46-A5FC-C4D7313861B6}"/>
          </ac:spMkLst>
        </pc:spChg>
        <pc:picChg chg="del">
          <ac:chgData name="Hayley Hobson" userId="" providerId="" clId="Web-{ED3464D0-9F1B-41C4-898A-BA1FCC27E719}" dt="2024-02-07T16:26:50.709" v="208"/>
          <ac:picMkLst>
            <pc:docMk/>
            <pc:sldMk cId="3417606092" sldId="555"/>
            <ac:picMk id="6" creationId="{A641D80F-9F96-85F8-5091-5F71253CBDDB}"/>
          </ac:picMkLst>
        </pc:picChg>
        <pc:picChg chg="add mod">
          <ac:chgData name="Hayley Hobson" userId="" providerId="" clId="Web-{ED3464D0-9F1B-41C4-898A-BA1FCC27E719}" dt="2024-02-07T16:27:33.321" v="216" actId="14100"/>
          <ac:picMkLst>
            <pc:docMk/>
            <pc:sldMk cId="3417606092" sldId="555"/>
            <ac:picMk id="8" creationId="{BA8299A1-A3D0-37FB-28BE-750427BB7A3E}"/>
          </ac:picMkLst>
        </pc:picChg>
        <pc:picChg chg="add mod">
          <ac:chgData name="Hayley Hobson" userId="" providerId="" clId="Web-{ED3464D0-9F1B-41C4-898A-BA1FCC27E719}" dt="2024-02-07T16:27:38.542" v="217" actId="14100"/>
          <ac:picMkLst>
            <pc:docMk/>
            <pc:sldMk cId="3417606092" sldId="555"/>
            <ac:picMk id="10" creationId="{B465A60A-30D7-B243-1D7E-E87F976CEA67}"/>
          </ac:picMkLst>
        </pc:picChg>
        <pc:picChg chg="add mod">
          <ac:chgData name="Hayley Hobson" userId="" providerId="" clId="Web-{ED3464D0-9F1B-41C4-898A-BA1FCC27E719}" dt="2024-02-07T16:27:08.398" v="211" actId="1076"/>
          <ac:picMkLst>
            <pc:docMk/>
            <pc:sldMk cId="3417606092" sldId="555"/>
            <ac:picMk id="11" creationId="{A3831277-03B7-8890-2521-3248D0204487}"/>
          </ac:picMkLst>
        </pc:picChg>
        <pc:inkChg chg="add del">
          <ac:chgData name="Hayley Hobson" userId="" providerId="" clId="Web-{ED3464D0-9F1B-41C4-898A-BA1FCC27E719}" dt="2024-02-07T16:25:52.551" v="200"/>
          <ac:inkMkLst>
            <pc:docMk/>
            <pc:sldMk cId="3417606092" sldId="555"/>
            <ac:inkMk id="7" creationId="{9EBF534E-76A8-E55A-F6CC-ACA8140ED7A6}"/>
          </ac:inkMkLst>
        </pc:inkChg>
        <pc:inkChg chg="add">
          <ac:chgData name="Hayley Hobson" userId="" providerId="" clId="Web-{ED3464D0-9F1B-41C4-898A-BA1FCC27E719}" dt="2024-02-07T16:27:47.556" v="218"/>
          <ac:inkMkLst>
            <pc:docMk/>
            <pc:sldMk cId="3417606092" sldId="555"/>
            <ac:inkMk id="12" creationId="{38A46F64-87E2-FF94-D109-BE16844673ED}"/>
          </ac:inkMkLst>
        </pc:inkChg>
        <pc:inkChg chg="add">
          <ac:chgData name="Hayley Hobson" userId="" providerId="" clId="Web-{ED3464D0-9F1B-41C4-898A-BA1FCC27E719}" dt="2024-02-07T16:27:53.103" v="219"/>
          <ac:inkMkLst>
            <pc:docMk/>
            <pc:sldMk cId="3417606092" sldId="555"/>
            <ac:inkMk id="14" creationId="{90E79FE9-337F-EE56-1374-3D210501B24A}"/>
          </ac:inkMkLst>
        </pc:inkChg>
      </pc:sldChg>
      <pc:sldChg chg="addSp delSp modSp add del replId">
        <pc:chgData name="Hayley Hobson" userId="" providerId="" clId="Web-{ED3464D0-9F1B-41C4-898A-BA1FCC27E719}" dt="2024-02-07T16:37:36.708" v="290"/>
        <pc:sldMkLst>
          <pc:docMk/>
          <pc:sldMk cId="3862660619" sldId="556"/>
        </pc:sldMkLst>
        <pc:spChg chg="mod">
          <ac:chgData name="Hayley Hobson" userId="" providerId="" clId="Web-{ED3464D0-9F1B-41C4-898A-BA1FCC27E719}" dt="2024-02-07T16:28:59.700" v="254"/>
          <ac:spMkLst>
            <pc:docMk/>
            <pc:sldMk cId="3862660619" sldId="556"/>
            <ac:spMk id="2" creationId="{8EE821B5-79B5-F04F-A085-FE86B8F7962E}"/>
          </ac:spMkLst>
        </pc:spChg>
        <pc:spChg chg="mod">
          <ac:chgData name="Hayley Hobson" userId="" providerId="" clId="Web-{ED3464D0-9F1B-41C4-898A-BA1FCC27E719}" dt="2024-02-07T16:28:54.434" v="253"/>
          <ac:spMkLst>
            <pc:docMk/>
            <pc:sldMk cId="3862660619" sldId="556"/>
            <ac:spMk id="4" creationId="{FC5414F4-B63A-9D46-A5FC-C4D7313861B6}"/>
          </ac:spMkLst>
        </pc:spChg>
        <pc:picChg chg="del">
          <ac:chgData name="Hayley Hobson" userId="" providerId="" clId="Web-{ED3464D0-9F1B-41C4-898A-BA1FCC27E719}" dt="2024-02-07T16:29:57.030" v="267"/>
          <ac:picMkLst>
            <pc:docMk/>
            <pc:sldMk cId="3862660619" sldId="556"/>
            <ac:picMk id="3" creationId="{CF97E729-8577-8693-F87C-BA915B910D33}"/>
          </ac:picMkLst>
        </pc:picChg>
        <pc:picChg chg="del">
          <ac:chgData name="Hayley Hobson" userId="" providerId="" clId="Web-{ED3464D0-9F1B-41C4-898A-BA1FCC27E719}" dt="2024-02-07T16:29:49.561" v="263"/>
          <ac:picMkLst>
            <pc:docMk/>
            <pc:sldMk cId="3862660619" sldId="556"/>
            <ac:picMk id="5" creationId="{AE2CE24E-1F0C-12BC-3679-F520910D41DF}"/>
          </ac:picMkLst>
        </pc:picChg>
        <pc:picChg chg="del">
          <ac:chgData name="Hayley Hobson" userId="" providerId="" clId="Web-{ED3464D0-9F1B-41C4-898A-BA1FCC27E719}" dt="2024-02-07T16:29:55.983" v="266"/>
          <ac:picMkLst>
            <pc:docMk/>
            <pc:sldMk cId="3862660619" sldId="556"/>
            <ac:picMk id="8" creationId="{BA8299A1-A3D0-37FB-28BE-750427BB7A3E}"/>
          </ac:picMkLst>
        </pc:picChg>
        <pc:picChg chg="del">
          <ac:chgData name="Hayley Hobson" userId="" providerId="" clId="Web-{ED3464D0-9F1B-41C4-898A-BA1FCC27E719}" dt="2024-02-07T16:29:22.857" v="258"/>
          <ac:picMkLst>
            <pc:docMk/>
            <pc:sldMk cId="3862660619" sldId="556"/>
            <ac:picMk id="10" creationId="{B465A60A-30D7-B243-1D7E-E87F976CEA67}"/>
          </ac:picMkLst>
        </pc:picChg>
        <pc:picChg chg="del">
          <ac:chgData name="Hayley Hobson" userId="" providerId="" clId="Web-{ED3464D0-9F1B-41C4-898A-BA1FCC27E719}" dt="2024-02-07T16:29:20.122" v="257"/>
          <ac:picMkLst>
            <pc:docMk/>
            <pc:sldMk cId="3862660619" sldId="556"/>
            <ac:picMk id="11" creationId="{A3831277-03B7-8890-2521-3248D0204487}"/>
          </ac:picMkLst>
        </pc:picChg>
        <pc:picChg chg="add mod">
          <ac:chgData name="Hayley Hobson" userId="" providerId="" clId="Web-{ED3464D0-9F1B-41C4-898A-BA1FCC27E719}" dt="2024-02-07T16:30:04.015" v="270" actId="1076"/>
          <ac:picMkLst>
            <pc:docMk/>
            <pc:sldMk cId="3862660619" sldId="556"/>
            <ac:picMk id="15" creationId="{8881CE5A-81CF-FC62-BA86-FF5B718AE12A}"/>
          </ac:picMkLst>
        </pc:picChg>
        <pc:picChg chg="add mod">
          <ac:chgData name="Hayley Hobson" userId="" providerId="" clId="Web-{ED3464D0-9F1B-41C4-898A-BA1FCC27E719}" dt="2024-02-07T16:30:08.468" v="271" actId="1076"/>
          <ac:picMkLst>
            <pc:docMk/>
            <pc:sldMk cId="3862660619" sldId="556"/>
            <ac:picMk id="16" creationId="{C37B6BCC-50DE-C4E3-3255-5F50D8F08692}"/>
          </ac:picMkLst>
        </pc:picChg>
        <pc:inkChg chg="add">
          <ac:chgData name="Hayley Hobson" userId="" providerId="" clId="Web-{ED3464D0-9F1B-41C4-898A-BA1FCC27E719}" dt="2024-02-07T16:28:40.652" v="251"/>
          <ac:inkMkLst>
            <pc:docMk/>
            <pc:sldMk cId="3862660619" sldId="556"/>
            <ac:inkMk id="6" creationId="{64F70778-DC69-0DFE-EEEF-AED51B8F996E}"/>
          </ac:inkMkLst>
        </pc:inkChg>
        <pc:inkChg chg="add">
          <ac:chgData name="Hayley Hobson" userId="" providerId="" clId="Web-{ED3464D0-9F1B-41C4-898A-BA1FCC27E719}" dt="2024-02-07T16:28:43.433" v="252"/>
          <ac:inkMkLst>
            <pc:docMk/>
            <pc:sldMk cId="3862660619" sldId="556"/>
            <ac:inkMk id="7" creationId="{012E64DA-68CF-0DB1-25DD-8CA227254584}"/>
          </ac:inkMkLst>
        </pc:inkChg>
        <pc:inkChg chg="del">
          <ac:chgData name="Hayley Hobson" userId="" providerId="" clId="Web-{ED3464D0-9F1B-41C4-898A-BA1FCC27E719}" dt="2024-02-07T16:30:00.093" v="269"/>
          <ac:inkMkLst>
            <pc:docMk/>
            <pc:sldMk cId="3862660619" sldId="556"/>
            <ac:inkMk id="12" creationId="{38A46F64-87E2-FF94-D109-BE16844673ED}"/>
          </ac:inkMkLst>
        </pc:inkChg>
        <pc:inkChg chg="del">
          <ac:chgData name="Hayley Hobson" userId="" providerId="" clId="Web-{ED3464D0-9F1B-41C4-898A-BA1FCC27E719}" dt="2024-02-07T16:29:58.921" v="268"/>
          <ac:inkMkLst>
            <pc:docMk/>
            <pc:sldMk cId="3862660619" sldId="556"/>
            <ac:inkMk id="13" creationId="{87FF4E4C-6F7E-5DC3-7BB2-1D74573BE37D}"/>
          </ac:inkMkLst>
        </pc:inkChg>
        <pc:inkChg chg="del mod">
          <ac:chgData name="Hayley Hobson" userId="" providerId="" clId="Web-{ED3464D0-9F1B-41C4-898A-BA1FCC27E719}" dt="2024-02-07T16:29:37.420" v="260"/>
          <ac:inkMkLst>
            <pc:docMk/>
            <pc:sldMk cId="3862660619" sldId="556"/>
            <ac:inkMk id="14" creationId="{90E79FE9-337F-EE56-1374-3D210501B24A}"/>
          </ac:inkMkLst>
        </pc:inkChg>
        <pc:inkChg chg="add">
          <ac:chgData name="Hayley Hobson" userId="" providerId="" clId="Web-{ED3464D0-9F1B-41C4-898A-BA1FCC27E719}" dt="2024-02-07T16:30:19.906" v="272"/>
          <ac:inkMkLst>
            <pc:docMk/>
            <pc:sldMk cId="3862660619" sldId="556"/>
            <ac:inkMk id="17" creationId="{4514B9D6-BB80-776F-D705-37C56A42652B}"/>
          </ac:inkMkLst>
        </pc:inkChg>
        <pc:inkChg chg="add">
          <ac:chgData name="Hayley Hobson" userId="" providerId="" clId="Web-{ED3464D0-9F1B-41C4-898A-BA1FCC27E719}" dt="2024-02-07T16:30:23.672" v="273"/>
          <ac:inkMkLst>
            <pc:docMk/>
            <pc:sldMk cId="3862660619" sldId="556"/>
            <ac:inkMk id="18" creationId="{F2E54312-F95E-C4CE-0074-B3E3151D06A9}"/>
          </ac:inkMkLst>
        </pc:inkChg>
        <pc:inkChg chg="add del">
          <ac:chgData name="Hayley Hobson" userId="" providerId="" clId="Web-{ED3464D0-9F1B-41C4-898A-BA1FCC27E719}" dt="2024-02-07T16:30:32.470" v="275"/>
          <ac:inkMkLst>
            <pc:docMk/>
            <pc:sldMk cId="3862660619" sldId="556"/>
            <ac:inkMk id="19" creationId="{37347F36-1945-766F-FD73-0EA9BE94F154}"/>
          </ac:inkMkLst>
        </pc:inkChg>
        <pc:inkChg chg="add del">
          <ac:chgData name="Hayley Hobson" userId="" providerId="" clId="Web-{ED3464D0-9F1B-41C4-898A-BA1FCC27E719}" dt="2024-02-07T16:30:40.704" v="277"/>
          <ac:inkMkLst>
            <pc:docMk/>
            <pc:sldMk cId="3862660619" sldId="556"/>
            <ac:inkMk id="20" creationId="{27E022C9-9975-E237-F4A2-5A293747002A}"/>
          </ac:inkMkLst>
        </pc:inkChg>
        <pc:inkChg chg="del">
          <ac:chgData name="Hayley Hobson" userId="" providerId="" clId="Web-{ED3464D0-9F1B-41C4-898A-BA1FCC27E719}" dt="2024-02-07T16:29:53.218" v="264"/>
          <ac:inkMkLst>
            <pc:docMk/>
            <pc:sldMk cId="3862660619" sldId="556"/>
            <ac:inkMk id="21" creationId="{F4958143-C287-ED6F-8C9F-F007256B8072}"/>
          </ac:inkMkLst>
        </pc:inkChg>
        <pc:inkChg chg="del">
          <ac:chgData name="Hayley Hobson" userId="" providerId="" clId="Web-{ED3464D0-9F1B-41C4-898A-BA1FCC27E719}" dt="2024-02-07T16:29:40.702" v="261"/>
          <ac:inkMkLst>
            <pc:docMk/>
            <pc:sldMk cId="3862660619" sldId="556"/>
            <ac:inkMk id="22" creationId="{164A54C4-BD6C-BF3C-3655-C76DEC8137F0}"/>
          </ac:inkMkLst>
        </pc:inkChg>
        <pc:inkChg chg="add">
          <ac:chgData name="Hayley Hobson" userId="" providerId="" clId="Web-{ED3464D0-9F1B-41C4-898A-BA1FCC27E719}" dt="2024-02-07T16:30:45.611" v="278"/>
          <ac:inkMkLst>
            <pc:docMk/>
            <pc:sldMk cId="3862660619" sldId="556"/>
            <ac:inkMk id="23" creationId="{F6F15C06-A695-E234-CAF4-28A27D8C4CD9}"/>
          </ac:inkMkLst>
        </pc:inkChg>
        <pc:inkChg chg="add del">
          <ac:chgData name="Hayley Hobson" userId="" providerId="" clId="Web-{ED3464D0-9F1B-41C4-898A-BA1FCC27E719}" dt="2024-02-07T16:30:50.439" v="280"/>
          <ac:inkMkLst>
            <pc:docMk/>
            <pc:sldMk cId="3862660619" sldId="556"/>
            <ac:inkMk id="24" creationId="{E6939DBA-D7D4-A031-1647-72E6C594BB82}"/>
          </ac:inkMkLst>
        </pc:inkChg>
        <pc:inkChg chg="add">
          <ac:chgData name="Hayley Hobson" userId="" providerId="" clId="Web-{ED3464D0-9F1B-41C4-898A-BA1FCC27E719}" dt="2024-02-07T16:31:29.644" v="281"/>
          <ac:inkMkLst>
            <pc:docMk/>
            <pc:sldMk cId="3862660619" sldId="556"/>
            <ac:inkMk id="25" creationId="{30DC32B5-927E-1A2D-D8A8-52CCC6CF4CAA}"/>
          </ac:inkMkLst>
        </pc:inkChg>
        <pc:inkChg chg="add">
          <ac:chgData name="Hayley Hobson" userId="" providerId="" clId="Web-{ED3464D0-9F1B-41C4-898A-BA1FCC27E719}" dt="2024-02-07T16:35:38.218" v="282"/>
          <ac:inkMkLst>
            <pc:docMk/>
            <pc:sldMk cId="3862660619" sldId="556"/>
            <ac:inkMk id="26" creationId="{E0F4FBA8-560D-BF44-2AD8-FADDCC2A7807}"/>
          </ac:inkMkLst>
        </pc:inkChg>
        <pc:inkChg chg="add del">
          <ac:chgData name="Hayley Hobson" userId="" providerId="" clId="Web-{ED3464D0-9F1B-41C4-898A-BA1FCC27E719}" dt="2024-02-07T16:36:08.704" v="286"/>
          <ac:inkMkLst>
            <pc:docMk/>
            <pc:sldMk cId="3862660619" sldId="556"/>
            <ac:inkMk id="27" creationId="{C3704CD5-3A12-BCE8-7CD2-7D59BF7D36DA}"/>
          </ac:inkMkLst>
        </pc:inkChg>
        <pc:inkChg chg="add del">
          <ac:chgData name="Hayley Hobson" userId="" providerId="" clId="Web-{ED3464D0-9F1B-41C4-898A-BA1FCC27E719}" dt="2024-02-07T16:36:03" v="285"/>
          <ac:inkMkLst>
            <pc:docMk/>
            <pc:sldMk cId="3862660619" sldId="556"/>
            <ac:inkMk id="28" creationId="{4132BAD5-49EF-CAF4-D343-104C995D9AAD}"/>
          </ac:inkMkLst>
        </pc:inkChg>
      </pc:sldChg>
      <pc:sldChg chg="addSp delSp modSp add del replId">
        <pc:chgData name="Hayley Hobson" userId="" providerId="" clId="Web-{ED3464D0-9F1B-41C4-898A-BA1FCC27E719}" dt="2024-02-07T16:39:05.259" v="307"/>
        <pc:sldMkLst>
          <pc:docMk/>
          <pc:sldMk cId="1915389155" sldId="557"/>
        </pc:sldMkLst>
        <pc:picChg chg="add mod">
          <ac:chgData name="Hayley Hobson" userId="" providerId="" clId="Web-{ED3464D0-9F1B-41C4-898A-BA1FCC27E719}" dt="2024-02-07T16:39:00.133" v="306" actId="1076"/>
          <ac:picMkLst>
            <pc:docMk/>
            <pc:sldMk cId="1915389155" sldId="557"/>
            <ac:picMk id="3" creationId="{EEE82E98-207C-DAF4-2C8B-D408E6886424}"/>
          </ac:picMkLst>
        </pc:picChg>
        <pc:picChg chg="mod">
          <ac:chgData name="Hayley Hobson" userId="" providerId="" clId="Web-{ED3464D0-9F1B-41C4-898A-BA1FCC27E719}" dt="2024-02-07T16:38:19.163" v="297" actId="1076"/>
          <ac:picMkLst>
            <pc:docMk/>
            <pc:sldMk cId="1915389155" sldId="557"/>
            <ac:picMk id="15" creationId="{8881CE5A-81CF-FC62-BA86-FF5B718AE12A}"/>
          </ac:picMkLst>
        </pc:picChg>
        <pc:inkChg chg="add">
          <ac:chgData name="Hayley Hobson" userId="" providerId="" clId="Web-{ED3464D0-9F1B-41C4-898A-BA1FCC27E719}" dt="2024-02-07T16:38:25.944" v="298"/>
          <ac:inkMkLst>
            <pc:docMk/>
            <pc:sldMk cId="1915389155" sldId="557"/>
            <ac:inkMk id="5" creationId="{7016FD84-DE2D-CB84-31D4-A70325B116ED}"/>
          </ac:inkMkLst>
        </pc:inkChg>
        <pc:inkChg chg="add del">
          <ac:chgData name="Hayley Hobson" userId="" providerId="" clId="Web-{ED3464D0-9F1B-41C4-898A-BA1FCC27E719}" dt="2024-02-07T16:38:29.773" v="300"/>
          <ac:inkMkLst>
            <pc:docMk/>
            <pc:sldMk cId="1915389155" sldId="557"/>
            <ac:inkMk id="8" creationId="{E2287B6C-75A5-24C9-D53B-2D61236E97EE}"/>
          </ac:inkMkLst>
        </pc:inkChg>
        <pc:inkChg chg="add del">
          <ac:chgData name="Hayley Hobson" userId="" providerId="" clId="Web-{ED3464D0-9F1B-41C4-898A-BA1FCC27E719}" dt="2024-02-07T16:38:42.257" v="303"/>
          <ac:inkMkLst>
            <pc:docMk/>
            <pc:sldMk cId="1915389155" sldId="557"/>
            <ac:inkMk id="10" creationId="{E06E22F9-DCEB-CB26-3E62-8E716C29A724}"/>
          </ac:inkMkLst>
        </pc:inkChg>
        <pc:inkChg chg="add">
          <ac:chgData name="Hayley Hobson" userId="" providerId="" clId="Web-{ED3464D0-9F1B-41C4-898A-BA1FCC27E719}" dt="2024-02-07T16:38:47.492" v="304"/>
          <ac:inkMkLst>
            <pc:docMk/>
            <pc:sldMk cId="1915389155" sldId="557"/>
            <ac:inkMk id="11" creationId="{F5689C69-B69C-FF4A-2FE4-38F1AAD1A675}"/>
          </ac:inkMkLst>
        </pc:inkChg>
        <pc:inkChg chg="del">
          <ac:chgData name="Hayley Hobson" userId="" providerId="" clId="Web-{ED3464D0-9F1B-41C4-898A-BA1FCC27E719}" dt="2024-02-07T16:38:14.241" v="296"/>
          <ac:inkMkLst>
            <pc:docMk/>
            <pc:sldMk cId="1915389155" sldId="557"/>
            <ac:inkMk id="17" creationId="{4514B9D6-BB80-776F-D705-37C56A42652B}"/>
          </ac:inkMkLst>
        </pc:inkChg>
        <pc:inkChg chg="del">
          <ac:chgData name="Hayley Hobson" userId="" providerId="" clId="Web-{ED3464D0-9F1B-41C4-898A-BA1FCC27E719}" dt="2024-02-07T16:37:57.724" v="294"/>
          <ac:inkMkLst>
            <pc:docMk/>
            <pc:sldMk cId="1915389155" sldId="557"/>
            <ac:inkMk id="18" creationId="{F2E54312-F95E-C4CE-0074-B3E3151D06A9}"/>
          </ac:inkMkLst>
        </pc:inkChg>
        <pc:inkChg chg="del">
          <ac:chgData name="Hayley Hobson" userId="" providerId="" clId="Web-{ED3464D0-9F1B-41C4-898A-BA1FCC27E719}" dt="2024-02-07T16:38:33.491" v="301"/>
          <ac:inkMkLst>
            <pc:docMk/>
            <pc:sldMk cId="1915389155" sldId="557"/>
            <ac:inkMk id="23" creationId="{F6F15C06-A695-E234-CAF4-28A27D8C4CD9}"/>
          </ac:inkMkLst>
        </pc:inkChg>
        <pc:inkChg chg="del">
          <ac:chgData name="Hayley Hobson" userId="" providerId="" clId="Web-{ED3464D0-9F1B-41C4-898A-BA1FCC27E719}" dt="2024-02-07T16:39:05.259" v="307"/>
          <ac:inkMkLst>
            <pc:docMk/>
            <pc:sldMk cId="1915389155" sldId="557"/>
            <ac:inkMk id="25" creationId="{30DC32B5-927E-1A2D-D8A8-52CCC6CF4CAA}"/>
          </ac:inkMkLst>
        </pc:inkChg>
        <pc:inkChg chg="del">
          <ac:chgData name="Hayley Hobson" userId="" providerId="" clId="Web-{ED3464D0-9F1B-41C4-898A-BA1FCC27E719}" dt="2024-02-07T16:38:54.961" v="305"/>
          <ac:inkMkLst>
            <pc:docMk/>
            <pc:sldMk cId="1915389155" sldId="557"/>
            <ac:inkMk id="26" creationId="{E0F4FBA8-560D-BF44-2AD8-FADDCC2A7807}"/>
          </ac:inkMkLst>
        </pc:inkChg>
      </pc:sldChg>
    </pc:docChg>
  </pc:docChgLst>
  <pc:docChgLst>
    <pc:chgData name="Hayley Hobson" userId="8jba2u86z+0JAovJkMBhLosAF98Q05fkxFiwJKgkOWw=" providerId="None" clId="Web-{01647FC7-F59A-498E-9212-3A76C792A075}"/>
    <pc:docChg chg="modSld">
      <pc:chgData name="Hayley Hobson" userId="8jba2u86z+0JAovJkMBhLosAF98Q05fkxFiwJKgkOWw=" providerId="None" clId="Web-{01647FC7-F59A-498E-9212-3A76C792A075}" dt="2022-03-14T19:34:15.173" v="5" actId="1076"/>
      <pc:docMkLst>
        <pc:docMk/>
      </pc:docMkLst>
      <pc:sldChg chg="modSp">
        <pc:chgData name="Hayley Hobson" userId="8jba2u86z+0JAovJkMBhLosAF98Q05fkxFiwJKgkOWw=" providerId="None" clId="Web-{01647FC7-F59A-498E-9212-3A76C792A075}" dt="2022-03-14T19:34:15.173" v="5" actId="1076"/>
        <pc:sldMkLst>
          <pc:docMk/>
          <pc:sldMk cId="1241336301" sldId="537"/>
        </pc:sldMkLst>
        <pc:spChg chg="mod">
          <ac:chgData name="Hayley Hobson" userId="8jba2u86z+0JAovJkMBhLosAF98Q05fkxFiwJKgkOWw=" providerId="None" clId="Web-{01647FC7-F59A-498E-9212-3A76C792A075}" dt="2022-03-14T19:33:34.907" v="3" actId="14100"/>
          <ac:spMkLst>
            <pc:docMk/>
            <pc:sldMk cId="1241336301" sldId="537"/>
            <ac:spMk id="2" creationId="{8EE821B5-79B5-F04F-A085-FE86B8F7962E}"/>
          </ac:spMkLst>
        </pc:spChg>
        <pc:spChg chg="mod">
          <ac:chgData name="Hayley Hobson" userId="8jba2u86z+0JAovJkMBhLosAF98Q05fkxFiwJKgkOWw=" providerId="None" clId="Web-{01647FC7-F59A-498E-9212-3A76C792A075}" dt="2022-03-14T19:33:38.907" v="4" actId="1076"/>
          <ac:spMkLst>
            <pc:docMk/>
            <pc:sldMk cId="1241336301" sldId="537"/>
            <ac:spMk id="4" creationId="{1A94A4D5-6A44-7940-AA47-729775629683}"/>
          </ac:spMkLst>
        </pc:spChg>
        <pc:spChg chg="mod">
          <ac:chgData name="Hayley Hobson" userId="8jba2u86z+0JAovJkMBhLosAF98Q05fkxFiwJKgkOWw=" providerId="None" clId="Web-{01647FC7-F59A-498E-9212-3A76C792A075}" dt="2022-03-14T19:34:15.173" v="5" actId="1076"/>
          <ac:spMkLst>
            <pc:docMk/>
            <pc:sldMk cId="1241336301" sldId="537"/>
            <ac:spMk id="9" creationId="{00000000-0000-0000-0000-000000000000}"/>
          </ac:spMkLst>
        </pc:spChg>
      </pc:sldChg>
    </pc:docChg>
  </pc:docChgLst>
  <pc:docChgLst>
    <pc:chgData name="Hayley Hobson" clId="Web-{8975F18B-2E03-48DE-AEF6-135CDAE8C3E2}"/>
    <pc:docChg chg="modSld">
      <pc:chgData name="Hayley Hobson" userId="" providerId="" clId="Web-{8975F18B-2E03-48DE-AEF6-135CDAE8C3E2}" dt="2022-03-21T03:37:47.629" v="118"/>
      <pc:docMkLst>
        <pc:docMk/>
      </pc:docMkLst>
      <pc:sldChg chg="modNotes">
        <pc:chgData name="Hayley Hobson" userId="" providerId="" clId="Web-{8975F18B-2E03-48DE-AEF6-135CDAE8C3E2}" dt="2022-03-21T03:37:47.629" v="118"/>
        <pc:sldMkLst>
          <pc:docMk/>
          <pc:sldMk cId="4033522717" sldId="393"/>
        </pc:sldMkLst>
      </pc:sldChg>
      <pc:sldChg chg="modNotes">
        <pc:chgData name="Hayley Hobson" userId="" providerId="" clId="Web-{8975F18B-2E03-48DE-AEF6-135CDAE8C3E2}" dt="2022-03-21T03:31:19.943" v="41"/>
        <pc:sldMkLst>
          <pc:docMk/>
          <pc:sldMk cId="3297426302" sldId="502"/>
        </pc:sldMkLst>
      </pc:sldChg>
      <pc:sldChg chg="modNotes">
        <pc:chgData name="Hayley Hobson" userId="" providerId="" clId="Web-{8975F18B-2E03-48DE-AEF6-135CDAE8C3E2}" dt="2022-03-21T03:32:16.204" v="52"/>
        <pc:sldMkLst>
          <pc:docMk/>
          <pc:sldMk cId="1211315608" sldId="504"/>
        </pc:sldMkLst>
      </pc:sldChg>
      <pc:sldChg chg="modNotes">
        <pc:chgData name="Hayley Hobson" userId="" providerId="" clId="Web-{8975F18B-2E03-48DE-AEF6-135CDAE8C3E2}" dt="2022-03-21T03:33:12.785" v="60"/>
        <pc:sldMkLst>
          <pc:docMk/>
          <pc:sldMk cId="2730360848" sldId="506"/>
        </pc:sldMkLst>
      </pc:sldChg>
      <pc:sldChg chg="modNotes">
        <pc:chgData name="Hayley Hobson" userId="" providerId="" clId="Web-{8975F18B-2E03-48DE-AEF6-135CDAE8C3E2}" dt="2022-03-21T03:25:10.125" v="3"/>
        <pc:sldMkLst>
          <pc:docMk/>
          <pc:sldMk cId="381788106" sldId="508"/>
        </pc:sldMkLst>
      </pc:sldChg>
      <pc:sldChg chg="modNotes">
        <pc:chgData name="Hayley Hobson" userId="" providerId="" clId="Web-{8975F18B-2E03-48DE-AEF6-135CDAE8C3E2}" dt="2022-03-21T03:34:25.430" v="75"/>
        <pc:sldMkLst>
          <pc:docMk/>
          <pc:sldMk cId="3979193710" sldId="509"/>
        </pc:sldMkLst>
      </pc:sldChg>
      <pc:sldChg chg="modNotes">
        <pc:chgData name="Hayley Hobson" userId="" providerId="" clId="Web-{8975F18B-2E03-48DE-AEF6-135CDAE8C3E2}" dt="2022-03-21T03:34:43.962" v="76"/>
        <pc:sldMkLst>
          <pc:docMk/>
          <pc:sldMk cId="3498041596" sldId="515"/>
        </pc:sldMkLst>
      </pc:sldChg>
      <pc:sldChg chg="modNotes">
        <pc:chgData name="Hayley Hobson" userId="" providerId="" clId="Web-{8975F18B-2E03-48DE-AEF6-135CDAE8C3E2}" dt="2022-03-21T03:37:44.535" v="117"/>
        <pc:sldMkLst>
          <pc:docMk/>
          <pc:sldMk cId="1365614279" sldId="524"/>
        </pc:sldMkLst>
      </pc:sldChg>
      <pc:sldChg chg="modNotes">
        <pc:chgData name="Hayley Hobson" userId="" providerId="" clId="Web-{8975F18B-2E03-48DE-AEF6-135CDAE8C3E2}" dt="2022-03-21T03:29:51.391" v="25"/>
        <pc:sldMkLst>
          <pc:docMk/>
          <pc:sldMk cId="1584313882" sldId="527"/>
        </pc:sldMkLst>
      </pc:sldChg>
      <pc:sldChg chg="modNotes">
        <pc:chgData name="Hayley Hobson" userId="" providerId="" clId="Web-{8975F18B-2E03-48DE-AEF6-135CDAE8C3E2}" dt="2022-03-21T03:28:37.762" v="19"/>
        <pc:sldMkLst>
          <pc:docMk/>
          <pc:sldMk cId="348118891" sldId="530"/>
        </pc:sldMkLst>
      </pc:sldChg>
      <pc:sldChg chg="modNotes">
        <pc:chgData name="Hayley Hobson" userId="" providerId="" clId="Web-{8975F18B-2E03-48DE-AEF6-135CDAE8C3E2}" dt="2022-03-21T03:37:05.283" v="112"/>
        <pc:sldMkLst>
          <pc:docMk/>
          <pc:sldMk cId="3147758930" sldId="531"/>
        </pc:sldMkLst>
      </pc:sldChg>
      <pc:sldChg chg="modNotes">
        <pc:chgData name="Hayley Hobson" userId="" providerId="" clId="Web-{8975F18B-2E03-48DE-AEF6-135CDAE8C3E2}" dt="2022-03-21T03:30:49.910" v="33"/>
        <pc:sldMkLst>
          <pc:docMk/>
          <pc:sldMk cId="3517603163" sldId="533"/>
        </pc:sldMkLst>
      </pc:sldChg>
      <pc:sldChg chg="modNotes">
        <pc:chgData name="Hayley Hobson" userId="" providerId="" clId="Web-{8975F18B-2E03-48DE-AEF6-135CDAE8C3E2}" dt="2022-03-21T03:33:03.566" v="57"/>
        <pc:sldMkLst>
          <pc:docMk/>
          <pc:sldMk cId="1241336301" sldId="537"/>
        </pc:sldMkLst>
      </pc:sldChg>
      <pc:sldChg chg="modNotes">
        <pc:chgData name="Hayley Hobson" userId="" providerId="" clId="Web-{8975F18B-2E03-48DE-AEF6-135CDAE8C3E2}" dt="2022-03-21T03:33:38.708" v="61"/>
        <pc:sldMkLst>
          <pc:docMk/>
          <pc:sldMk cId="72513594" sldId="538"/>
        </pc:sldMkLst>
      </pc:sldChg>
      <pc:sldChg chg="modNotes">
        <pc:chgData name="Hayley Hobson" userId="" providerId="" clId="Web-{8975F18B-2E03-48DE-AEF6-135CDAE8C3E2}" dt="2022-03-21T03:27:28.711" v="10"/>
        <pc:sldMkLst>
          <pc:docMk/>
          <pc:sldMk cId="1709014596" sldId="539"/>
        </pc:sldMkLst>
      </pc:sldChg>
      <pc:sldChg chg="modNotes">
        <pc:chgData name="Hayley Hobson" userId="" providerId="" clId="Web-{8975F18B-2E03-48DE-AEF6-135CDAE8C3E2}" dt="2022-03-21T03:34:51.447" v="80"/>
        <pc:sldMkLst>
          <pc:docMk/>
          <pc:sldMk cId="1929788186" sldId="541"/>
        </pc:sldMkLst>
      </pc:sldChg>
      <pc:sldChg chg="modNotes">
        <pc:chgData name="Hayley Hobson" userId="" providerId="" clId="Web-{8975F18B-2E03-48DE-AEF6-135CDAE8C3E2}" dt="2022-03-21T03:36:13.811" v="103"/>
        <pc:sldMkLst>
          <pc:docMk/>
          <pc:sldMk cId="2965922162" sldId="548"/>
        </pc:sldMkLst>
      </pc:sldChg>
      <pc:sldChg chg="modNotes">
        <pc:chgData name="Hayley Hobson" userId="" providerId="" clId="Web-{8975F18B-2E03-48DE-AEF6-135CDAE8C3E2}" dt="2022-03-21T03:36:09.592" v="100"/>
        <pc:sldMkLst>
          <pc:docMk/>
          <pc:sldMk cId="3591073701" sldId="549"/>
        </pc:sldMkLst>
      </pc:sldChg>
      <pc:sldChg chg="modNotes">
        <pc:chgData name="Hayley Hobson" userId="" providerId="" clId="Web-{8975F18B-2E03-48DE-AEF6-135CDAE8C3E2}" dt="2022-03-21T03:36:41.812" v="107"/>
        <pc:sldMkLst>
          <pc:docMk/>
          <pc:sldMk cId="3974754347" sldId="550"/>
        </pc:sldMkLst>
      </pc:sldChg>
      <pc:sldChg chg="modNotes">
        <pc:chgData name="Hayley Hobson" userId="" providerId="" clId="Web-{8975F18B-2E03-48DE-AEF6-135CDAE8C3E2}" dt="2022-03-21T03:29:16.030" v="20"/>
        <pc:sldMkLst>
          <pc:docMk/>
          <pc:sldMk cId="2828041607" sldId="552"/>
        </pc:sldMkLst>
      </pc:sldChg>
      <pc:sldChg chg="modNotes">
        <pc:chgData name="Hayley Hobson" userId="" providerId="" clId="Web-{8975F18B-2E03-48DE-AEF6-135CDAE8C3E2}" dt="2022-03-21T03:29:25.484" v="24"/>
        <pc:sldMkLst>
          <pc:docMk/>
          <pc:sldMk cId="553381410" sldId="553"/>
        </pc:sldMkLst>
      </pc:sldChg>
    </pc:docChg>
  </pc:docChgLst>
  <pc:docChgLst>
    <pc:chgData name="Hayley Hobson" userId="8jba2u86z+0JAovJkMBhLosAF98Q05fkxFiwJKgkOWw=" providerId="None" clId="Web-{E3FF02A6-0FE3-4BD0-A2D0-0C5006F0D179}"/>
    <pc:docChg chg="modSld">
      <pc:chgData name="Hayley Hobson" userId="8jba2u86z+0JAovJkMBhLosAF98Q05fkxFiwJKgkOWw=" providerId="None" clId="Web-{E3FF02A6-0FE3-4BD0-A2D0-0C5006F0D179}" dt="2022-03-24T23:25:10.864" v="1"/>
      <pc:docMkLst>
        <pc:docMk/>
      </pc:docMkLst>
      <pc:sldChg chg="modNotes">
        <pc:chgData name="Hayley Hobson" userId="8jba2u86z+0JAovJkMBhLosAF98Q05fkxFiwJKgkOWw=" providerId="None" clId="Web-{E3FF02A6-0FE3-4BD0-A2D0-0C5006F0D179}" dt="2022-03-24T23:25:10.864" v="1"/>
        <pc:sldMkLst>
          <pc:docMk/>
          <pc:sldMk cId="1584313882" sldId="527"/>
        </pc:sldMkLst>
      </pc:sldChg>
    </pc:docChg>
  </pc:docChgLst>
  <pc:docChgLst>
    <pc:chgData name="Hayley Hobson" userId="8jba2u86z+0JAovJkMBhLosAF98Q05fkxFiwJKgkOWw=" providerId="None" clId="Web-{CAF2EC18-D80B-4FCE-9221-12739A27D105}"/>
    <pc:docChg chg="modSld">
      <pc:chgData name="Hayley Hobson" userId="8jba2u86z+0JAovJkMBhLosAF98Q05fkxFiwJKgkOWw=" providerId="None" clId="Web-{CAF2EC18-D80B-4FCE-9221-12739A27D105}" dt="2024-02-07T16:53:30.194" v="15" actId="1076"/>
      <pc:docMkLst>
        <pc:docMk/>
      </pc:docMkLst>
      <pc:sldChg chg="modSp">
        <pc:chgData name="Hayley Hobson" userId="8jba2u86z+0JAovJkMBhLosAF98Q05fkxFiwJKgkOWw=" providerId="None" clId="Web-{CAF2EC18-D80B-4FCE-9221-12739A27D105}" dt="2024-02-07T16:52:48.786" v="10" actId="1076"/>
        <pc:sldMkLst>
          <pc:docMk/>
          <pc:sldMk cId="1448783260" sldId="260"/>
        </pc:sldMkLst>
        <pc:spChg chg="mod">
          <ac:chgData name="Hayley Hobson" userId="8jba2u86z+0JAovJkMBhLosAF98Q05fkxFiwJKgkOWw=" providerId="None" clId="Web-{CAF2EC18-D80B-4FCE-9221-12739A27D105}" dt="2024-02-07T16:52:48.786" v="10" actId="1076"/>
          <ac:spMkLst>
            <pc:docMk/>
            <pc:sldMk cId="1448783260" sldId="260"/>
            <ac:spMk id="2" creationId="{8EE821B5-79B5-F04F-A085-FE86B8F7962E}"/>
          </ac:spMkLst>
        </pc:spChg>
        <pc:spChg chg="mod">
          <ac:chgData name="Hayley Hobson" userId="8jba2u86z+0JAovJkMBhLosAF98Q05fkxFiwJKgkOWw=" providerId="None" clId="Web-{CAF2EC18-D80B-4FCE-9221-12739A27D105}" dt="2024-02-07T16:52:40.114" v="7" actId="1076"/>
          <ac:spMkLst>
            <pc:docMk/>
            <pc:sldMk cId="1448783260" sldId="260"/>
            <ac:spMk id="3" creationId="{080C6EB5-F009-F345-903E-311931A53EFC}"/>
          </ac:spMkLst>
        </pc:spChg>
      </pc:sldChg>
      <pc:sldChg chg="modSp">
        <pc:chgData name="Hayley Hobson" userId="8jba2u86z+0JAovJkMBhLosAF98Q05fkxFiwJKgkOWw=" providerId="None" clId="Web-{CAF2EC18-D80B-4FCE-9221-12739A27D105}" dt="2024-02-07T16:53:14.852" v="12" actId="1076"/>
        <pc:sldMkLst>
          <pc:docMk/>
          <pc:sldMk cId="2207525438" sldId="558"/>
        </pc:sldMkLst>
        <pc:spChg chg="mod">
          <ac:chgData name="Hayley Hobson" userId="8jba2u86z+0JAovJkMBhLosAF98Q05fkxFiwJKgkOWw=" providerId="None" clId="Web-{CAF2EC18-D80B-4FCE-9221-12739A27D105}" dt="2024-02-07T16:53:09.396" v="11" actId="1076"/>
          <ac:spMkLst>
            <pc:docMk/>
            <pc:sldMk cId="2207525438" sldId="558"/>
            <ac:spMk id="5" creationId="{2C50C2B9-381C-9851-6DA6-188F46B3F942}"/>
          </ac:spMkLst>
        </pc:spChg>
        <pc:picChg chg="mod">
          <ac:chgData name="Hayley Hobson" userId="8jba2u86z+0JAovJkMBhLosAF98Q05fkxFiwJKgkOWw=" providerId="None" clId="Web-{CAF2EC18-D80B-4FCE-9221-12739A27D105}" dt="2024-02-07T16:53:14.852" v="12" actId="1076"/>
          <ac:picMkLst>
            <pc:docMk/>
            <pc:sldMk cId="2207525438" sldId="558"/>
            <ac:picMk id="15" creationId="{3304CD86-7BBB-A7DE-F460-FB5116007716}"/>
          </ac:picMkLst>
        </pc:picChg>
      </pc:sldChg>
      <pc:sldChg chg="modSp">
        <pc:chgData name="Hayley Hobson" userId="8jba2u86z+0JAovJkMBhLosAF98Q05fkxFiwJKgkOWw=" providerId="None" clId="Web-{CAF2EC18-D80B-4FCE-9221-12739A27D105}" dt="2024-02-07T16:53:30.194" v="15" actId="1076"/>
        <pc:sldMkLst>
          <pc:docMk/>
          <pc:sldMk cId="138186043" sldId="559"/>
        </pc:sldMkLst>
        <pc:spChg chg="mod">
          <ac:chgData name="Hayley Hobson" userId="8jba2u86z+0JAovJkMBhLosAF98Q05fkxFiwJKgkOWw=" providerId="None" clId="Web-{CAF2EC18-D80B-4FCE-9221-12739A27D105}" dt="2024-02-07T16:53:26.507" v="14" actId="1076"/>
          <ac:spMkLst>
            <pc:docMk/>
            <pc:sldMk cId="138186043" sldId="559"/>
            <ac:spMk id="14" creationId="{59E1F583-0340-9AF2-F932-B3DAE2C56D35}"/>
          </ac:spMkLst>
        </pc:spChg>
        <pc:picChg chg="mod">
          <ac:chgData name="Hayley Hobson" userId="8jba2u86z+0JAovJkMBhLosAF98Q05fkxFiwJKgkOWw=" providerId="None" clId="Web-{CAF2EC18-D80B-4FCE-9221-12739A27D105}" dt="2024-02-07T16:53:20.538" v="13" actId="1076"/>
          <ac:picMkLst>
            <pc:docMk/>
            <pc:sldMk cId="138186043" sldId="559"/>
            <ac:picMk id="7" creationId="{3D98F4CE-BFE6-7FF3-312B-AC05F67EA685}"/>
          </ac:picMkLst>
        </pc:picChg>
        <pc:picChg chg="mod">
          <ac:chgData name="Hayley Hobson" userId="8jba2u86z+0JAovJkMBhLosAF98Q05fkxFiwJKgkOWw=" providerId="None" clId="Web-{CAF2EC18-D80B-4FCE-9221-12739A27D105}" dt="2024-02-07T16:53:30.194" v="15" actId="1076"/>
          <ac:picMkLst>
            <pc:docMk/>
            <pc:sldMk cId="138186043" sldId="559"/>
            <ac:picMk id="12" creationId="{057C03C7-5DC6-808C-9376-2C1BEEAC27AB}"/>
          </ac:picMkLst>
        </pc:picChg>
      </pc:sldChg>
    </pc:docChg>
  </pc:docChgLst>
  <pc:docChgLst>
    <pc:chgData name="Hayley Hobson" userId="8jba2u86z+0JAovJkMBhLosAF98Q05fkxFiwJKgkOWw=" providerId="None" clId="Web-{E59EC162-799E-43B2-874B-E013A1149DE8}"/>
    <pc:docChg chg="addSld delSld modSld">
      <pc:chgData name="Hayley Hobson" userId="8jba2u86z+0JAovJkMBhLosAF98Q05fkxFiwJKgkOWw=" providerId="None" clId="Web-{E59EC162-799E-43B2-874B-E013A1149DE8}" dt="2023-01-19T18:00:03.355" v="39"/>
      <pc:docMkLst>
        <pc:docMk/>
      </pc:docMkLst>
      <pc:sldChg chg="modNotes">
        <pc:chgData name="Hayley Hobson" userId="8jba2u86z+0JAovJkMBhLosAF98Q05fkxFiwJKgkOWw=" providerId="None" clId="Web-{E59EC162-799E-43B2-874B-E013A1149DE8}" dt="2023-01-19T17:58:54.554" v="0"/>
        <pc:sldMkLst>
          <pc:docMk/>
          <pc:sldMk cId="2051540753" sldId="256"/>
        </pc:sldMkLst>
      </pc:sldChg>
      <pc:sldChg chg="modSp add del replId">
        <pc:chgData name="Hayley Hobson" userId="8jba2u86z+0JAovJkMBhLosAF98Q05fkxFiwJKgkOWw=" providerId="None" clId="Web-{E59EC162-799E-43B2-874B-E013A1149DE8}" dt="2023-01-19T18:00:03.355" v="39"/>
        <pc:sldMkLst>
          <pc:docMk/>
          <pc:sldMk cId="1586114674" sldId="554"/>
        </pc:sldMkLst>
        <pc:spChg chg="mod">
          <ac:chgData name="Hayley Hobson" userId="8jba2u86z+0JAovJkMBhLosAF98Q05fkxFiwJKgkOWw=" providerId="None" clId="Web-{E59EC162-799E-43B2-874B-E013A1149DE8}" dt="2023-01-19T17:59:37.291" v="38" actId="20577"/>
          <ac:spMkLst>
            <pc:docMk/>
            <pc:sldMk cId="1586114674" sldId="554"/>
            <ac:spMk id="9" creationId="{4D04543A-8CC2-354B-B24F-0AB030025CE4}"/>
          </ac:spMkLst>
        </pc:spChg>
      </pc:sldChg>
      <pc:sldChg chg="modSp new del">
        <pc:chgData name="Hayley Hobson" userId="8jba2u86z+0JAovJkMBhLosAF98Q05fkxFiwJKgkOWw=" providerId="None" clId="Web-{E59EC162-799E-43B2-874B-E013A1149DE8}" dt="2023-01-19T17:59:15.274" v="17"/>
        <pc:sldMkLst>
          <pc:docMk/>
          <pc:sldMk cId="3180330038" sldId="554"/>
        </pc:sldMkLst>
        <pc:spChg chg="mod">
          <ac:chgData name="Hayley Hobson" userId="8jba2u86z+0JAovJkMBhLosAF98Q05fkxFiwJKgkOWw=" providerId="None" clId="Web-{E59EC162-799E-43B2-874B-E013A1149DE8}" dt="2023-01-19T17:59:12.477" v="16" actId="20577"/>
          <ac:spMkLst>
            <pc:docMk/>
            <pc:sldMk cId="3180330038" sldId="554"/>
            <ac:spMk id="2" creationId="{1DD2B5E3-C840-B482-5DE0-B15126670C8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46:41.3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6800 8202 16383 0 0,'7'0'0'0'0,"10"0"0"0"0,24 0 0 0 0,12 0 0 0 0,4 0 0 0 0,0 0 0 0 0,-3 0 0 0 0,-2 0 0 0 0,-4 0 0 0 0,-3 0 0 0 0,-1 0 0 0 0,-1 0 0 0 0,0 0 0 0 0,-1 0 0 0 0,0 0 0 0 0,0 0 0 0 0,1 0 0 0 0,-1 0 0 0 0,1 0 0 0 0,-1 0 0 0 0,1 0 0 0 0,0 0 0 0 0,0 0 0 0 0,0 0 0 0 0,-1 0 0 0 0,1 0 0 0 0,0 0 0 0 0,0 0 0 0 0,-1 0 0 0 0,1 0 0 0 0,0 0 0 0 0,0 0 0 0 0,-1 0 0 0 0,1 0 0 0 0,0 0 0 0 0,0 0 0 0 0,-1 0 0 0 0,1 0 0 0 0,0 0 0 0 0,-8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46:41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26313 9659 16383 0 0,'-7'0'0'0'0,"-10"0"0"0"0,-16 0 0 0 0,-25 0 0 0 0,-24 0 0 0 0,-13 0 0 0 0,-4 0 0 0 0,-8 0 0 0 0,-7 0 0 0 0,-6 0 0 0 0,-5 0 0 0 0,5 0 0 0 0,1 0 0 0 0,6 0 0 0 0,8 0 0 0 0,6 0 0 0 0,7 0 0 0 0,-4 0 0 0 0,1 0 0 0 0,1 0 0 0 0,3 0 0 0 0,-6 0 0 0 0,0 0 0 0 0,1 0 0 0 0,3 0 0 0 0,3 0 0 0 0,1 0 0 0 0,10 0 0 0 0,3 0 0 0 0,7 0 0 0 0,1 0 0 0 0,-3 0 0 0 0,4 0 0 0 0,6 0 0 0 0,-9 0 0 0 0,-14 0 0 0 0,-14 0 0 0 0,-6 0 0 0 0,1 0 0 0 0,-4 0 0 0 0,2 0 0 0 0,3 0 0 0 0,6 0 0 0 0,4 0 0 0 0,10 0 0 0 0,5 0 0 0 0,1 0 0 0 0,-9 0 0 0 0,-4 0 0 0 0,6 0 0 0 0,2 7 0 0 0,1 3 0 0 0,6 6 0 0 0,1 1 0 0 0,7-2 0 0 0,-2-4 0 0 0,5 3 0 0 0,6 7 0 0 0,4-1 0 0 0,5 5 0 0 0,3-3 0 0 0,2 2 0 0 0,1 5 0 0 0,0 4 0 0 0,7 4 0 0 0,11 3 0 0 0,8 2 0 0 0,7 1 0 0 0,5 1 0 0 0,4-1 0 0 0,1 1 0 0 0,1 7 0 0 0,0 1 0 0 0,-1 8 0 0 0,7 0 0 0 0,10-3 0 0 0,9 4 0 0 0,6-2 0 0 0,6-3 0 0 0,3-4 0 0 0,2-3 0 0 0,-6-4 0 0 0,-4-1 0 0 0,1-9 0 0 0,2-2 0 0 0,1-8 0 0 0,2 0 0 0 0,8 3 0 0 0,11-4 0 0 0,3 2 0 0 0,12-4 0 0 0,9-5 0 0 0,11-6 0 0 0,5-5 0 0 0,0-3 0 0 0,4 5 0 0 0,0 1 0 0 0,-3-1 0 0 0,-4-1 0 0 0,-4-3 0 0 0,4-1 0 0 0,8-2 0 0 0,1-8 0 0 0,4-3 0 0 0,-2-7 0 0 0,-5 0 0 0 0,-4 2 0 0 0,-6 4 0 0 0,-2-4 0 0 0,-11 2 0 0 0,-3 2 0 0 0,0 3 0 0 0,8-4 0 0 0,5-1 0 0 0,2 3 0 0 0,6-5 0 0 0,3 1 0 0 0,-2-5 0 0 0,-3 1 0 0 0,-3-4 0 0 0,-3 2 0 0 0,-2-3 0 0 0,-1 2 0 0 0,0 5 0 0 0,-9 5 0 0 0,-1 5 0 0 0,-1-4 0 0 0,-4-1 0 0 0,-1 2 0 0 0,-4 2 0 0 0,-7-4 0 0 0,-6-1 0 0 0,-4 1 0 0 0,-4 4 0 0 0,-2 2 0 0 0,-1 2 0 0 0,0-6 0 0 0,-1-1 0 0 0,1 2 0 0 0,0 1 0 0 0,0 2 0 0 0,1 2 0 0 0,0 2 0 0 0,-1 0 0 0 0,1 1 0 0 0,0 1 0 0 0,0-1 0 0 0,0 0 0 0 0,-1 1 0 0 0,1-1 0 0 0,0 0 0 0 0,0 0 0 0 0,-8-7 0 0 0,-2-3 0 0 0,1 1 0 0 0,-6-6 0 0 0,0 0 0 0 0,-5-5 0 0 0,1-6 0 0 0,-4-6 0 0 0,-5-12 0 0 0,-5-6 0 0 0,-5-9 0 0 0,-2-16 0 0 0,-3-3 0 0 0,0-2 0 0 0,-1 4 0 0 0,0 9 0 0 0,0 8 0 0 0,0 7 0 0 0,1 5 0 0 0,0 3 0 0 0,0 2 0 0 0,0 1 0 0 0,-8 7 0 0 0,-1 2 0 0 0,-8 7 0 0 0,-7 0 0 0 0,-8 4 0 0 0,3 6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46:41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21231 8923 16383 0 0,'-11'0'0'0'0,"-24"-3"0"0"0,-27-3 0 0 0,-25-3 0 0 0,-19-4 0 0 0,-12 2 0 0 0,4-1 0 0 0,-12-1 0 0 0,-4 2 0 0 0,-12 0 0 0 0,-15 3 0 0 0,-20 1 0 0 0,-15 0 0 0 0,-5 1 0 0 0,0-1 0 0 0,0 1 0 0 0,3-2 0 0 0,13 1 0 0 0,17-1 0 0 0,3 1 0 0 0,-2 1 0 0 0,6 0 0 0 0,-2 0 0 0 0,-7 1 0 0 0,5 2 0 0 0,-2-1 0 0 0,5-1 0 0 0,-2 2 0 0 0,-6 0 0 0 0,5-2 0 0 0,-2 1 0 0 0,4 0 0 0 0,-1 1 0 0 0,5 2 0 0 0,8 0 0 0 0,7 0 0 0 0,18 1 0 0 0,7 0 0 0 0,3 0 0 0 0,0 3 0 0 0,8 1 0 0 0,-1 2 0 0 0,-1 0 0 0 0,4 2 0 0 0,0 3 0 0 0,6-2 0 0 0,11 1 0 0 0,-4 2 0 0 0,3-2 0 0 0,6 0 0 0 0,8-1 0 0 0,2 0 0 0 0,4 2 0 0 0,4 1 0 0 0,-1 1 0 0 0,2 2 0 0 0,0 0 0 0 0,12 0 0 0 0,11 1 0 0 0,4 0 0 0 0,7 0 0 0 0,8 0 0 0 0,7 0 0 0 0,6-1 0 0 0,5 1 0 0 0,1 0 0 0 0,1 2 0 0 0,1 1 0 0 0,-1 0 0 0 0,-1 2 0 0 0,2 0 0 0 0,-2 2 0 0 0,11 3 0 0 0,14 1 0 0 0,13-1 0 0 0,11 1 0 0 0,7-2 0 0 0,6-2 0 0 0,1-3 0 0 0,2-2 0 0 0,-11-1 0 0 0,-3-1 0 0 0,0-3 0 0 0,-11-2 0 0 0,3 1 0 0 0,0-2 0 0 0,7 0 0 0 0,3-2 0 0 0,4 1 0 0 0,13 0 0 0 0,6 1 0 0 0,11 0 0 0 0,12 0 0 0 0,10 3 0 0 0,7 0 0 0 0,6 0 0 0 0,2-2 0 0 0,2-1 0 0 0,12 0 0 0 0,2-2 0 0 0,11-3 0 0 0,-1-1 0 0 0,7-2 0 0 0,-3-1 0 0 0,5-1 0 0 0,-4 0 0 0 0,-8-1 0 0 0,-6 1 0 0 0,-7 0 0 0 0,-5-1 0 0 0,-4 1 0 0 0,10 0 0 0 0,2 0 0 0 0,0 0 0 0 0,-3 0 0 0 0,-4 0 0 0 0,-2 0 0 0 0,-11-3 0 0 0,-7 0 0 0 0,-10-1 0 0 0,-1-1 0 0 0,-6 0 0 0 0,2 0 0 0 0,-6-1 0 0 0,-7-2 0 0 0,6 0 0 0 0,6 1 0 0 0,9-1 0 0 0,-1-1 0 0 0,3 1 0 0 0,-8-2 0 0 0,4 2 0 0 0,-8-1 0 0 0,-6 2 0 0 0,-10 1 0 0 0,-6-1 0 0 0,-5 1 0 0 0,-2 2 0 0 0,-3-2 0 0 0,0 1 0 0 0,-2 1 0 0 0,2 1 0 0 0,1-2 0 0 0,-1 1 0 0 0,1 0 0 0 0,1 1 0 0 0,-2-1 0 0 0,1-1 0 0 0,1 2 0 0 0,-12-3 0 0 0,-2 1 0 0 0,-1-2 0 0 0,3-3 0 0 0,-6-1 0 0 0,-3 0 0 0 0,-5 0 0 0 0,-11-1 0 0 0,0-1 0 0 0,-3-1 0 0 0,-5-1 0 0 0,-7-1 0 0 0,-5 1 0 0 0,-3-1 0 0 0,-3 0 0 0 0,10 3 0 0 0,3 0 0 0 0,0 1 0 0 0,-4-1 0 0 0,-2 0 0 0 0,-2-2 0 0 0,-2 0 0 0 0,-3 0 0 0 0,0-1 0 0 0,0 0 0 0 0,0 1 0 0 0,-2-1 0 0 0,2 0 0 0 0,-12 3 0 0 0,-1 1 0 0 0,-11-1 0 0 0,-11 3 0 0 0,0 0 0 0 0,-6 1 0 0 0,6 1 0 0 0,-3-2 0 0 0,6-2 0 0 0,9 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25:46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26313 9659 16383 0 0,'-7'0'0'0'0,"-10"0"0"0"0,-16 0 0 0 0,-25 0 0 0 0,-24 0 0 0 0,-13 0 0 0 0,-4 0 0 0 0,-8 0 0 0 0,-7 0 0 0 0,-6 0 0 0 0,-5 0 0 0 0,5 0 0 0 0,1 0 0 0 0,6 0 0 0 0,8 0 0 0 0,6 0 0 0 0,7 0 0 0 0,-4 0 0 0 0,1 0 0 0 0,1 0 0 0 0,3 0 0 0 0,-6 0 0 0 0,0 0 0 0 0,1 0 0 0 0,3 0 0 0 0,3 0 0 0 0,1 0 0 0 0,10 0 0 0 0,3 0 0 0 0,7 0 0 0 0,1 0 0 0 0,-3 0 0 0 0,4 0 0 0 0,6 0 0 0 0,-9 0 0 0 0,-14 0 0 0 0,-14 0 0 0 0,-6 0 0 0 0,1 0 0 0 0,-4 0 0 0 0,2 0 0 0 0,3 0 0 0 0,6 0 0 0 0,4 0 0 0 0,10 0 0 0 0,5 0 0 0 0,1 0 0 0 0,-9 0 0 0 0,-4 0 0 0 0,6 0 0 0 0,2 7 0 0 0,1 3 0 0 0,6 6 0 0 0,1 1 0 0 0,7-2 0 0 0,-2-4 0 0 0,5 3 0 0 0,6 7 0 0 0,4-1 0 0 0,5 5 0 0 0,3-3 0 0 0,2 2 0 0 0,1 5 0 0 0,0 4 0 0 0,7 4 0 0 0,11 3 0 0 0,8 2 0 0 0,7 1 0 0 0,5 1 0 0 0,4-1 0 0 0,1 1 0 0 0,1 7 0 0 0,0 1 0 0 0,-1 8 0 0 0,7 0 0 0 0,10-3 0 0 0,9 4 0 0 0,6-2 0 0 0,6-3 0 0 0,3-4 0 0 0,2-3 0 0 0,-6-4 0 0 0,-4-1 0 0 0,1-9 0 0 0,2-2 0 0 0,1-8 0 0 0,2 0 0 0 0,8 3 0 0 0,11-4 0 0 0,3 2 0 0 0,12-4 0 0 0,9-5 0 0 0,11-6 0 0 0,5-5 0 0 0,0-3 0 0 0,4 5 0 0 0,0 1 0 0 0,-3-1 0 0 0,-4-1 0 0 0,-4-3 0 0 0,4-1 0 0 0,8-2 0 0 0,1-8 0 0 0,4-3 0 0 0,-2-7 0 0 0,-5 0 0 0 0,-4 2 0 0 0,-6 4 0 0 0,-2-4 0 0 0,-11 2 0 0 0,-3 2 0 0 0,0 3 0 0 0,8-4 0 0 0,5-1 0 0 0,2 3 0 0 0,6-5 0 0 0,3 1 0 0 0,-2-5 0 0 0,-3 1 0 0 0,-3-4 0 0 0,-3 2 0 0 0,-2-3 0 0 0,-1 2 0 0 0,0 5 0 0 0,-9 5 0 0 0,-1 5 0 0 0,-1-4 0 0 0,-4-1 0 0 0,-1 2 0 0 0,-4 2 0 0 0,-7-4 0 0 0,-6-1 0 0 0,-4 1 0 0 0,-4 4 0 0 0,-2 2 0 0 0,-1 2 0 0 0,0-6 0 0 0,-1-1 0 0 0,1 2 0 0 0,0 1 0 0 0,0 2 0 0 0,1 2 0 0 0,0 2 0 0 0,-1 0 0 0 0,1 1 0 0 0,0 1 0 0 0,0-1 0 0 0,0 0 0 0 0,-1 1 0 0 0,1-1 0 0 0,0 0 0 0 0,0 0 0 0 0,-8-7 0 0 0,-2-3 0 0 0,1 1 0 0 0,-6-6 0 0 0,0 0 0 0 0,-5-5 0 0 0,1-6 0 0 0,-4-6 0 0 0,-5-12 0 0 0,-5-6 0 0 0,-5-9 0 0 0,-2-16 0 0 0,-3-3 0 0 0,0-2 0 0 0,-1 4 0 0 0,0 9 0 0 0,0 8 0 0 0,0 7 0 0 0,1 5 0 0 0,0 3 0 0 0,0 2 0 0 0,0 1 0 0 0,-8 7 0 0 0,-1 2 0 0 0,-8 7 0 0 0,-7 0 0 0 0,-8 4 0 0 0,3 6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7:37:55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20820 9064 16383 0 0,'-7'0'0'0'0,"-10"0"0"0"0,-9 0 0 0 0,-15 0 0 0 0,-15 0 0 0 0,-12 0 0 0 0,-10 0 0 0 0,-20 0 0 0 0,-30 0 0 0 0,-29 0 0 0 0,-25 0 0 0 0,-32 0 0 0 0,-31 0 0 0 0,-24 0 0 0 0,-18 0 0 0 0,-3 0 0 0 0,4 0 0 0 0,-1 0 0 0 0,13 0 0 0 0,16 0 0 0 0,23 0 0 0 0,23 0 0 0 0,17 0 0 0 0,14 0 0 0 0,8 0 0 0 0,12 0 0 0 0,11 0 0 0 0,2 0 0 0 0,5 0 0 0 0,12 7 0 0 0,6 3 0 0 0,10-1 0 0 0,3-2 0 0 0,6 6 0 0 0,-1 0 0 0 0,3-2 0 0 0,5-3 0 0 0,4-3 0 0 0,5-2 0 0 0,-5-1 0 0 0,-1-2 0 0 0,9 7 0 0 0,5 2 0 0 0,8 0 0 0 0,11 5 0 0 0,7 0 0 0 0,7-1 0 0 0,5 3 0 0 0,1 7 0 0 0,2-1 0 0 0,8 4 0 0 0,1-4 0 0 0,0 3 0 0 0,-2 4 0 0 0,4 4 0 0 0,1 4 0 0 0,4 3 0 0 0,7 2 0 0 0,7 1 0 0 0,5 8 0 0 0,3 9 0 0 0,10 17 0 0 0,11 10 0 0 0,2 4 0 0 0,5 2 0 0 0,6-1 0 0 0,4-9 0 0 0,5-11 0 0 0,1-3 0 0 0,9-6 0 0 0,4-7 0 0 0,6-5 0 0 0,8-4 0 0 0,7-4 0 0 0,5 0 0 0 0,4-9 0 0 0,2-2 0 0 0,1 0 0 0 0,0-4 0 0 0,7-1 0 0 0,9-5 0 0 0,10-5 0 0 0,7-7 0 0 0,4-4 0 0 0,4-3 0 0 0,1-3 0 0 0,1-1 0 0 0,1 0 0 0 0,-2 0 0 0 0,8 0 0 0 0,2 0 0 0 0,-1 1 0 0 0,-3 0 0 0 0,-1 0 0 0 0,-2 0 0 0 0,-3 0 0 0 0,0 0 0 0 0,0 7 0 0 0,-1 3 0 0 0,-1-1 0 0 0,-6 6 0 0 0,-3 0 0 0 0,1-3 0 0 0,2-3 0 0 0,2 5 0 0 0,2-1 0 0 0,1-3 0 0 0,2 5 0 0 0,0 0 0 0 0,1-3 0 0 0,-1-4 0 0 0,-6-2 0 0 0,-18 4 0 0 0,-11 1 0 0 0,-7-2 0 0 0,-4-2 0 0 0,-2-2 0 0 0,2-3 0 0 0,-1-1 0 0 0,10 0 0 0 0,2-1 0 0 0,1-1 0 0 0,6 1 0 0 0,0-1 0 0 0,-1 1 0 0 0,-4 0 0 0 0,-4-8 0 0 0,6-1 0 0 0,-1-8 0 0 0,-1 0 0 0 0,-2-5 0 0 0,-3-5 0 0 0,-9-7 0 0 0,-4-3 0 0 0,-8-4 0 0 0,0-1 0 0 0,1-9 0 0 0,-3-10 0 0 0,2-16 0 0 0,-5-17 0 0 0,3-15 0 0 0,-4-10 0 0 0,-5-7 0 0 0,-5-3 0 0 0,-11-3 0 0 0,-14 8 0 0 0,-10 10 0 0 0,-10 2 0 0 0,-5 6 0 0 0,-10 7 0 0 0,-5 12 0 0 0,-7 7 0 0 0,-8 9 0 0 0,-6 10 0 0 0,-5 16 0 0 0,-4 7 0 0 0,-1 3 0 0 0,-1 8 0 0 0,0 9 0 0 0,0 6 0 0 0,0 6 0 0 0,0 4 0 0 0,-6 3 0 0 0,-3 7 0 0 0,-6 4 0 0 0,-8 6 0 0 0,0 7 0 0 0,4 0 0 0 0,6-4 0 0 0,5 1 0 0 0,4-3 0 0 0,3-5 0 0 0,2-5 0 0 0,9 4 0 0 0,2-1 0 0 0,6-2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46:42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19993 9123 16383 0 0,'-7'0'0'0'0,"-18"0"0"0"0,-32 0 0 0 0,-44 0 0 0 0,-41 0 0 0 0,-18 0 0 0 0,-3 0 0 0 0,-19 0 0 0 0,-6 0 0 0 0,-8 0 0 0 0,-7 0 0 0 0,-6 0 0 0 0,-3 0 0 0 0,6 0 0 0 0,0 7 0 0 0,7 3 0 0 0,9-1 0 0 0,-1-1 0 0 0,11-3 0 0 0,6-2 0 0 0,5-1 0 0 0,1-1 0 0 0,8-1 0 0 0,9-1 0 0 0,8 1 0 0 0,7-1 0 0 0,5 1 0 0 0,10 0 0 0 0,4 0 0 0 0,7 0 0 0 0,0 0 0 0 0,5 0 0 0 0,5 7 0 0 0,6 3 0 0 0,11-1 0 0 0,5-2 0 0 0,9 6 0 0 0,1 0 0 0 0,5 5 0 0 0,7 0 0 0 0,4-4 0 0 0,5 4 0 0 0,2 6 0 0 0,10 5 0 0 0,3-1 0 0 0,6 1 0 0 0,2 4 0 0 0,4 3 0 0 0,5 2 0 0 0,6 3 0 0 0,4 1 0 0 0,3 1 0 0 0,9 7 0 0 0,11 4 0 0 0,16-2 0 0 0,33 6 0 0 0,25 7 0 0 0,27 0 0 0 0,22 4 0 0 0,17-10 0 0 0,9-9 0 0 0,7-11 0 0 0,2-13 0 0 0,-7-12 0 0 0,-3-7 0 0 0,-1-12 0 0 0,1-6 0 0 0,1-8 0 0 0,9 0 0 0 0,10-5 0 0 0,11-6 0 0 0,0-4 0 0 0,-4 3 0 0 0,-6 7 0 0 0,-5 0 0 0 0,-5 5 0 0 0,-4-3 0 0 0,-1 4 0 0 0,-2-4 0 0 0,0 3 0 0 0,0 4 0 0 0,0-2 0 0 0,1 1 0 0 0,-1 4 0 0 0,1-3 0 0 0,-7 0 0 0 0,-10-4 0 0 0,-17 1 0 0 0,-16-4 0 0 0,-15-5 0 0 0,-18 2 0 0 0,-17-2 0 0 0,-13-4 0 0 0,-9 4 0 0 0,-13-2 0 0 0,-5 5 0 0 0,-8-1 0 0 0,-8-3 0 0 0,-7-5 0 0 0,-4-3 0 0 0,-3-4 0 0 0,-9-1 0 0 0,-18-9 0 0 0,-18-3 0 0 0,-10 0 0 0 0,-10 2 0 0 0,-1 2 0 0 0,10 3 0 0 0,7 8 0 0 0,5 11 0 0 0,10 11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07T16:46:42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12372 8822 16383 0 0,'-9'0'0'0'0,"-20"0"0"0"0,-22 0 0 0 0,-19 0 0 0 0,-24 0 0 0 0,-32 0 0 0 0,-26 0 0 0 0,-23 0 0 0 0,-8 0 0 0 0,-6 0 0 0 0,2 0 0 0 0,9 0 0 0 0,-2 0 0 0 0,5 0 0 0 0,7 0 0 0 0,13 0 0 0 0,10 0 0 0 0,18 0 0 0 0,15 0 0 0 0,10 0 0 0 0,13 0 0 0 0,4 0 0 0 0,-1 0 0 0 0,7 0 0 0 0,-1 0 0 0 0,-5 0 0 0 0,4 0 0 0 0,0 0 0 0 0,3 0 0 0 0,-1 0 0 0 0,3 0 0 0 0,-1 0 0 0 0,2 0 0 0 0,7 0 0 0 0,-2 8 0 0 0,0 3 0 0 0,-3-1 0 0 0,2 6 0 0 0,3 0 0 0 0,-3 0 0 0 0,-7 1 0 0 0,-7 2 0 0 0,-6-5 0 0 0,-6 4 0 0 0,5-1 0 0 0,3 5 0 0 0,7-1 0 0 0,-2-6 0 0 0,7 6 0 0 0,0-2 0 0 0,3-6 0 0 0,15 4 0 0 0,9 1 0 0 0,4-5 0 0 0,9 4 0 0 0,4 0 0 0 0,5 5 0 0 0,10 6 0 0 0,7 7 0 0 0,5 7 0 0 0,12 11 0 0 0,14 6 0 0 0,13 8 0 0 0,9 2 0 0 0,5 5 0 0 0,12-1 0 0 0,5 3 0 0 0,9-4 0 0 0,1-5 0 0 0,4-7 0 0 0,6-3 0 0 0,7-6 0 0 0,13-2 0 0 0,15 0 0 0 0,11-11 0 0 0,12-10 0 0 0,7-10 0 0 0,3-9 0 0 0,2-5 0 0 0,0-4 0 0 0,2-1 0 0 0,-3-1 0 0 0,-1 0 0 0 0,-8-8 0 0 0,-3-2 0 0 0,0-8 0 0 0,2-8 0 0 0,2-7 0 0 0,3 1 0 0 0,1 0 0 0 0,2 4 0 0 0,-8 0 0 0 0,-11 4 0 0 0,-11 0 0 0 0,-17 3 0 0 0,-9 5 0 0 0,-13-1 0 0 0,-3 1 0 0 0,-5 5 0 0 0,-8 4 0 0 0,-5-4 0 0 0,-6-1 0 0 0,5 3 0 0 0,2 3 0 0 0,-10-6 0 0 0,-6 0 0 0 0,-1 3 0 0 0,0 2 0 0 0,-1 4 0 0 0,-5-6 0 0 0,-2-1 0 0 0,3 0 0 0 0,1-4 0 0 0,3-1 0 0 0,3-4 0 0 0,2 0 0 0 0,-8-3 0 0 0,-2 0 0 0 0,-7-2 0 0 0,-1 4 0 0 0,-7-4 0 0 0,3-6 0 0 0,13-53 0 0 0,0-23 0 0 0,-6 1 0 0 0,-10 9 0 0 0,-8 14 0 0 0,-8 13 0 0 0,-4 10 0 0 0,-13 15 0 0 0,-3 8 0 0 0,0 10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C6A54-CE79-8349-8A8D-DDEDCA9ED22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15D1F-1CEB-1C4E-9BE1-0DBF6B05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7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24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02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4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54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4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6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Vision + committed action = extraordinary results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4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8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Honestly, for the first five years, I had NO idea what I was doing.</a:t>
            </a:r>
            <a:endParaRPr lang="en-US" b="0" dirty="0">
              <a:effectLst/>
              <a:cs typeface="Calibri"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it’s called being unconsciously competent.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worked.  So I put my head down and kept doing 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a long time I grinded.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worked way harder than I admitted.  (Although some of you probably suspected).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put my marriage and my family life on the rocks.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kind of “faked” being happy.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kept grinding away so I didn’t lose my “position” or my rank in the company.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realize now that working was so much easier for me than getting intimate.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every area of my life.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just at home.  With my husband… With my kids… With my family…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with you.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my relationships.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surface level compared to what I now know is possible.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how I figured it out.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  <a:cs typeface="+mn-lt"/>
              </a:rPr>
            </a:br>
            <a:endParaRPr lang="en-US" b="0"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15D1F-1CEB-1C4E-9BE1-0DBF6B0536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6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4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8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2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4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1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9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5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CA66-E177-7D46-ADE4-37B583A4F22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Loew" pitchFamily="2" charset="77"/>
              </a:defRPr>
            </a:lvl1pPr>
          </a:lstStyle>
          <a:p>
            <a:r>
              <a:rPr lang="en-US" dirty="0" err="1"/>
              <a:t>www.hayleyhobson.com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B4DD-DDB4-3246-8070-8AF45A13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9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D5AEF4-EEBE-674A-A0D7-463A90891399}"/>
              </a:ext>
            </a:extLst>
          </p:cNvPr>
          <p:cNvSpPr/>
          <p:nvPr/>
        </p:nvSpPr>
        <p:spPr>
          <a:xfrm>
            <a:off x="3476625" y="972458"/>
            <a:ext cx="5239698" cy="4121204"/>
          </a:xfrm>
          <a:prstGeom prst="rect">
            <a:avLst/>
          </a:prstGeom>
          <a:solidFill>
            <a:srgbClr val="F5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04543A-8CC2-354B-B24F-0AB030025CE4}"/>
              </a:ext>
            </a:extLst>
          </p:cNvPr>
          <p:cNvSpPr/>
          <p:nvPr/>
        </p:nvSpPr>
        <p:spPr>
          <a:xfrm>
            <a:off x="3924300" y="4701464"/>
            <a:ext cx="4341744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3000" b="1" dirty="0">
              <a:latin typeface="Crimson Text"/>
            </a:endParaRPr>
          </a:p>
          <a:p>
            <a:pPr algn="ctr"/>
            <a:endParaRPr lang="en-US" sz="2500" dirty="0">
              <a:latin typeface="Crimson Text" panose="02000503000000000000" pitchFamily="2" charset="77"/>
              <a:ea typeface="Montserrat" charset="0"/>
              <a:cs typeface="Montserrat" charset="0"/>
            </a:endParaRPr>
          </a:p>
          <a:p>
            <a:pPr algn="ctr"/>
            <a:r>
              <a:rPr lang="en-US" sz="2500" dirty="0">
                <a:latin typeface="Crimson Text" panose="02000503000000000000" pitchFamily="2" charset="77"/>
                <a:ea typeface="Montserrat" charset="0"/>
                <a:cs typeface="Montserrat" charset="0"/>
              </a:rPr>
              <a:t>Hayley Hobson</a:t>
            </a:r>
          </a:p>
          <a:p>
            <a:pPr algn="ctr"/>
            <a:r>
              <a:rPr lang="en-US" sz="2000" dirty="0">
                <a:latin typeface="Crimson Text" panose="02000503000000000000" pitchFamily="2" charset="77"/>
                <a:ea typeface="Montserrat" charset="0"/>
                <a:cs typeface="Montserrat" charset="0"/>
              </a:rPr>
              <a:t>Double Presidential Diamond</a:t>
            </a:r>
          </a:p>
        </p:txBody>
      </p:sp>
      <p:pic>
        <p:nvPicPr>
          <p:cNvPr id="2" name="Picture 1" descr="A person smiling with her hair blowing in the wind&#10;&#10;Description automatically generated">
            <a:extLst>
              <a:ext uri="{FF2B5EF4-FFF2-40B4-BE49-F238E27FC236}">
                <a16:creationId xmlns:a16="http://schemas.microsoft.com/office/drawing/2014/main" id="{3678C97D-A7AC-CEBD-F58C-73B3A41C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3" y="975206"/>
            <a:ext cx="36422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3939" y="773736"/>
            <a:ext cx="792787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Loew"/>
              <a:ea typeface="Calibri"/>
              <a:cs typeface="Calibri"/>
            </a:endParaRPr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A641D80F-9F96-85F8-5091-5F71253CB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28" y="451884"/>
            <a:ext cx="2744457" cy="59486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64A54C4-BD6C-BF3C-3655-C76DEC8137F0}"/>
                  </a:ext>
                </a:extLst>
              </p14:cNvPr>
              <p14:cNvContentPartPr/>
              <p14:nvPr/>
            </p14:nvContentPartPr>
            <p14:xfrm>
              <a:off x="5115473" y="5284513"/>
              <a:ext cx="1959749" cy="56568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64A54C4-BD6C-BF3C-3655-C76DEC8137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7474" y="5266532"/>
                <a:ext cx="1995387" cy="6012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04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3939" y="773736"/>
            <a:ext cx="792787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Loew"/>
              <a:ea typeface="Calibri"/>
              <a:cs typeface="Calibri"/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AE2CE24E-1F0C-12BC-3679-F520910D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58" y="456314"/>
            <a:ext cx="2736224" cy="59427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4958143-C287-ED6F-8C9F-F007256B8072}"/>
                  </a:ext>
                </a:extLst>
              </p14:cNvPr>
              <p14:cNvContentPartPr/>
              <p14:nvPr/>
            </p14:nvContentPartPr>
            <p14:xfrm>
              <a:off x="4647222" y="4832823"/>
              <a:ext cx="2711694" cy="31064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4958143-C287-ED6F-8C9F-F007256B80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9223" y="4814846"/>
                <a:ext cx="2747332" cy="3462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15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earch results page&#10;&#10;Description automatically generated">
            <a:extLst>
              <a:ext uri="{FF2B5EF4-FFF2-40B4-BE49-F238E27FC236}">
                <a16:creationId xmlns:a16="http://schemas.microsoft.com/office/drawing/2014/main" id="{BA8299A1-A3D0-37FB-28BE-750427BB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28" y="646814"/>
            <a:ext cx="2745836" cy="55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46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64A54C4-BD6C-BF3C-3655-C76DEC8137F0}"/>
                  </a:ext>
                </a:extLst>
              </p14:cNvPr>
              <p14:cNvContentPartPr/>
              <p14:nvPr/>
            </p14:nvContentPartPr>
            <p14:xfrm>
              <a:off x="5146261" y="4607180"/>
              <a:ext cx="1959749" cy="56568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64A54C4-BD6C-BF3C-3655-C76DEC8137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8262" y="4589199"/>
                <a:ext cx="1995387" cy="601283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A3831277-03B7-8890-2521-3248D0204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058" y="447453"/>
            <a:ext cx="2741593" cy="59629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7AF91D-0039-A2DD-5ACF-F32232A4F32A}"/>
                  </a:ext>
                </a:extLst>
              </p14:cNvPr>
              <p14:cNvContentPartPr/>
              <p14:nvPr/>
            </p14:nvContentPartPr>
            <p14:xfrm>
              <a:off x="4721308" y="4698839"/>
              <a:ext cx="2823135" cy="788484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7AF91D-0039-A2DD-5ACF-F32232A4F3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03310" y="4680854"/>
                <a:ext cx="2858771" cy="8240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760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915E22D-4525-ED6D-D58C-641BA4218DCB}"/>
              </a:ext>
            </a:extLst>
          </p:cNvPr>
          <p:cNvGrpSpPr/>
          <p:nvPr/>
        </p:nvGrpSpPr>
        <p:grpSpPr>
          <a:xfrm>
            <a:off x="4731488" y="460744"/>
            <a:ext cx="2736993" cy="5931284"/>
            <a:chOff x="4638989" y="313268"/>
            <a:chExt cx="2736993" cy="5931284"/>
          </a:xfrm>
        </p:grpSpPr>
        <p:pic>
          <p:nvPicPr>
            <p:cNvPr id="16" name="Picture 15" descr="A screenshot of a link&#10;&#10;Description automatically generated">
              <a:extLst>
                <a:ext uri="{FF2B5EF4-FFF2-40B4-BE49-F238E27FC236}">
                  <a16:creationId xmlns:a16="http://schemas.microsoft.com/office/drawing/2014/main" id="{C37B6BCC-50DE-C4E3-3255-5F50D8F08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989" y="313268"/>
              <a:ext cx="2736993" cy="593128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689C69-B69C-FF4A-2FE4-38F1AAD1A675}"/>
                    </a:ext>
                  </a:extLst>
                </p14:cNvPr>
                <p14:cNvContentPartPr/>
                <p14:nvPr/>
              </p14:nvContentPartPr>
              <p14:xfrm>
                <a:off x="4904803" y="3055582"/>
                <a:ext cx="2190208" cy="448802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689C69-B69C-FF4A-2FE4-38F1AAD1A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86806" y="3037587"/>
                  <a:ext cx="2225842" cy="48443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1538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B6FD3C-9648-D9F2-BD5E-1778F031F91E}"/>
              </a:ext>
            </a:extLst>
          </p:cNvPr>
          <p:cNvGrpSpPr/>
          <p:nvPr/>
        </p:nvGrpSpPr>
        <p:grpSpPr>
          <a:xfrm>
            <a:off x="4727058" y="456314"/>
            <a:ext cx="2743920" cy="5942758"/>
            <a:chOff x="4854502" y="490297"/>
            <a:chExt cx="2667720" cy="5785042"/>
          </a:xfrm>
        </p:grpSpPr>
        <p:pic>
          <p:nvPicPr>
            <p:cNvPr id="15" name="Picture 14" descr="A screenshot of a link&#10;&#10;Description automatically generated">
              <a:extLst>
                <a:ext uri="{FF2B5EF4-FFF2-40B4-BE49-F238E27FC236}">
                  <a16:creationId xmlns:a16="http://schemas.microsoft.com/office/drawing/2014/main" id="{8881CE5A-81CF-FC62-BA86-FF5B718A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502" y="490297"/>
              <a:ext cx="2667720" cy="578504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016FD84-DE2D-CB84-31D4-A70325B116ED}"/>
                    </a:ext>
                  </a:extLst>
                </p14:cNvPr>
                <p14:cNvContentPartPr/>
                <p14:nvPr/>
              </p14:nvContentPartPr>
              <p14:xfrm>
                <a:off x="5363318" y="4102640"/>
                <a:ext cx="1897208" cy="518616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016FD84-DE2D-CB84-31D4-A70325B116E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5823" y="4085119"/>
                  <a:ext cx="1931849" cy="55330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1965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B7AE70C4-4037-02EB-56B0-DBA29AAE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58" y="460744"/>
            <a:ext cx="2732823" cy="59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47758" y="660721"/>
            <a:ext cx="2824619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libri"/>
                <a:cs typeface="Calibri"/>
              </a:rPr>
              <a:t>Let’s Connect:</a:t>
            </a:r>
            <a:endParaRPr lang="en-US" sz="360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F62BB0-BB03-8D4A-9474-5ADCBCD88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9" t="33442" r="26612" b="35811"/>
          <a:stretch/>
        </p:blipFill>
        <p:spPr>
          <a:xfrm>
            <a:off x="3775369" y="1535702"/>
            <a:ext cx="709537" cy="683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FBB352-4A31-A248-AA7A-CFAF5111B65A}"/>
              </a:ext>
            </a:extLst>
          </p:cNvPr>
          <p:cNvSpPr/>
          <p:nvPr/>
        </p:nvSpPr>
        <p:spPr>
          <a:xfrm>
            <a:off x="4547239" y="1664179"/>
            <a:ext cx="3572709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instagram.com/hayleyhobson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FD6BEA-466C-2744-844A-2606EA98A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86" t="34790" r="27832" b="34131"/>
          <a:stretch/>
        </p:blipFill>
        <p:spPr>
          <a:xfrm>
            <a:off x="3801951" y="2717085"/>
            <a:ext cx="655217" cy="6836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43C2AC-5262-B344-A332-3A27F717C602}"/>
              </a:ext>
            </a:extLst>
          </p:cNvPr>
          <p:cNvSpPr/>
          <p:nvPr/>
        </p:nvSpPr>
        <p:spPr>
          <a:xfrm>
            <a:off x="4547239" y="2847461"/>
            <a:ext cx="4612866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lang="en-US" sz="22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acebook.com/hayleyhobsonwholeyou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9A32647-54D4-D94E-943A-77CB8819C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58" t="36503" r="28907" b="36022"/>
          <a:stretch/>
        </p:blipFill>
        <p:spPr>
          <a:xfrm>
            <a:off x="3806381" y="3945699"/>
            <a:ext cx="644348" cy="6044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2616EF-FCBB-2F42-B3B0-4B27D9BDDA32}"/>
              </a:ext>
            </a:extLst>
          </p:cNvPr>
          <p:cNvSpPr/>
          <p:nvPr/>
        </p:nvSpPr>
        <p:spPr>
          <a:xfrm>
            <a:off x="4547239" y="4034304"/>
            <a:ext cx="4068614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Podcast: hayleyhobson.com/news</a:t>
            </a:r>
            <a:endParaRPr lang="en-US" sz="220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12C83003-3CAC-BC3A-2612-C6E6A1086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04" y="4977678"/>
            <a:ext cx="902414" cy="893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906568-764C-4FB6-FF4A-829F5640B617}"/>
              </a:ext>
            </a:extLst>
          </p:cNvPr>
          <p:cNvSpPr/>
          <p:nvPr/>
        </p:nvSpPr>
        <p:spPr>
          <a:xfrm>
            <a:off x="4547239" y="5208050"/>
            <a:ext cx="4335226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200" dirty="0">
                <a:latin typeface="Calibri"/>
                <a:ea typeface="+mn-lt"/>
                <a:cs typeface="+mn-lt"/>
              </a:rPr>
              <a:t>tiktok.com/@iamhayleyhobson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.com</a:t>
            </a:r>
            <a:endParaRPr lang="en-US" sz="220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52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0C6EB5-F009-F345-903E-311931A53EFC}"/>
              </a:ext>
            </a:extLst>
          </p:cNvPr>
          <p:cNvSpPr/>
          <p:nvPr/>
        </p:nvSpPr>
        <p:spPr>
          <a:xfrm>
            <a:off x="3021419" y="2627128"/>
            <a:ext cx="6149423" cy="1609725"/>
          </a:xfrm>
          <a:prstGeom prst="rect">
            <a:avLst/>
          </a:prstGeom>
          <a:solidFill>
            <a:srgbClr val="2C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E821B5-79B5-F04F-A085-FE86B8F7962E}"/>
              </a:ext>
            </a:extLst>
          </p:cNvPr>
          <p:cNvSpPr/>
          <p:nvPr/>
        </p:nvSpPr>
        <p:spPr>
          <a:xfrm>
            <a:off x="3225210" y="2799907"/>
            <a:ext cx="6609107" cy="1256472"/>
          </a:xfrm>
          <a:prstGeom prst="rect">
            <a:avLst/>
          </a:prstGeom>
          <a:solidFill>
            <a:srgbClr val="F5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57477" y="3105593"/>
            <a:ext cx="594360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dirty="0">
                <a:solidFill>
                  <a:srgbClr val="2C436E"/>
                </a:solidFill>
                <a:latin typeface="Loew"/>
              </a:rPr>
              <a:t>Share a reel on social media</a:t>
            </a:r>
            <a:endParaRPr lang="en-US" sz="3600">
              <a:solidFill>
                <a:srgbClr val="2C436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78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AFBC65-19FE-0CC5-4F67-ACC511194E84}"/>
              </a:ext>
            </a:extLst>
          </p:cNvPr>
          <p:cNvGrpSpPr/>
          <p:nvPr/>
        </p:nvGrpSpPr>
        <p:grpSpPr>
          <a:xfrm>
            <a:off x="2591686" y="407581"/>
            <a:ext cx="7014031" cy="6042837"/>
            <a:chOff x="2586038" y="610059"/>
            <a:chExt cx="7014031" cy="6042837"/>
          </a:xfrm>
        </p:grpSpPr>
        <p:pic>
          <p:nvPicPr>
            <p:cNvPr id="4" name="Picture 3" descr="A person in pink pants and a white shirt&#10;&#10;Description automatically generated">
              <a:extLst>
                <a:ext uri="{FF2B5EF4-FFF2-40B4-BE49-F238E27FC236}">
                  <a16:creationId xmlns:a16="http://schemas.microsoft.com/office/drawing/2014/main" id="{573C4BCA-DA04-25A4-4500-88C6454DF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6038" y="658792"/>
              <a:ext cx="2752615" cy="5942934"/>
            </a:xfrm>
            <a:prstGeom prst="rect">
              <a:avLst/>
            </a:prstGeom>
          </p:spPr>
        </p:pic>
        <p:pic>
          <p:nvPicPr>
            <p:cNvPr id="15" name="Picture 1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3304CD86-7BBB-A7DE-F460-FB511600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516" y="610059"/>
              <a:ext cx="2762362" cy="6042837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2C50C2B9-381C-9851-6DA6-188F46B3F942}"/>
                </a:ext>
              </a:extLst>
            </p:cNvPr>
            <p:cNvSpPr/>
            <p:nvPr/>
          </p:nvSpPr>
          <p:spPr>
            <a:xfrm>
              <a:off x="8618994" y="3265631"/>
              <a:ext cx="981075" cy="485775"/>
            </a:xfrm>
            <a:prstGeom prst="rightArrow">
              <a:avLst/>
            </a:prstGeom>
            <a:solidFill>
              <a:srgbClr val="2C436E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C436E"/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52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32438C-84E5-D652-62D8-8608181BD113}"/>
              </a:ext>
            </a:extLst>
          </p:cNvPr>
          <p:cNvGrpSpPr/>
          <p:nvPr/>
        </p:nvGrpSpPr>
        <p:grpSpPr>
          <a:xfrm>
            <a:off x="2644849" y="451884"/>
            <a:ext cx="6905945" cy="5945594"/>
            <a:chOff x="2663123" y="500616"/>
            <a:chExt cx="6905945" cy="5945594"/>
          </a:xfrm>
        </p:grpSpPr>
        <p:pic>
          <p:nvPicPr>
            <p:cNvPr id="7" name="Picture 6" descr="Screens screenshot of a phone&#10;&#10;Description automatically generated">
              <a:extLst>
                <a:ext uri="{FF2B5EF4-FFF2-40B4-BE49-F238E27FC236}">
                  <a16:creationId xmlns:a16="http://schemas.microsoft.com/office/drawing/2014/main" id="{3D98F4CE-BFE6-7FF3-312B-AC05F67E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123" y="500616"/>
              <a:ext cx="2737553" cy="5945594"/>
            </a:xfrm>
            <a:prstGeom prst="rect">
              <a:avLst/>
            </a:prstGeom>
          </p:spPr>
        </p:pic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57C03C7-5DC6-808C-9376-2C1BEEAC2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0024" y="500616"/>
              <a:ext cx="2739044" cy="5944265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9E1F583-0340-9AF2-F932-B3DAE2C56D35}"/>
                </a:ext>
              </a:extLst>
            </p:cNvPr>
            <p:cNvSpPr/>
            <p:nvPr/>
          </p:nvSpPr>
          <p:spPr>
            <a:xfrm>
              <a:off x="5628190" y="3234069"/>
              <a:ext cx="981075" cy="485775"/>
            </a:xfrm>
            <a:prstGeom prst="rightArrow">
              <a:avLst/>
            </a:prstGeom>
            <a:solidFill>
              <a:srgbClr val="2C43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18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0C6EB5-F009-F345-903E-311931A53EFC}"/>
              </a:ext>
            </a:extLst>
          </p:cNvPr>
          <p:cNvSpPr/>
          <p:nvPr/>
        </p:nvSpPr>
        <p:spPr>
          <a:xfrm>
            <a:off x="3025849" y="2627128"/>
            <a:ext cx="6145249" cy="1606180"/>
          </a:xfrm>
          <a:prstGeom prst="rect">
            <a:avLst/>
          </a:prstGeom>
          <a:solidFill>
            <a:srgbClr val="F5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BB095-77D6-802D-56F5-4E93356B51CF}"/>
              </a:ext>
            </a:extLst>
          </p:cNvPr>
          <p:cNvGrpSpPr/>
          <p:nvPr/>
        </p:nvGrpSpPr>
        <p:grpSpPr>
          <a:xfrm>
            <a:off x="3225210" y="2795477"/>
            <a:ext cx="6611198" cy="1262816"/>
            <a:chOff x="2791047" y="2795477"/>
            <a:chExt cx="6611198" cy="126281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EE821B5-79B5-F04F-A085-FE86B8F7962E}"/>
                </a:ext>
              </a:extLst>
            </p:cNvPr>
            <p:cNvSpPr/>
            <p:nvPr/>
          </p:nvSpPr>
          <p:spPr>
            <a:xfrm>
              <a:off x="2791047" y="2795477"/>
              <a:ext cx="6611198" cy="1262816"/>
            </a:xfrm>
            <a:prstGeom prst="rect">
              <a:avLst/>
            </a:prstGeom>
            <a:solidFill>
              <a:srgbClr val="2C43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7744" y="3105593"/>
              <a:ext cx="5943600" cy="6463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Loew"/>
                </a:rPr>
                <a:t>Share a reel on social media</a:t>
              </a:r>
              <a:endParaRPr lang="en-US" sz="36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40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E6C8EB-958B-2245-3745-0AB6EC85C2BC}"/>
              </a:ext>
            </a:extLst>
          </p:cNvPr>
          <p:cNvGrpSpPr/>
          <p:nvPr/>
        </p:nvGrpSpPr>
        <p:grpSpPr>
          <a:xfrm>
            <a:off x="2436628" y="460744"/>
            <a:ext cx="7315300" cy="5943820"/>
            <a:chOff x="2503081" y="460744"/>
            <a:chExt cx="7315300" cy="5943820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2C50C2B9-381C-9851-6DA6-188F46B3F942}"/>
                </a:ext>
              </a:extLst>
            </p:cNvPr>
            <p:cNvSpPr/>
            <p:nvPr/>
          </p:nvSpPr>
          <p:spPr>
            <a:xfrm>
              <a:off x="8837306" y="3189767"/>
              <a:ext cx="981075" cy="485775"/>
            </a:xfrm>
            <a:prstGeom prst="rightArrow">
              <a:avLst/>
            </a:prstGeom>
            <a:solidFill>
              <a:srgbClr val="2C436E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C436E"/>
                </a:solidFill>
                <a:ea typeface="Calibri"/>
                <a:cs typeface="Calibri"/>
              </a:endParaRPr>
            </a:p>
          </p:txBody>
        </p:sp>
        <p:pic>
          <p:nvPicPr>
            <p:cNvPr id="3" name="Picture 2" descr="A person with her mouth open&#10;&#10;Description automatically generated">
              <a:extLst>
                <a:ext uri="{FF2B5EF4-FFF2-40B4-BE49-F238E27FC236}">
                  <a16:creationId xmlns:a16="http://schemas.microsoft.com/office/drawing/2014/main" id="{CFFBBEBC-6986-F5F3-5F64-6CB8A021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3081" y="460744"/>
              <a:ext cx="3101276" cy="5938727"/>
            </a:xfrm>
            <a:prstGeom prst="rect">
              <a:avLst/>
            </a:prstGeom>
          </p:spPr>
        </p:pic>
        <p:pic>
          <p:nvPicPr>
            <p:cNvPr id="7" name="Picture 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64C8C2F-C638-D5CE-9EEF-EDA5B0C10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7403" y="460744"/>
              <a:ext cx="2748628" cy="5943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97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extLst>
              <a:ext uri="{FF2B5EF4-FFF2-40B4-BE49-F238E27FC236}">
                <a16:creationId xmlns:a16="http://schemas.microsoft.com/office/drawing/2014/main" id="{59E1F583-0340-9AF2-F932-B3DAE2C56D35}"/>
              </a:ext>
            </a:extLst>
          </p:cNvPr>
          <p:cNvSpPr/>
          <p:nvPr/>
        </p:nvSpPr>
        <p:spPr>
          <a:xfrm>
            <a:off x="5552472" y="3185337"/>
            <a:ext cx="981075" cy="485775"/>
          </a:xfrm>
          <a:prstGeom prst="rightArrow">
            <a:avLst/>
          </a:prstGeom>
          <a:solidFill>
            <a:srgbClr val="2C43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31749B-B8FD-A840-2D8E-45A5C04A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28" y="456314"/>
            <a:ext cx="2732237" cy="5939612"/>
          </a:xfrm>
          <a:prstGeom prst="rect">
            <a:avLst/>
          </a:prstGeom>
        </p:spPr>
      </p:pic>
      <p:pic>
        <p:nvPicPr>
          <p:cNvPr id="15" name="Picture 14" descr="A screenshot of a message&#10;&#10;Description automatically generated">
            <a:extLst>
              <a:ext uri="{FF2B5EF4-FFF2-40B4-BE49-F238E27FC236}">
                <a16:creationId xmlns:a16="http://schemas.microsoft.com/office/drawing/2014/main" id="{E6569362-5244-624F-3CCD-1BAC9EB26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943" y="474035"/>
            <a:ext cx="2738662" cy="59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6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5414F4-B63A-9D46-A5FC-C4D7313861B6}"/>
              </a:ext>
            </a:extLst>
          </p:cNvPr>
          <p:cNvSpPr/>
          <p:nvPr/>
        </p:nvSpPr>
        <p:spPr>
          <a:xfrm>
            <a:off x="3025849" y="2631558"/>
            <a:ext cx="6141571" cy="1601439"/>
          </a:xfrm>
          <a:prstGeom prst="rect">
            <a:avLst/>
          </a:prstGeom>
          <a:solidFill>
            <a:srgbClr val="2C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D675D-B0D8-1F61-FFAE-9CD7BA8F1548}"/>
              </a:ext>
            </a:extLst>
          </p:cNvPr>
          <p:cNvGrpSpPr/>
          <p:nvPr/>
        </p:nvGrpSpPr>
        <p:grpSpPr>
          <a:xfrm>
            <a:off x="3207489" y="2795477"/>
            <a:ext cx="6613718" cy="1267196"/>
            <a:chOff x="2791047" y="2795477"/>
            <a:chExt cx="6613718" cy="126719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EE821B5-79B5-F04F-A085-FE86B8F7962E}"/>
                </a:ext>
              </a:extLst>
            </p:cNvPr>
            <p:cNvSpPr/>
            <p:nvPr/>
          </p:nvSpPr>
          <p:spPr>
            <a:xfrm>
              <a:off x="2791047" y="2795477"/>
              <a:ext cx="6613718" cy="1267196"/>
            </a:xfrm>
            <a:prstGeom prst="rect">
              <a:avLst/>
            </a:prstGeom>
            <a:solidFill>
              <a:srgbClr val="F5D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7744" y="3136605"/>
              <a:ext cx="5941362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3200" dirty="0">
                  <a:solidFill>
                    <a:srgbClr val="2C436E"/>
                  </a:solidFill>
                  <a:latin typeface="Loew"/>
                </a:rPr>
                <a:t>How to create a custom cart link </a:t>
              </a:r>
              <a:endParaRPr lang="en-US" sz="3200">
                <a:solidFill>
                  <a:srgbClr val="2C436E"/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4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3939" y="773736"/>
            <a:ext cx="792787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Loew"/>
              <a:ea typeface="Calibri"/>
              <a:cs typeface="Calibri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CF97E729-8577-8693-F87C-BA915B91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28" y="456314"/>
            <a:ext cx="2742935" cy="59454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7FF4E4C-6F7E-5DC3-7BB2-1D74573BE37D}"/>
                  </a:ext>
                </a:extLst>
              </p14:cNvPr>
              <p14:cNvContentPartPr/>
              <p14:nvPr/>
            </p14:nvContentPartPr>
            <p14:xfrm>
              <a:off x="5387878" y="3925454"/>
              <a:ext cx="614046" cy="76968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7FF4E4C-6F7E-5DC3-7BB2-1D74573BE3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3888" y="-19164946"/>
                <a:ext cx="721666" cy="461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7939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6571</TotalTime>
  <Words>2915</Words>
  <Application>Microsoft Office PowerPoint</Application>
  <PresentationFormat>Widescreen</PresentationFormat>
  <Paragraphs>371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jillian@jillianadriana.com</dc:creator>
  <cp:lastModifiedBy>Amanda Rosen</cp:lastModifiedBy>
  <cp:revision>751</cp:revision>
  <dcterms:created xsi:type="dcterms:W3CDTF">2017-01-24T21:39:48Z</dcterms:created>
  <dcterms:modified xsi:type="dcterms:W3CDTF">2024-02-07T18:14:09Z</dcterms:modified>
</cp:coreProperties>
</file>