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82" r:id="rId2"/>
    <p:sldId id="285" r:id="rId3"/>
    <p:sldId id="256" r:id="rId4"/>
    <p:sldId id="263" r:id="rId5"/>
    <p:sldId id="258" r:id="rId6"/>
    <p:sldId id="260" r:id="rId7"/>
    <p:sldId id="261" r:id="rId8"/>
    <p:sldId id="262" r:id="rId9"/>
    <p:sldId id="264" r:id="rId10"/>
    <p:sldId id="259" r:id="rId11"/>
    <p:sldId id="283" r:id="rId12"/>
    <p:sldId id="284" r:id="rId13"/>
    <p:sldId id="270" r:id="rId14"/>
    <p:sldId id="293" r:id="rId15"/>
    <p:sldId id="287" r:id="rId16"/>
    <p:sldId id="265" r:id="rId17"/>
    <p:sldId id="268" r:id="rId18"/>
    <p:sldId id="286" r:id="rId19"/>
    <p:sldId id="288" r:id="rId20"/>
    <p:sldId id="267" r:id="rId21"/>
    <p:sldId id="266" r:id="rId22"/>
    <p:sldId id="292" r:id="rId23"/>
    <p:sldId id="291" r:id="rId24"/>
    <p:sldId id="271" r:id="rId25"/>
    <p:sldId id="257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7"/>
    <p:restoredTop sz="96327"/>
  </p:normalViewPr>
  <p:slideViewPr>
    <p:cSldViewPr snapToGrid="0" snapToObjects="1">
      <p:cViewPr varScale="1">
        <p:scale>
          <a:sx n="175" d="100"/>
          <a:sy n="175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751D3-FD8A-BE4C-9382-75619270B1D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86E20-484E-A841-AAA8-7EF5FE09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0420A-ACF7-1C42-9517-FDB5ADFF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7D64-5BA9-7C47-AD3B-1D46FAAF4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D98EF-DE45-7C4F-88AB-3A6A6F319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AEFF0-A85D-9344-A4ED-E63153A2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5367-4303-D64D-83AB-D9C9322F0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8D229-F1B5-8A4A-8748-EDB0B6D5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7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E1556-5A54-1040-808A-D1E34AA7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D6D8-E5C1-F740-AD5D-B089AB51E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33D8F-0EBC-5B49-83E5-63AA389A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26554-9596-5042-8A63-CF9030CC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3A4E-AA87-0346-AF57-EDBD07D7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20CE0-BB45-F34B-8A16-12FA18A15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E0C22-9016-F143-9DFB-BBE154BAC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26C5-EB24-C443-90A9-E3C9CB05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25E52-E24E-CF46-80B1-52B5D6D5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8E65E-0E26-2640-B1A8-19F15221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D32B-7868-1445-B7B0-CE916F7D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48501-DB4C-F24D-B836-A3C4E54E9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245D-A76D-9842-BF8F-AE96167A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54332-A7AE-D24B-8BD2-9824DBD7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19FB-0CDB-5D4D-8923-8143792D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102D-96E2-6B4B-87C3-0B15D4FE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BE9D1-B673-3A44-88FA-47435F421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2AE3-5D1A-CE41-8113-61A16D8A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B445B-3F3E-6541-8E09-663757B1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8A1F-E89C-434D-A184-6DAEB8D6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63AD-8F92-7D44-A685-DB6E9EA0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3E5A-94B0-254B-9A25-DB03955DF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E8CBC-E83F-8346-B06E-CAD0706AE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CC9A3-2FD0-2B42-ACA1-CE98822F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012F3-5586-DB48-9B61-C253B267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8897D-C090-FB42-9440-2408CDC3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DCC4-85DE-F747-8319-00B7F2FA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A0F22-E087-924F-82FB-D2935075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C5E86-EB26-4241-8295-2170AD32E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4B87-0159-2647-92B5-8DCDE1F14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00C9C-6B51-8B4D-B220-A46907CE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59527D-DD76-5543-8F51-F28F0540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39EC1-D28E-1C42-90DA-257F4DA6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1F481-C9EB-9A43-9727-A80E3B9A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7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B6C0-3784-C64A-9DBB-E83E8AF1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424F9-56CB-BC47-9C52-398AED6F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06790-9726-7F45-A4C0-7440652B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A6EE0-9F89-F147-AE4D-635C0CE4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AA3EE-DD0B-564A-8B05-1EFC493B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A573A-BE99-0B4D-BE5B-34565E0C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469E1-60D4-664E-BF95-D8F22069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E8D7-3F51-F544-9626-ACAC483F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BB0CF-1288-464B-8608-215559CC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C6C48-8020-1D4A-B5C1-A80079825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AACDD-369B-0843-80B6-C9CE6628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88AF-F094-B244-80D5-62537047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5C91D-ACF4-6846-94EF-196B570D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5A04-AD46-AC4E-863C-F4B5B330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057DB-0612-7146-8E85-B0E60F43B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20A4A-8CDC-324B-BFBE-D3B60E557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585FD-55F5-6E4A-B6A7-28B785AD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C3BCB-DDC0-0748-9C0D-43081FD79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967F3-7565-F346-98D5-ABF83AA6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5CED8-7E12-2C43-BDF5-57A0DBC2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06AD1-7492-A14E-860E-C758126D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C890-98BC-FA44-A5CB-A1C0F53B0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2B5B3-B577-7446-B210-16DC541C52A1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C481-D529-D942-B843-088C171B8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5514-1158-D34F-AC45-945196140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B630D55-20F7-C945-B0AD-BB233290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1257300"/>
            <a:ext cx="9359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2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DC8BE267-D9DC-8749-9990-5FE8C3D3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244600"/>
            <a:ext cx="7975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1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AC896F-D157-B941-BE4A-55BCACFF0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24" y="87894"/>
            <a:ext cx="6708552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166459F-5759-554E-AA42-B0899EE1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724" y="87894"/>
            <a:ext cx="6708552" cy="16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164CD95D-A865-874A-B9A4-975EC052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75" y="232067"/>
            <a:ext cx="10354962" cy="606713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5A8F649-15FB-9444-876C-AF3AC050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349" r="-312" b="25775"/>
          <a:stretch/>
        </p:blipFill>
        <p:spPr>
          <a:xfrm>
            <a:off x="1889760" y="0"/>
            <a:ext cx="84124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0DF42-0E72-9D4D-B0DA-A658FC1F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33" y="588599"/>
            <a:ext cx="5616049" cy="62694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6427F67-0F31-DF4F-B5C4-0BF14DDD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637" y="16918"/>
            <a:ext cx="7545859" cy="1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0F54C-5A2F-A34E-973D-41C5A756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8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136748A-4013-7947-B474-4B7185C2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0" y="1862756"/>
            <a:ext cx="7323439" cy="31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9663EBF1-B918-B744-A3AA-D166CC41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0" y="556054"/>
            <a:ext cx="10803336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11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783EB262-75E2-FA44-A678-CF9A92A6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7724"/>
            <a:ext cx="10668000" cy="56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7A379515-223C-D54D-B9E6-9D34F7CE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1629767" cy="58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items&#10;&#10;Description automatically generated">
            <a:extLst>
              <a:ext uri="{FF2B5EF4-FFF2-40B4-BE49-F238E27FC236}">
                <a16:creationId xmlns:a16="http://schemas.microsoft.com/office/drawing/2014/main" id="{80DACF09-EEF8-5546-B223-174DCF19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" y="0"/>
            <a:ext cx="1218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9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DDC446E5-4D80-B348-8A6A-9C14B970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2" t="19059" r="222" b="-19059"/>
          <a:stretch/>
        </p:blipFill>
        <p:spPr>
          <a:xfrm>
            <a:off x="2651760" y="182880"/>
            <a:ext cx="6887656" cy="68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items&#10;&#10;Description automatically generated">
            <a:extLst>
              <a:ext uri="{FF2B5EF4-FFF2-40B4-BE49-F238E27FC236}">
                <a16:creationId xmlns:a16="http://schemas.microsoft.com/office/drawing/2014/main" id="{AFC93690-C1DA-1C43-AB59-DBB765B6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38" y="568411"/>
            <a:ext cx="10570323" cy="61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2A530E-2E07-FA41-BBD4-8FF46478D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3" y="265670"/>
            <a:ext cx="10845701" cy="6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0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46AABF-70A2-E04F-A130-E82EB9CF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8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wooden, small&#10;&#10;Description automatically generated">
            <a:extLst>
              <a:ext uri="{FF2B5EF4-FFF2-40B4-BE49-F238E27FC236}">
                <a16:creationId xmlns:a16="http://schemas.microsoft.com/office/drawing/2014/main" id="{599DCDEF-85E3-6E48-9EE1-C8416BD5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61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704611-B270-444F-82C7-0AAC20D7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08" y="812800"/>
            <a:ext cx="5229654" cy="588336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4F96443-7D6E-CE45-ACAE-08205FD5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16" y="0"/>
            <a:ext cx="7113373" cy="18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1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E0241B2-EF0F-0846-83B3-AFB2E126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829" b="15921"/>
          <a:stretch/>
        </p:blipFill>
        <p:spPr>
          <a:xfrm>
            <a:off x="1647869" y="926926"/>
            <a:ext cx="8896261" cy="50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57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29BD-966C-264A-9375-58B679E8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5E5FB1-E721-7C46-BFD9-4241D5542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989" y="-43310"/>
            <a:ext cx="12345989" cy="6944619"/>
          </a:xfrm>
        </p:spPr>
      </p:pic>
    </p:spTree>
    <p:extLst>
      <p:ext uri="{BB962C8B-B14F-4D97-AF65-F5344CB8AC3E}">
        <p14:creationId xmlns:p14="http://schemas.microsoft.com/office/powerpoint/2010/main" val="3155596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jumping in front of a crowd&#10;&#10;Description automatically generated">
            <a:extLst>
              <a:ext uri="{FF2B5EF4-FFF2-40B4-BE49-F238E27FC236}">
                <a16:creationId xmlns:a16="http://schemas.microsoft.com/office/drawing/2014/main" id="{E4A2CEB7-8CA5-8044-A584-B82E9C6DB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149" y="0"/>
            <a:ext cx="10303702" cy="6869135"/>
          </a:xfrm>
        </p:spPr>
      </p:pic>
    </p:spTree>
    <p:extLst>
      <p:ext uri="{BB962C8B-B14F-4D97-AF65-F5344CB8AC3E}">
        <p14:creationId xmlns:p14="http://schemas.microsoft.com/office/powerpoint/2010/main" val="2656345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DE9A-63E1-DE4A-ACA1-F7FD86A4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99F5A02-CB3C-5B46-9D54-485151943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463" y="189195"/>
            <a:ext cx="11658599" cy="6557962"/>
          </a:xfrm>
        </p:spPr>
      </p:pic>
    </p:spTree>
    <p:extLst>
      <p:ext uri="{BB962C8B-B14F-4D97-AF65-F5344CB8AC3E}">
        <p14:creationId xmlns:p14="http://schemas.microsoft.com/office/powerpoint/2010/main" val="953677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0B50-8ECC-384A-84F5-AB8BD69C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4FED7C1-432A-E64F-83EB-CF7E9FDCC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55" y="142342"/>
            <a:ext cx="11511419" cy="6475173"/>
          </a:xfrm>
        </p:spPr>
      </p:pic>
    </p:spTree>
    <p:extLst>
      <p:ext uri="{BB962C8B-B14F-4D97-AF65-F5344CB8AC3E}">
        <p14:creationId xmlns:p14="http://schemas.microsoft.com/office/powerpoint/2010/main" val="50809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2D82-DFF7-5C4B-A8A8-10E5829F0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64B2E-4BFF-754B-B629-A679A0AA8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31FF6C-137A-8C41-A124-DE304DB5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632509"/>
            <a:ext cx="11239500" cy="53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87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A close up of a map&#10;&#10;Description automatically generated">
            <a:extLst>
              <a:ext uri="{FF2B5EF4-FFF2-40B4-BE49-F238E27FC236}">
                <a16:creationId xmlns:a16="http://schemas.microsoft.com/office/drawing/2014/main" id="{13574FAE-F43C-5142-B821-E4D57245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075" y="79974"/>
            <a:ext cx="8067849" cy="6778026"/>
          </a:xfrm>
        </p:spPr>
      </p:pic>
    </p:spTree>
    <p:extLst>
      <p:ext uri="{BB962C8B-B14F-4D97-AF65-F5344CB8AC3E}">
        <p14:creationId xmlns:p14="http://schemas.microsoft.com/office/powerpoint/2010/main" val="324667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64E-D9EB-1E40-B34F-54D7377F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E3C1C8-95E0-D44D-94EE-14FE22023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81" y="230634"/>
            <a:ext cx="11374337" cy="6398064"/>
          </a:xfrm>
        </p:spPr>
      </p:pic>
    </p:spTree>
    <p:extLst>
      <p:ext uri="{BB962C8B-B14F-4D97-AF65-F5344CB8AC3E}">
        <p14:creationId xmlns:p14="http://schemas.microsoft.com/office/powerpoint/2010/main" val="4076232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A8B9-4728-314B-80D8-39D992D5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A8EA70-C2DE-7B42-A819-4CD34D36A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76" y="226224"/>
            <a:ext cx="11387648" cy="6405552"/>
          </a:xfrm>
        </p:spPr>
      </p:pic>
    </p:spTree>
    <p:extLst>
      <p:ext uri="{BB962C8B-B14F-4D97-AF65-F5344CB8AC3E}">
        <p14:creationId xmlns:p14="http://schemas.microsoft.com/office/powerpoint/2010/main" val="3534884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0C5CC-03AA-2D47-BF14-51D7D339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8AC686-8EC1-5E4B-9011-0FF6C2BA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647" y="286114"/>
            <a:ext cx="11174705" cy="6285772"/>
          </a:xfrm>
        </p:spPr>
      </p:pic>
    </p:spTree>
    <p:extLst>
      <p:ext uri="{BB962C8B-B14F-4D97-AF65-F5344CB8AC3E}">
        <p14:creationId xmlns:p14="http://schemas.microsoft.com/office/powerpoint/2010/main" val="2393697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CA9AA35-F9AC-9245-8604-74028E5E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A46D8C-31EF-5245-BF72-5D43768F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5" y="1494481"/>
            <a:ext cx="11845209" cy="38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CCE3B25-947C-244F-914A-E01A3B0D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1578489"/>
            <a:ext cx="68072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5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A155D-FA7F-4644-9623-1ED5EFA024C3}"/>
              </a:ext>
            </a:extLst>
          </p:cNvPr>
          <p:cNvSpPr/>
          <p:nvPr/>
        </p:nvSpPr>
        <p:spPr>
          <a:xfrm>
            <a:off x="8649730" y="3052119"/>
            <a:ext cx="1149178" cy="72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B2510C89-A1F1-4B47-A4C6-2CED6687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97" y="1174750"/>
            <a:ext cx="7848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DF57E3C4-21EA-4A43-9DDF-F678BEA8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0" y="1301750"/>
            <a:ext cx="78613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5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75F68CA6-25D9-C443-85F8-76596E77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01750"/>
            <a:ext cx="8001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E11873-28A7-AA43-9807-5FCA51C5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1428750"/>
            <a:ext cx="7556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6658</TotalTime>
  <Words>1</Words>
  <Application>Microsoft Macintosh PowerPoint</Application>
  <PresentationFormat>Widescreen</PresentationFormat>
  <Paragraphs>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Janssen</dc:creator>
  <cp:lastModifiedBy>Sara Janssen</cp:lastModifiedBy>
  <cp:revision>21</cp:revision>
  <dcterms:created xsi:type="dcterms:W3CDTF">2020-02-25T19:22:42Z</dcterms:created>
  <dcterms:modified xsi:type="dcterms:W3CDTF">2020-04-17T14:47:05Z</dcterms:modified>
</cp:coreProperties>
</file>