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j+U1KEcBxdXIKwgusvoxmMl6f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7d62e82e8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27d62e82e8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7d62e82e8_2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27d62e82e8_2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7d62e82e8_2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27d62e82e8_2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6050" y="1257300"/>
            <a:ext cx="93599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ottle&#10;&#10;Description automatically generated" id="136" name="Google Shape;1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8200" y="1244600"/>
            <a:ext cx="7975600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41" name="Google Shape;14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1724" y="87894"/>
            <a:ext cx="67085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42" name="Google Shape;14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1724" y="87894"/>
            <a:ext cx="6708552" cy="167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od&#10;&#10;Description automatically generated" id="147" name="Google Shape;14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575" y="232067"/>
            <a:ext cx="10354962" cy="6067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48" name="Google Shape;148;p12"/>
          <p:cNvPicPr preferRelativeResize="0"/>
          <p:nvPr/>
        </p:nvPicPr>
        <p:blipFill rotWithShape="1">
          <a:blip r:embed="rId4">
            <a:alphaModFix/>
          </a:blip>
          <a:srcRect b="25775" l="3" r="-311" t="2349"/>
          <a:stretch/>
        </p:blipFill>
        <p:spPr>
          <a:xfrm>
            <a:off x="1889760" y="0"/>
            <a:ext cx="8412480" cy="210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53" name="Google Shape;1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733" y="588599"/>
            <a:ext cx="5616049" cy="626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54" name="Google Shape;1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6637" y="16918"/>
            <a:ext cx="7545859" cy="172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, food&#10;&#10;Description automatically generated" id="164" name="Google Shape;1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490" y="1862756"/>
            <a:ext cx="7323439" cy="313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327d62e82e8_1_3"/>
          <p:cNvPicPr preferRelativeResize="0"/>
          <p:nvPr/>
        </p:nvPicPr>
        <p:blipFill rotWithShape="1">
          <a:blip r:embed="rId3">
            <a:alphaModFix/>
          </a:blip>
          <a:srcRect b="6764" l="20519" r="9827" t="9307"/>
          <a:stretch/>
        </p:blipFill>
        <p:spPr>
          <a:xfrm>
            <a:off x="2827200" y="1835575"/>
            <a:ext cx="6863698" cy="480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27d62e82e8_1_3"/>
          <p:cNvSpPr txBox="1"/>
          <p:nvPr/>
        </p:nvSpPr>
        <p:spPr>
          <a:xfrm>
            <a:off x="735675" y="175175"/>
            <a:ext cx="612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885B6"/>
                </a:solidFill>
              </a:rPr>
              <a:t>H</a:t>
            </a:r>
            <a:r>
              <a:rPr b="1" lang="en-US" sz="6000">
                <a:solidFill>
                  <a:srgbClr val="F083B1"/>
                </a:solidFill>
              </a:rPr>
              <a:t>e</a:t>
            </a:r>
            <a:r>
              <a:rPr b="1" lang="en-US" sz="6000">
                <a:solidFill>
                  <a:srgbClr val="EB7898"/>
                </a:solidFill>
              </a:rPr>
              <a:t>a</a:t>
            </a:r>
            <a:r>
              <a:rPr b="1" lang="en-US" sz="6000">
                <a:solidFill>
                  <a:srgbClr val="E77485"/>
                </a:solidFill>
              </a:rPr>
              <a:t>l</a:t>
            </a:r>
            <a:r>
              <a:rPr b="1" lang="en-US" sz="6000">
                <a:solidFill>
                  <a:srgbClr val="E17B70"/>
                </a:solidFill>
              </a:rPr>
              <a:t>t</a:t>
            </a:r>
            <a:r>
              <a:rPr b="1" lang="en-US" sz="6000">
                <a:solidFill>
                  <a:srgbClr val="E37869"/>
                </a:solidFill>
              </a:rPr>
              <a:t>h</a:t>
            </a:r>
            <a:r>
              <a:rPr b="1" lang="en-US" sz="6000">
                <a:solidFill>
                  <a:srgbClr val="EC9B6C"/>
                </a:solidFill>
              </a:rPr>
              <a:t>y </a:t>
            </a:r>
            <a:r>
              <a:rPr b="1" lang="en-US" sz="6000">
                <a:solidFill>
                  <a:srgbClr val="E9B06F"/>
                </a:solidFill>
              </a:rPr>
              <a:t>S</a:t>
            </a:r>
            <a:r>
              <a:rPr b="1" lang="en-US" sz="6000">
                <a:solidFill>
                  <a:srgbClr val="E2C36C"/>
                </a:solidFill>
              </a:rPr>
              <a:t>t</a:t>
            </a:r>
            <a:r>
              <a:rPr b="1" lang="en-US" sz="6000">
                <a:solidFill>
                  <a:srgbClr val="DFD68C"/>
                </a:solidFill>
              </a:rPr>
              <a:t>a</a:t>
            </a:r>
            <a:r>
              <a:rPr b="1" lang="en-US" sz="6000">
                <a:solidFill>
                  <a:srgbClr val="C9CCBA"/>
                </a:solidFill>
              </a:rPr>
              <a:t>r</a:t>
            </a:r>
            <a:r>
              <a:rPr b="1" lang="en-US" sz="6000">
                <a:solidFill>
                  <a:srgbClr val="81C9DB"/>
                </a:solidFill>
              </a:rPr>
              <a:t>t</a:t>
            </a:r>
            <a:r>
              <a:rPr b="1" lang="en-US" sz="6000"/>
              <a:t> </a:t>
            </a:r>
            <a:r>
              <a:rPr b="1" lang="en-US" sz="6000">
                <a:solidFill>
                  <a:srgbClr val="8AB5C5"/>
                </a:solidFill>
              </a:rPr>
              <a:t>K</a:t>
            </a:r>
            <a:r>
              <a:rPr b="1" lang="en-US" sz="6000">
                <a:solidFill>
                  <a:srgbClr val="939FBF"/>
                </a:solidFill>
              </a:rPr>
              <a:t>i</a:t>
            </a:r>
            <a:r>
              <a:rPr b="1" lang="en-US" sz="6000">
                <a:solidFill>
                  <a:srgbClr val="9F8CB6"/>
                </a:solidFill>
              </a:rPr>
              <a:t>t</a:t>
            </a:r>
            <a:endParaRPr b="1" sz="6000">
              <a:solidFill>
                <a:srgbClr val="9F8CB6"/>
              </a:solidFill>
            </a:endParaRPr>
          </a:p>
        </p:txBody>
      </p:sp>
      <p:sp>
        <p:nvSpPr>
          <p:cNvPr id="171" name="Google Shape;171;g327d62e82e8_1_3"/>
          <p:cNvSpPr txBox="1"/>
          <p:nvPr/>
        </p:nvSpPr>
        <p:spPr>
          <a:xfrm>
            <a:off x="789800" y="1266175"/>
            <a:ext cx="9450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454746"/>
                </a:solidFill>
              </a:rPr>
              <a:t>Transform your mind, body, and home</a:t>
            </a:r>
            <a:endParaRPr sz="2500">
              <a:solidFill>
                <a:srgbClr val="45474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7d62e82e8_2_47"/>
          <p:cNvSpPr txBox="1"/>
          <p:nvPr/>
        </p:nvSpPr>
        <p:spPr>
          <a:xfrm>
            <a:off x="735675" y="175175"/>
            <a:ext cx="7968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885B6"/>
                </a:solidFill>
              </a:rPr>
              <a:t>H</a:t>
            </a:r>
            <a:r>
              <a:rPr b="1" lang="en-US" sz="6000">
                <a:solidFill>
                  <a:srgbClr val="F083B1"/>
                </a:solidFill>
              </a:rPr>
              <a:t>o</a:t>
            </a:r>
            <a:r>
              <a:rPr b="1" lang="en-US" sz="6000">
                <a:solidFill>
                  <a:srgbClr val="EB7898"/>
                </a:solidFill>
              </a:rPr>
              <a:t>m</a:t>
            </a:r>
            <a:r>
              <a:rPr b="1" lang="en-US" sz="6000">
                <a:solidFill>
                  <a:srgbClr val="E77485"/>
                </a:solidFill>
              </a:rPr>
              <a:t>e </a:t>
            </a:r>
            <a:r>
              <a:rPr b="1" lang="en-US" sz="6000">
                <a:solidFill>
                  <a:srgbClr val="E17B70"/>
                </a:solidFill>
              </a:rPr>
              <a:t>E</a:t>
            </a:r>
            <a:r>
              <a:rPr b="1" lang="en-US" sz="6000">
                <a:solidFill>
                  <a:srgbClr val="E37869"/>
                </a:solidFill>
              </a:rPr>
              <a:t>s</a:t>
            </a:r>
            <a:r>
              <a:rPr b="1" lang="en-US" sz="6000">
                <a:solidFill>
                  <a:srgbClr val="EC9B6C"/>
                </a:solidFill>
              </a:rPr>
              <a:t>se</a:t>
            </a:r>
            <a:r>
              <a:rPr b="1" lang="en-US" sz="6000">
                <a:solidFill>
                  <a:srgbClr val="E9B06F"/>
                </a:solidFill>
              </a:rPr>
              <a:t>n</a:t>
            </a:r>
            <a:r>
              <a:rPr b="1" lang="en-US" sz="6000">
                <a:solidFill>
                  <a:srgbClr val="E2C36C"/>
                </a:solidFill>
              </a:rPr>
              <a:t>t</a:t>
            </a:r>
            <a:r>
              <a:rPr b="1" lang="en-US" sz="6000">
                <a:solidFill>
                  <a:srgbClr val="DFD68C"/>
                </a:solidFill>
              </a:rPr>
              <a:t>i</a:t>
            </a:r>
            <a:r>
              <a:rPr b="1" lang="en-US" sz="6000">
                <a:solidFill>
                  <a:srgbClr val="C9CCBA"/>
                </a:solidFill>
              </a:rPr>
              <a:t>a</a:t>
            </a:r>
            <a:r>
              <a:rPr b="1" lang="en-US" sz="6000">
                <a:solidFill>
                  <a:srgbClr val="A1E6E3"/>
                </a:solidFill>
              </a:rPr>
              <a:t>l</a:t>
            </a:r>
            <a:r>
              <a:rPr b="1" lang="en-US" sz="6000">
                <a:solidFill>
                  <a:srgbClr val="81C9DB"/>
                </a:solidFill>
              </a:rPr>
              <a:t>s</a:t>
            </a:r>
            <a:r>
              <a:rPr b="1" lang="en-US" sz="6000"/>
              <a:t> </a:t>
            </a:r>
            <a:r>
              <a:rPr b="1" lang="en-US" sz="6000">
                <a:solidFill>
                  <a:srgbClr val="8AB5C5"/>
                </a:solidFill>
              </a:rPr>
              <a:t>K</a:t>
            </a:r>
            <a:r>
              <a:rPr b="1" lang="en-US" sz="6000">
                <a:solidFill>
                  <a:srgbClr val="939FBF"/>
                </a:solidFill>
              </a:rPr>
              <a:t>i</a:t>
            </a:r>
            <a:r>
              <a:rPr b="1" lang="en-US" sz="6000">
                <a:solidFill>
                  <a:srgbClr val="9F8CB6"/>
                </a:solidFill>
              </a:rPr>
              <a:t>t</a:t>
            </a:r>
            <a:endParaRPr b="1" sz="6000">
              <a:solidFill>
                <a:srgbClr val="9F8CB6"/>
              </a:solidFill>
            </a:endParaRPr>
          </a:p>
        </p:txBody>
      </p:sp>
      <p:pic>
        <p:nvPicPr>
          <p:cNvPr id="177" name="Google Shape;177;g327d62e82e8_2_47"/>
          <p:cNvPicPr preferRelativeResize="0"/>
          <p:nvPr/>
        </p:nvPicPr>
        <p:blipFill rotWithShape="1">
          <a:blip r:embed="rId3">
            <a:alphaModFix/>
          </a:blip>
          <a:srcRect b="4800" l="0" r="4961" t="44826"/>
          <a:stretch/>
        </p:blipFill>
        <p:spPr>
          <a:xfrm>
            <a:off x="1418975" y="1849825"/>
            <a:ext cx="9450424" cy="500877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27d62e82e8_2_47"/>
          <p:cNvSpPr txBox="1"/>
          <p:nvPr/>
        </p:nvSpPr>
        <p:spPr>
          <a:xfrm>
            <a:off x="789800" y="1266175"/>
            <a:ext cx="9450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454746"/>
                </a:solidFill>
              </a:rPr>
              <a:t>Your toolbox to create a happy, healthy home</a:t>
            </a:r>
            <a:endParaRPr sz="2500">
              <a:solidFill>
                <a:srgbClr val="45474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7d62e82e8_2_19"/>
          <p:cNvSpPr txBox="1"/>
          <p:nvPr/>
        </p:nvSpPr>
        <p:spPr>
          <a:xfrm>
            <a:off x="735675" y="175175"/>
            <a:ext cx="7968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885B6"/>
                </a:solidFill>
              </a:rPr>
              <a:t>N</a:t>
            </a:r>
            <a:r>
              <a:rPr b="1" lang="en-US" sz="6000">
                <a:solidFill>
                  <a:srgbClr val="F083B1"/>
                </a:solidFill>
              </a:rPr>
              <a:t>a</a:t>
            </a:r>
            <a:r>
              <a:rPr b="1" lang="en-US" sz="6000">
                <a:solidFill>
                  <a:srgbClr val="EB7898"/>
                </a:solidFill>
              </a:rPr>
              <a:t>t</a:t>
            </a:r>
            <a:r>
              <a:rPr b="1" lang="en-US" sz="6000">
                <a:solidFill>
                  <a:srgbClr val="E77485"/>
                </a:solidFill>
              </a:rPr>
              <a:t>u</a:t>
            </a:r>
            <a:r>
              <a:rPr b="1" lang="en-US" sz="6000">
                <a:solidFill>
                  <a:srgbClr val="E17B70"/>
                </a:solidFill>
              </a:rPr>
              <a:t>r</a:t>
            </a:r>
            <a:r>
              <a:rPr b="1" lang="en-US" sz="6000">
                <a:solidFill>
                  <a:srgbClr val="E37869"/>
                </a:solidFill>
              </a:rPr>
              <a:t>a</a:t>
            </a:r>
            <a:r>
              <a:rPr b="1" lang="en-US" sz="6000">
                <a:solidFill>
                  <a:srgbClr val="EC9B6C"/>
                </a:solidFill>
              </a:rPr>
              <a:t>l </a:t>
            </a:r>
            <a:r>
              <a:rPr b="1" lang="en-US" sz="6000">
                <a:solidFill>
                  <a:srgbClr val="EC9B6C"/>
                </a:solidFill>
              </a:rPr>
              <a:t>S</a:t>
            </a:r>
            <a:r>
              <a:rPr b="1" lang="en-US" sz="6000">
                <a:solidFill>
                  <a:srgbClr val="E9B06F"/>
                </a:solidFill>
              </a:rPr>
              <a:t>o</a:t>
            </a:r>
            <a:r>
              <a:rPr b="1" lang="en-US" sz="6000">
                <a:solidFill>
                  <a:srgbClr val="E2C36C"/>
                </a:solidFill>
              </a:rPr>
              <a:t>l</a:t>
            </a:r>
            <a:r>
              <a:rPr b="1" lang="en-US" sz="6000">
                <a:solidFill>
                  <a:srgbClr val="DFD68C"/>
                </a:solidFill>
              </a:rPr>
              <a:t>u</a:t>
            </a:r>
            <a:r>
              <a:rPr b="1" lang="en-US" sz="6000">
                <a:solidFill>
                  <a:srgbClr val="C9CCBA"/>
                </a:solidFill>
              </a:rPr>
              <a:t>t</a:t>
            </a:r>
            <a:r>
              <a:rPr b="1" lang="en-US" sz="6000">
                <a:solidFill>
                  <a:srgbClr val="D3E8E1"/>
                </a:solidFill>
              </a:rPr>
              <a:t>i</a:t>
            </a:r>
            <a:r>
              <a:rPr b="1" lang="en-US" sz="6000">
                <a:solidFill>
                  <a:srgbClr val="D4EADE"/>
                </a:solidFill>
              </a:rPr>
              <a:t>o</a:t>
            </a:r>
            <a:r>
              <a:rPr b="1" lang="en-US" sz="6000">
                <a:solidFill>
                  <a:srgbClr val="A1E6E3"/>
                </a:solidFill>
              </a:rPr>
              <a:t>n</a:t>
            </a:r>
            <a:r>
              <a:rPr b="1" lang="en-US" sz="6000">
                <a:solidFill>
                  <a:srgbClr val="81C9DB"/>
                </a:solidFill>
              </a:rPr>
              <a:t>s</a:t>
            </a:r>
            <a:r>
              <a:rPr b="1" lang="en-US" sz="6000"/>
              <a:t> </a:t>
            </a:r>
            <a:r>
              <a:rPr b="1" lang="en-US" sz="6000">
                <a:solidFill>
                  <a:srgbClr val="8AB5C5"/>
                </a:solidFill>
              </a:rPr>
              <a:t>K</a:t>
            </a:r>
            <a:r>
              <a:rPr b="1" lang="en-US" sz="6000">
                <a:solidFill>
                  <a:srgbClr val="939FBF"/>
                </a:solidFill>
              </a:rPr>
              <a:t>i</a:t>
            </a:r>
            <a:r>
              <a:rPr b="1" lang="en-US" sz="6000">
                <a:solidFill>
                  <a:srgbClr val="9F8CB6"/>
                </a:solidFill>
              </a:rPr>
              <a:t>t</a:t>
            </a:r>
            <a:endParaRPr b="1" sz="6000">
              <a:solidFill>
                <a:srgbClr val="9F8CB6"/>
              </a:solidFill>
            </a:endParaRPr>
          </a:p>
        </p:txBody>
      </p:sp>
      <p:sp>
        <p:nvSpPr>
          <p:cNvPr id="184" name="Google Shape;184;g327d62e82e8_2_19"/>
          <p:cNvSpPr txBox="1"/>
          <p:nvPr/>
        </p:nvSpPr>
        <p:spPr>
          <a:xfrm>
            <a:off x="789800" y="1266175"/>
            <a:ext cx="945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454746"/>
                </a:solidFill>
              </a:rPr>
              <a:t>A collection of the best doTERRA products meant to help you live a natural life, free of harmful toxin</a:t>
            </a:r>
            <a:endParaRPr sz="2500">
              <a:solidFill>
                <a:srgbClr val="454746"/>
              </a:solidFill>
            </a:endParaRPr>
          </a:p>
        </p:txBody>
      </p:sp>
      <p:pic>
        <p:nvPicPr>
          <p:cNvPr id="185" name="Google Shape;185;g327d62e82e8_2_19"/>
          <p:cNvPicPr preferRelativeResize="0"/>
          <p:nvPr/>
        </p:nvPicPr>
        <p:blipFill rotWithShape="1">
          <a:blip r:embed="rId3">
            <a:alphaModFix/>
          </a:blip>
          <a:srcRect b="0" l="2789" r="4221" t="32541"/>
          <a:stretch/>
        </p:blipFill>
        <p:spPr>
          <a:xfrm>
            <a:off x="1476225" y="2220475"/>
            <a:ext cx="9555876" cy="46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90" name="Google Shape;1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608" y="812800"/>
            <a:ext cx="5229654" cy="5883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91" name="Google Shape;19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2016" y="0"/>
            <a:ext cx="7113373" cy="1837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ird, flower&#10;&#10;Description automatically generated" id="93" name="Google Shape;93;p2"/>
          <p:cNvPicPr preferRelativeResize="0"/>
          <p:nvPr/>
        </p:nvPicPr>
        <p:blipFill rotWithShape="1">
          <a:blip r:embed="rId3">
            <a:alphaModFix/>
          </a:blip>
          <a:srcRect b="-19059" l="-222" r="222" t="19059"/>
          <a:stretch/>
        </p:blipFill>
        <p:spPr>
          <a:xfrm>
            <a:off x="2651760" y="182880"/>
            <a:ext cx="6887656" cy="688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97" name="Google Shape;19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921" l="0" r="0" t="27829"/>
          <a:stretch/>
        </p:blipFill>
        <p:spPr>
          <a:xfrm>
            <a:off x="1647869" y="926926"/>
            <a:ext cx="8896261" cy="5004148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fadeDir="5400012" kx="0" rotWithShape="0" algn="bl" stPos="0" sy="-100000" ky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203" name="Google Shape;20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3989" y="-43310"/>
            <a:ext cx="12345989" cy="6944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jumping in front of a crowd&#10;&#10;Description automatically generated" id="208" name="Google Shape;208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149" y="0"/>
            <a:ext cx="10303702" cy="686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close up of a piece of paper&#10;&#10;Description automatically generated" id="214" name="Google Shape;214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463" y="189195"/>
            <a:ext cx="11658599" cy="655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close up of a logo&#10;&#10;Description automatically generated" id="220" name="Google Shape;220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255" y="142342"/>
            <a:ext cx="11511419" cy="647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map&#10;&#10;Description automatically generated" id="225" name="Google Shape;225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2075" y="79974"/>
            <a:ext cx="8067849" cy="677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231" name="Google Shape;231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781" y="230634"/>
            <a:ext cx="11374337" cy="6398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237" name="Google Shape;237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176" y="226224"/>
            <a:ext cx="11387648" cy="640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243" name="Google Shape;243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647" y="286114"/>
            <a:ext cx="11174705" cy="628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sign&#10;&#10;Description automatically generated" id="248" name="Google Shape;2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" name="Google Shape;9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632509"/>
            <a:ext cx="11239500" cy="5383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395" y="1494481"/>
            <a:ext cx="11845209" cy="386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device&#10;&#10;Description automatically generated"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400" y="1578489"/>
            <a:ext cx="6807200" cy="3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8649730" y="3052119"/>
            <a:ext cx="1149178" cy="729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ottle&#10;&#10;Description automatically generated"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1197" y="1174750"/>
            <a:ext cx="7848600" cy="45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ottle&#10;&#10;Description automatically generated"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350" y="1301750"/>
            <a:ext cx="7861300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ottle&#10;&#10;Description automatically generated"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500" y="1301750"/>
            <a:ext cx="8001000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31" name="Google Shape;1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7750" y="1428750"/>
            <a:ext cx="75565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2020-02-25T19:22:42Z</dcterms:created>
  <dc:creator>Sara Janssen</dc:creator>
</cp:coreProperties>
</file>