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1"/>
  </p:notesMasterIdLst>
  <p:sldIdLst>
    <p:sldId id="256" r:id="rId2"/>
    <p:sldId id="1707" r:id="rId3"/>
    <p:sldId id="1675" r:id="rId4"/>
    <p:sldId id="1712" r:id="rId5"/>
    <p:sldId id="1711" r:id="rId6"/>
    <p:sldId id="1709" r:id="rId7"/>
    <p:sldId id="1710" r:id="rId8"/>
    <p:sldId id="1703" r:id="rId9"/>
    <p:sldId id="1704" r:id="rId10"/>
    <p:sldId id="1705" r:id="rId11"/>
    <p:sldId id="1713" r:id="rId12"/>
    <p:sldId id="1708" r:id="rId13"/>
    <p:sldId id="1706" r:id="rId14"/>
    <p:sldId id="1716" r:id="rId15"/>
    <p:sldId id="1717" r:id="rId16"/>
    <p:sldId id="257" r:id="rId17"/>
    <p:sldId id="560" r:id="rId18"/>
    <p:sldId id="561" r:id="rId19"/>
    <p:sldId id="366"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52" r:id="rId109"/>
    <p:sldId id="353" r:id="rId110"/>
    <p:sldId id="354" r:id="rId111"/>
    <p:sldId id="355" r:id="rId112"/>
    <p:sldId id="356" r:id="rId113"/>
    <p:sldId id="357" r:id="rId114"/>
    <p:sldId id="358" r:id="rId115"/>
    <p:sldId id="360" r:id="rId116"/>
    <p:sldId id="365" r:id="rId117"/>
    <p:sldId id="362" r:id="rId118"/>
    <p:sldId id="363" r:id="rId119"/>
    <p:sldId id="364" r:id="rId120"/>
  </p:sldIdLst>
  <p:sldSz cx="12192000" cy="6858000"/>
  <p:notesSz cx="6858000" cy="9144000"/>
  <p:embeddedFontLst>
    <p:embeddedFont>
      <p:font typeface="Helvetica Neue" panose="02000503000000020004" pitchFamily="2" charset="0"/>
      <p:regular r:id="rId122"/>
      <p:bold r:id="rId123"/>
      <p:italic r:id="rId124"/>
      <p:boldItalic r:id="rId125"/>
    </p:embeddedFont>
    <p:embeddedFont>
      <p:font typeface="Helvetica Neue Light" panose="02000403000000020004" pitchFamily="2" charset="0"/>
      <p:regular r:id="rId126"/>
      <p:bold r:id="rId127"/>
      <p:italic r:id="rId128"/>
      <p:boldItalic r:id="rId129"/>
    </p:embeddedFont>
    <p:embeddedFont>
      <p:font typeface="Open Sans" panose="020B0606030504020204" pitchFamily="34" charset="0"/>
      <p:regular r:id="rId130"/>
      <p:bold r:id="rId131"/>
      <p:italic r:id="rId132"/>
      <p:boldItalic r:id="rId133"/>
    </p:embeddedFont>
    <p:embeddedFont>
      <p:font typeface="Open Sans Light" panose="020F0302020204030204" pitchFamily="34" charset="0"/>
      <p:regular r:id="rId134"/>
      <p:bold r:id="rId135"/>
      <p:italic r:id="rId136"/>
      <p:boldItalic r:id="rId137"/>
    </p:embeddedFont>
    <p:embeddedFont>
      <p:font typeface="Raleway" pitchFamily="2" charset="77"/>
      <p:regular r:id="rId138"/>
      <p:bold r:id="rId139"/>
      <p:italic r:id="rId140"/>
      <p:boldItalic r:id="rId141"/>
    </p:embeddedFont>
    <p:embeddedFont>
      <p:font typeface="Raleway Medium" pitchFamily="2" charset="77"/>
      <p:regular r:id="rId142"/>
      <p:bold r:id="rId143"/>
      <p:italic r:id="rId144"/>
      <p:boldItalic r:id="rId145"/>
    </p:embeddedFont>
    <p:embeddedFont>
      <p:font typeface="Rock Salt" pitchFamily="2" charset="0"/>
      <p:regular r:id="rId1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7" roundtripDataSignature="AMtx7mibyM3PoFMcio7VIGv2pl/htvHf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8"/>
    <p:restoredTop sz="94633"/>
  </p:normalViewPr>
  <p:slideViewPr>
    <p:cSldViewPr snapToGrid="0">
      <p:cViewPr varScale="1">
        <p:scale>
          <a:sx n="91" d="100"/>
          <a:sy n="91" d="100"/>
        </p:scale>
        <p:origin x="192"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7.fntdata"/><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9.fntdata"/><Relationship Id="rId14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font" Target="fonts/font14.fntdata"/><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14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142"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43" Type="http://schemas.openxmlformats.org/officeDocument/2006/relationships/font" Target="fonts/font22.fntdata"/><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2.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44" Type="http://schemas.openxmlformats.org/officeDocument/2006/relationships/font" Target="fonts/font23.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1" name="Google Shape;1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1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p1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9469F12D-5124-4A8F-F00D-98D0C320BD86}"/>
            </a:ext>
          </a:extLst>
        </p:cNvPr>
        <p:cNvGrpSpPr/>
        <p:nvPr/>
      </p:nvGrpSpPr>
      <p:grpSpPr>
        <a:xfrm>
          <a:off x="0" y="0"/>
          <a:ext cx="0" cy="0"/>
          <a:chOff x="0" y="0"/>
          <a:chExt cx="0" cy="0"/>
        </a:xfrm>
      </p:grpSpPr>
      <p:sp>
        <p:nvSpPr>
          <p:cNvPr id="333" name="Google Shape;333;p46:notes">
            <a:extLst>
              <a:ext uri="{FF2B5EF4-FFF2-40B4-BE49-F238E27FC236}">
                <a16:creationId xmlns:a16="http://schemas.microsoft.com/office/drawing/2014/main" id="{808CEACD-4615-E63C-0D09-CE574F177D3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34" name="Google Shape;334;p46:notes">
            <a:extLst>
              <a:ext uri="{FF2B5EF4-FFF2-40B4-BE49-F238E27FC236}">
                <a16:creationId xmlns:a16="http://schemas.microsoft.com/office/drawing/2014/main" id="{D50D3B55-5008-18BA-9327-F787170EC0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420039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0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9" name="Google Shape;739;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6" name="Google Shape;746;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53" name="Google Shape;753;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7" name="Google Shape;1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2" name="Google Shape;12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28" name="Google Shape;12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3" name="Google Shape;13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9" name="Google Shape;13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6" name="Google Shape;14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1" name="Google Shape;1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7" name="Google Shape;1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3" name="Google Shape;1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5F254A4-1C4B-18B0-E216-ECFF9D1A44CC}"/>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B08E78EC-B4EE-751C-BBFB-5B2AAD26EAD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C76EFDCC-D795-684B-E3FC-EF02E0A337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50178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I’d like to honor Natalie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was raised by a mother who struggled with health issues all her life. She turned to western medicine, but didn’t find any relief. She turned to holistic medicine and found solutions. When she started living healthier, she did something very important: She shared. Natalie learned about natural wellness from her mother. But when Natalie was 19, her mother suddenly died – left a hole. Natalie struggled with depression.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was raised to believe that having a family was the key to happiness, but she was still depressed.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So we had 3 more. You can guess how that worked out.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asked, “Is there more to life than changing diapers and wiping noses?”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I bought her a massage for her birthday, but it was a different kind of treatment. The woman used essential oils, music, and massage. Natalie experienced more healing in that 1 hour than she had in the previous 9 years. The fog of her depression was lifted. She finally felt free. She bought oils from this woman (this was before doTERRA) and came home swiping them on me and all the children. The mood in our home was better, and we started having positive emotional breakthroughs.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Helvetica Neue"/>
                <a:ea typeface="Helvetica Neue"/>
                <a:cs typeface="Helvetica Neue"/>
                <a:sym typeface="Helvetica Neue"/>
              </a:rPr>
              <a:t>Several years later, Natalie was driving down the street and saw this woman feeding horses with her children. A little voice told Natalie to stop and talk to her, so she did. Several weeks later, the woman invited Natalie to a class on essential oils. Because Natalie had been using essential oils, she thought she was already an expert.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After 3 invitations, Natalie said, “I’ll be back in 30 minutes. Then this woman will leave me alone!” She sat on the back row.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First, they passed around the peppermint. It knocked her socks off.</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Then they passed the Frankincense around. A little voice told her to pay attention.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9504997-2225-C6AA-02B9-BD74CD99F0A3}"/>
            </a:ext>
          </a:extLst>
        </p:cNvPr>
        <p:cNvGrpSpPr/>
        <p:nvPr/>
      </p:nvGrpSpPr>
      <p:grpSpPr>
        <a:xfrm>
          <a:off x="0" y="0"/>
          <a:ext cx="0" cy="0"/>
          <a:chOff x="0" y="0"/>
          <a:chExt cx="0" cy="0"/>
        </a:xfrm>
      </p:grpSpPr>
      <p:sp>
        <p:nvSpPr>
          <p:cNvPr id="77" name="Google Shape;77;p1:notes">
            <a:extLst>
              <a:ext uri="{FF2B5EF4-FFF2-40B4-BE49-F238E27FC236}">
                <a16:creationId xmlns:a16="http://schemas.microsoft.com/office/drawing/2014/main" id="{1A757FC5-CF2D-62CD-B2F8-A85016935BA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8" name="Google Shape;78;p1:notes">
            <a:extLst>
              <a:ext uri="{FF2B5EF4-FFF2-40B4-BE49-F238E27FC236}">
                <a16:creationId xmlns:a16="http://schemas.microsoft.com/office/drawing/2014/main" id="{354E4B40-DA71-DFC8-E740-587EAAED409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976362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bought the biggest kit and came home and started using the oils. We couldn’t believe the results! Everyone was healthier and happier.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5" name="Google Shape;23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After using the oils for 3 weeks, Natalie turned to me and said, ”With these oils, we are the richest people on earth.”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loved to do Yoga. She was in her front yard in Savasana, and she had impressions of people she should share the oils with. She said, If I did that, I would be doing network marketing, and I don’t do network marketing.” The message came back, “I wanted this for you. But if you don’t want it, I can give it to someone else.”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46" name="Google Shape;2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Natalie became addicted to empowering women and setting them free to take control of their own health</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started teaching more people how to be free (physically, financially, and emotionally)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She started teaching more people how to be free (physically, financially, and emotionally)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we felt hope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71" name="Google Shape;27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We were free.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 name="Google Shape;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81" name="Google Shape;2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86" name="Google Shape;28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When we walked the carpet, we felt free. But the next year, something even more life-changing happened.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96" name="Google Shape;29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3" name="Google Shape;30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9" name="Google Shape;30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Then oils came into our lives and Natalie found emotional health. Then doTERRA came into our lives and we found physical AND emotional health. Then Natalie did what her mom did for her – SHE SHARED IT. Living and sharing turned into building and for the first time in our lives…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We hugged our 3 frontlines as they walked as diamonds. We cried ugly tears. We became addicted to setting people free.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dreaming of helping other’s dreams come true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34" name="Google Shape;33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a:extLst>
            <a:ext uri="{FF2B5EF4-FFF2-40B4-BE49-F238E27FC236}">
              <a16:creationId xmlns:a16="http://schemas.microsoft.com/office/drawing/2014/main" id="{BCC3B069-CB9F-F775-0FB0-31F6FBDBF3F9}"/>
            </a:ext>
          </a:extLst>
        </p:cNvPr>
        <p:cNvGrpSpPr/>
        <p:nvPr/>
      </p:nvGrpSpPr>
      <p:grpSpPr>
        <a:xfrm>
          <a:off x="0" y="0"/>
          <a:ext cx="0" cy="0"/>
          <a:chOff x="0" y="0"/>
          <a:chExt cx="0" cy="0"/>
        </a:xfrm>
      </p:grpSpPr>
      <p:sp>
        <p:nvSpPr>
          <p:cNvPr id="82" name="Google Shape;82;p2:notes">
            <a:extLst>
              <a:ext uri="{FF2B5EF4-FFF2-40B4-BE49-F238E27FC236}">
                <a16:creationId xmlns:a16="http://schemas.microsoft.com/office/drawing/2014/main" id="{9AFA2FD1-F291-0CB3-A3B3-6F21D906EFA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3" name="Google Shape;83;p2:notes">
            <a:extLst>
              <a:ext uri="{FF2B5EF4-FFF2-40B4-BE49-F238E27FC236}">
                <a16:creationId xmlns:a16="http://schemas.microsoft.com/office/drawing/2014/main" id="{E8A1BE70-FDE9-10D0-CCF6-5B677D2360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43897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41" name="Google Shape;34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And so many of our dreams came true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55" name="Google Shape;35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3" name="Google Shape;3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8" name="Google Shape;36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3D3D3D"/>
                </a:solidFill>
                <a:latin typeface="Raleway Medium"/>
                <a:ea typeface="Raleway Medium"/>
                <a:cs typeface="Raleway Medium"/>
                <a:sym typeface="Raleway Medium"/>
              </a:rPr>
              <a:t>I want you to think of the most successful brands in the world. What do they have in common? They strongly focus on their customers. So it’s no coincidence that they lead in their respective markets.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1" name="Google Shape;38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3" name="Google Shape;39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9" name="Google Shape;39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4" name="Google Shape;404;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9" name="Google Shape;8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9" name="Google Shape;409;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4" name="Google Shape;41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19" name="Google Shape;41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28" name="Google Shape;42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34" name="Google Shape;43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9" name="Google Shape;449;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Help them see themselves in it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And then there is you…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60" name="Google Shape;460;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466" name="Google Shape;466;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What we do- PIPES creates a financial pipeline as well… so in training builders you’ll often see it this way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latin typeface="Helvetica Neue"/>
                <a:ea typeface="Helvetica Neue"/>
                <a:cs typeface="Helvetica Neue"/>
                <a:sym typeface="Helvetica Neue"/>
              </a:rPr>
              <a:t>VIDEO: Genesis Story</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77" name="Google Shape;47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3" name="Google Shape;48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89" name="Google Shape;48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5" name="Google Shape;49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1" name="Google Shape;501;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6" name="Google Shape;506;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8" name="Google Shape;518;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1600">
                <a:latin typeface="Helvetica Neue"/>
                <a:ea typeface="Helvetica Neue"/>
                <a:cs typeface="Helvetica Neue"/>
                <a:sym typeface="Helvetica Neue"/>
              </a:rPr>
              <a:t>But what activity actually gets the results you want?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23" name="Google Shape;52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9" name="Google Shape;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44" name="Google Shape;54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a:t>If you master these 5 conversations, you can achieve any rank. Always be listening for the Unmet needs</a:t>
            </a:r>
            <a:endParaRPr/>
          </a:p>
        </p:txBody>
      </p:sp>
      <p:sp>
        <p:nvSpPr>
          <p:cNvPr id="550" name="Google Shape;550;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E5E5E"/>
              </a:buClr>
              <a:buSzPts val="8300"/>
              <a:buFont typeface="Helvetica Neue"/>
              <a:buNone/>
            </a:pPr>
            <a:fld id="{00000000-1234-1234-1234-123412341234}" type="slidenum">
              <a:rPr lang="en-US" sz="8300" b="0" i="0" u="none" strike="noStrike" cap="none">
                <a:solidFill>
                  <a:srgbClr val="5E5E5E"/>
                </a:solidFill>
                <a:latin typeface="Helvetica Neue"/>
                <a:ea typeface="Helvetica Neue"/>
                <a:cs typeface="Helvetica Neue"/>
                <a:sym typeface="Helvetica Neue"/>
              </a:rPr>
              <a:t>96</a:t>
            </a:fld>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
        <p:nvSpPr>
          <p:cNvPr id="573" name="Google Shape;57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a:latin typeface="Helvetica Neue"/>
                <a:ea typeface="Helvetica Neue"/>
                <a:cs typeface="Helvetica Neue"/>
                <a:sym typeface="Helvetica Neue"/>
              </a:rPr>
              <a:t>The intention is to learn this class both educated and empowered</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84" name="Google Shape;584;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0" name="Google Shape;5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96" name="Google Shape;596;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1" name="Google Shape;601;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6" name="Google Shape;606;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2" name="Google Shape;61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7" name="Google Shape;61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2" name="Google Shape;62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8" name="Google Shape;628;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9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0" name="Google Shape;67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7" name="Google Shape;677;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3" name="Google Shape;683;p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1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10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800"/>
              <a:buFont typeface="Helvetica Neue"/>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_Section Header" type="tx">
  <p:cSld name="TITLE_AND_BODY">
    <p:spTree>
      <p:nvGrpSpPr>
        <p:cNvPr id="1" name="Shape 9"/>
        <p:cNvGrpSpPr/>
        <p:nvPr/>
      </p:nvGrpSpPr>
      <p:grpSpPr>
        <a:xfrm>
          <a:off x="0" y="0"/>
          <a:ext cx="0" cy="0"/>
          <a:chOff x="0" y="0"/>
          <a:chExt cx="0" cy="0"/>
        </a:xfrm>
      </p:grpSpPr>
      <p:sp>
        <p:nvSpPr>
          <p:cNvPr id="10" name="Google Shape;10;p109"/>
          <p:cNvSpPr/>
          <p:nvPr/>
        </p:nvSpPr>
        <p:spPr>
          <a:xfrm>
            <a:off x="0" y="0"/>
            <a:ext cx="12192000" cy="6858000"/>
          </a:xfrm>
          <a:prstGeom prst="rect">
            <a:avLst/>
          </a:prstGeom>
          <a:solidFill>
            <a:srgbClr val="5E5E5E"/>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11" name="Google Shape;11;p109"/>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2"/>
        <p:cNvGrpSpPr/>
        <p:nvPr/>
      </p:nvGrpSpPr>
      <p:grpSpPr>
        <a:xfrm>
          <a:off x="0" y="0"/>
          <a:ext cx="0" cy="0"/>
          <a:chOff x="0" y="0"/>
          <a:chExt cx="0" cy="0"/>
        </a:xfrm>
      </p:grpSpPr>
      <p:sp>
        <p:nvSpPr>
          <p:cNvPr id="53" name="Google Shape;53;p118"/>
          <p:cNvSpPr txBox="1">
            <a:spLocks noGrp="1"/>
          </p:cNvSpPr>
          <p:nvPr>
            <p:ph type="title"/>
          </p:nvPr>
        </p:nvSpPr>
        <p:spPr>
          <a:xfrm>
            <a:off x="892969" y="178594"/>
            <a:ext cx="10406063"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Font typeface="Arial"/>
              <a:buNone/>
              <a:defRPr/>
            </a:lvl1pPr>
            <a:lvl2pPr lvl="1" algn="ctr">
              <a:lnSpc>
                <a:spcPct val="80000"/>
              </a:lnSpc>
              <a:spcBef>
                <a:spcPts val="0"/>
              </a:spcBef>
              <a:spcAft>
                <a:spcPts val="0"/>
              </a:spcAft>
              <a:buClr>
                <a:srgbClr val="5E5E5E"/>
              </a:buClr>
              <a:buSzPts val="1800"/>
              <a:buFont typeface="Arial"/>
              <a:buNone/>
              <a:defRPr/>
            </a:lvl2pPr>
            <a:lvl3pPr lvl="2" algn="ctr">
              <a:lnSpc>
                <a:spcPct val="80000"/>
              </a:lnSpc>
              <a:spcBef>
                <a:spcPts val="0"/>
              </a:spcBef>
              <a:spcAft>
                <a:spcPts val="0"/>
              </a:spcAft>
              <a:buClr>
                <a:srgbClr val="5E5E5E"/>
              </a:buClr>
              <a:buSzPts val="1800"/>
              <a:buFont typeface="Arial"/>
              <a:buNone/>
              <a:defRPr/>
            </a:lvl3pPr>
            <a:lvl4pPr lvl="3" algn="ctr">
              <a:lnSpc>
                <a:spcPct val="80000"/>
              </a:lnSpc>
              <a:spcBef>
                <a:spcPts val="0"/>
              </a:spcBef>
              <a:spcAft>
                <a:spcPts val="0"/>
              </a:spcAft>
              <a:buClr>
                <a:srgbClr val="5E5E5E"/>
              </a:buClr>
              <a:buSzPts val="1800"/>
              <a:buFont typeface="Arial"/>
              <a:buNone/>
              <a:defRPr/>
            </a:lvl4pPr>
            <a:lvl5pPr lvl="4" algn="ctr">
              <a:lnSpc>
                <a:spcPct val="80000"/>
              </a:lnSpc>
              <a:spcBef>
                <a:spcPts val="0"/>
              </a:spcBef>
              <a:spcAft>
                <a:spcPts val="0"/>
              </a:spcAft>
              <a:buClr>
                <a:srgbClr val="5E5E5E"/>
              </a:buClr>
              <a:buSzPts val="1800"/>
              <a:buFont typeface="Arial"/>
              <a:buNone/>
              <a:defRPr/>
            </a:lvl5pPr>
            <a:lvl6pPr lvl="5" algn="ctr">
              <a:lnSpc>
                <a:spcPct val="80000"/>
              </a:lnSpc>
              <a:spcBef>
                <a:spcPts val="0"/>
              </a:spcBef>
              <a:spcAft>
                <a:spcPts val="0"/>
              </a:spcAft>
              <a:buClr>
                <a:srgbClr val="5E5E5E"/>
              </a:buClr>
              <a:buSzPts val="1800"/>
              <a:buFont typeface="Arial"/>
              <a:buNone/>
              <a:defRPr/>
            </a:lvl6pPr>
            <a:lvl7pPr lvl="6" algn="ctr">
              <a:lnSpc>
                <a:spcPct val="80000"/>
              </a:lnSpc>
              <a:spcBef>
                <a:spcPts val="0"/>
              </a:spcBef>
              <a:spcAft>
                <a:spcPts val="0"/>
              </a:spcAft>
              <a:buClr>
                <a:srgbClr val="5E5E5E"/>
              </a:buClr>
              <a:buSzPts val="1800"/>
              <a:buFont typeface="Arial"/>
              <a:buNone/>
              <a:defRPr/>
            </a:lvl7pPr>
            <a:lvl8pPr lvl="7" algn="ctr">
              <a:lnSpc>
                <a:spcPct val="80000"/>
              </a:lnSpc>
              <a:spcBef>
                <a:spcPts val="0"/>
              </a:spcBef>
              <a:spcAft>
                <a:spcPts val="0"/>
              </a:spcAft>
              <a:buClr>
                <a:srgbClr val="5E5E5E"/>
              </a:buClr>
              <a:buSzPts val="1800"/>
              <a:buFont typeface="Arial"/>
              <a:buNone/>
              <a:defRPr/>
            </a:lvl8pPr>
            <a:lvl9pPr lvl="8" algn="ctr">
              <a:lnSpc>
                <a:spcPct val="80000"/>
              </a:lnSpc>
              <a:spcBef>
                <a:spcPts val="0"/>
              </a:spcBef>
              <a:spcAft>
                <a:spcPts val="0"/>
              </a:spcAft>
              <a:buClr>
                <a:srgbClr val="5E5E5E"/>
              </a:buClr>
              <a:buSzPts val="1800"/>
              <a:buFont typeface="Arial"/>
              <a:buNone/>
              <a:defRPr/>
            </a:lvl9pPr>
          </a:lstStyle>
          <a:p>
            <a:endParaRPr/>
          </a:p>
        </p:txBody>
      </p:sp>
      <p:sp>
        <p:nvSpPr>
          <p:cNvPr id="54" name="Google Shape;54;p118"/>
          <p:cNvSpPr txBox="1">
            <a:spLocks noGrp="1"/>
          </p:cNvSpPr>
          <p:nvPr>
            <p:ph type="body" idx="1"/>
          </p:nvPr>
        </p:nvSpPr>
        <p:spPr>
          <a:xfrm>
            <a:off x="892969" y="1821656"/>
            <a:ext cx="10406063" cy="4420195"/>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53"/>
              </a:spcBef>
              <a:spcAft>
                <a:spcPts val="0"/>
              </a:spcAft>
              <a:buClr>
                <a:srgbClr val="000000"/>
              </a:buClr>
              <a:buSzPts val="1800"/>
              <a:buFont typeface="Helvetica Neue"/>
              <a:buChar char="•"/>
              <a:defRPr/>
            </a:lvl1pPr>
            <a:lvl2pPr marL="914400" lvl="1" indent="-394335" algn="l">
              <a:lnSpc>
                <a:spcPct val="100000"/>
              </a:lnSpc>
              <a:spcBef>
                <a:spcPts val="2953"/>
              </a:spcBef>
              <a:spcAft>
                <a:spcPts val="0"/>
              </a:spcAft>
              <a:buClr>
                <a:srgbClr val="000000"/>
              </a:buClr>
              <a:buSzPts val="2610"/>
              <a:buFont typeface="Helvetica Neue"/>
              <a:buChar char="•"/>
              <a:defRPr/>
            </a:lvl2pPr>
            <a:lvl3pPr marL="1371600" lvl="2" indent="-394335" algn="l">
              <a:lnSpc>
                <a:spcPct val="100000"/>
              </a:lnSpc>
              <a:spcBef>
                <a:spcPts val="2953"/>
              </a:spcBef>
              <a:spcAft>
                <a:spcPts val="0"/>
              </a:spcAft>
              <a:buClr>
                <a:srgbClr val="000000"/>
              </a:buClr>
              <a:buSzPts val="2610"/>
              <a:buFont typeface="Helvetica Neue"/>
              <a:buChar char="•"/>
              <a:defRPr/>
            </a:lvl3pPr>
            <a:lvl4pPr marL="1828800" lvl="3" indent="-394335" algn="l">
              <a:lnSpc>
                <a:spcPct val="100000"/>
              </a:lnSpc>
              <a:spcBef>
                <a:spcPts val="2953"/>
              </a:spcBef>
              <a:spcAft>
                <a:spcPts val="0"/>
              </a:spcAft>
              <a:buClr>
                <a:srgbClr val="000000"/>
              </a:buClr>
              <a:buSzPts val="2610"/>
              <a:buFont typeface="Helvetica Neue"/>
              <a:buChar char="•"/>
              <a:defRPr/>
            </a:lvl4pPr>
            <a:lvl5pPr marL="2286000" lvl="4" indent="-394335" algn="l">
              <a:lnSpc>
                <a:spcPct val="100000"/>
              </a:lnSpc>
              <a:spcBef>
                <a:spcPts val="2953"/>
              </a:spcBef>
              <a:spcAft>
                <a:spcPts val="0"/>
              </a:spcAft>
              <a:buClr>
                <a:srgbClr val="000000"/>
              </a:buClr>
              <a:buSzPts val="2610"/>
              <a:buFont typeface="Helvetica Neue"/>
              <a:buChar char="•"/>
              <a:defRPr/>
            </a:lvl5pPr>
            <a:lvl6pPr marL="2743200" lvl="5" indent="-394335" algn="l">
              <a:lnSpc>
                <a:spcPct val="100000"/>
              </a:lnSpc>
              <a:spcBef>
                <a:spcPts val="2953"/>
              </a:spcBef>
              <a:spcAft>
                <a:spcPts val="0"/>
              </a:spcAft>
              <a:buClr>
                <a:srgbClr val="000000"/>
              </a:buClr>
              <a:buSzPts val="2610"/>
              <a:buFont typeface="Helvetica Neue"/>
              <a:buChar char="•"/>
              <a:defRPr/>
            </a:lvl6pPr>
            <a:lvl7pPr marL="3200400" lvl="6" indent="-394335" algn="l">
              <a:lnSpc>
                <a:spcPct val="100000"/>
              </a:lnSpc>
              <a:spcBef>
                <a:spcPts val="2953"/>
              </a:spcBef>
              <a:spcAft>
                <a:spcPts val="0"/>
              </a:spcAft>
              <a:buClr>
                <a:srgbClr val="000000"/>
              </a:buClr>
              <a:buSzPts val="2610"/>
              <a:buFont typeface="Helvetica Neue"/>
              <a:buChar char="•"/>
              <a:defRPr/>
            </a:lvl7pPr>
            <a:lvl8pPr marL="3657600" lvl="7" indent="-394334" algn="l">
              <a:lnSpc>
                <a:spcPct val="100000"/>
              </a:lnSpc>
              <a:spcBef>
                <a:spcPts val="2953"/>
              </a:spcBef>
              <a:spcAft>
                <a:spcPts val="0"/>
              </a:spcAft>
              <a:buClr>
                <a:srgbClr val="000000"/>
              </a:buClr>
              <a:buSzPts val="2610"/>
              <a:buFont typeface="Helvetica Neue"/>
              <a:buChar char="•"/>
              <a:defRPr/>
            </a:lvl8pPr>
            <a:lvl9pPr marL="4114800" lvl="8" indent="-394334" algn="l">
              <a:lnSpc>
                <a:spcPct val="100000"/>
              </a:lnSpc>
              <a:spcBef>
                <a:spcPts val="2953"/>
              </a:spcBef>
              <a:spcAft>
                <a:spcPts val="0"/>
              </a:spcAft>
              <a:buClr>
                <a:srgbClr val="000000"/>
              </a:buClr>
              <a:buSzPts val="2610"/>
              <a:buFont typeface="Helvetica Neue"/>
              <a:buChar char="•"/>
              <a:defRPr/>
            </a:lvl9pPr>
          </a:lstStyle>
          <a:p>
            <a:endParaRPr/>
          </a:p>
        </p:txBody>
      </p:sp>
      <p:sp>
        <p:nvSpPr>
          <p:cNvPr id="55" name="Google Shape;55;p118"/>
          <p:cNvSpPr txBox="1">
            <a:spLocks noGrp="1"/>
          </p:cNvSpPr>
          <p:nvPr>
            <p:ph type="sldNum" idx="12"/>
          </p:nvPr>
        </p:nvSpPr>
        <p:spPr>
          <a:xfrm>
            <a:off x="5933328" y="6536531"/>
            <a:ext cx="318994" cy="275717"/>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600"/>
              <a:buFont typeface="Helvetica Neue Light"/>
              <a:buNone/>
              <a:defRPr sz="1125"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Subtitle">
  <p:cSld name="1_Title &amp; Subtitle">
    <p:spTree>
      <p:nvGrpSpPr>
        <p:cNvPr id="1" name="Shape 56"/>
        <p:cNvGrpSpPr/>
        <p:nvPr/>
      </p:nvGrpSpPr>
      <p:grpSpPr>
        <a:xfrm>
          <a:off x="0" y="0"/>
          <a:ext cx="0" cy="0"/>
          <a:chOff x="0" y="0"/>
          <a:chExt cx="0" cy="0"/>
        </a:xfrm>
      </p:grpSpPr>
      <p:sp>
        <p:nvSpPr>
          <p:cNvPr id="57" name="Google Shape;57;p119"/>
          <p:cNvSpPr txBox="1">
            <a:spLocks noGrp="1"/>
          </p:cNvSpPr>
          <p:nvPr>
            <p:ph type="title"/>
          </p:nvPr>
        </p:nvSpPr>
        <p:spPr>
          <a:xfrm>
            <a:off x="1190625" y="1151930"/>
            <a:ext cx="9810750" cy="2321719"/>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Clr>
                <a:srgbClr val="5E5E5E"/>
              </a:buClr>
              <a:buSzPts val="1800"/>
              <a:buFont typeface="Arial"/>
              <a:buNone/>
              <a:defRPr/>
            </a:lvl1pPr>
            <a:lvl2pPr lvl="1" algn="ctr">
              <a:lnSpc>
                <a:spcPct val="80000"/>
              </a:lnSpc>
              <a:spcBef>
                <a:spcPts val="0"/>
              </a:spcBef>
              <a:spcAft>
                <a:spcPts val="0"/>
              </a:spcAft>
              <a:buClr>
                <a:srgbClr val="5E5E5E"/>
              </a:buClr>
              <a:buSzPts val="1800"/>
              <a:buFont typeface="Arial"/>
              <a:buNone/>
              <a:defRPr/>
            </a:lvl2pPr>
            <a:lvl3pPr lvl="2" algn="ctr">
              <a:lnSpc>
                <a:spcPct val="80000"/>
              </a:lnSpc>
              <a:spcBef>
                <a:spcPts val="0"/>
              </a:spcBef>
              <a:spcAft>
                <a:spcPts val="0"/>
              </a:spcAft>
              <a:buClr>
                <a:srgbClr val="5E5E5E"/>
              </a:buClr>
              <a:buSzPts val="1800"/>
              <a:buFont typeface="Arial"/>
              <a:buNone/>
              <a:defRPr/>
            </a:lvl3pPr>
            <a:lvl4pPr lvl="3" algn="ctr">
              <a:lnSpc>
                <a:spcPct val="80000"/>
              </a:lnSpc>
              <a:spcBef>
                <a:spcPts val="0"/>
              </a:spcBef>
              <a:spcAft>
                <a:spcPts val="0"/>
              </a:spcAft>
              <a:buClr>
                <a:srgbClr val="5E5E5E"/>
              </a:buClr>
              <a:buSzPts val="1800"/>
              <a:buFont typeface="Arial"/>
              <a:buNone/>
              <a:defRPr/>
            </a:lvl4pPr>
            <a:lvl5pPr lvl="4" algn="ctr">
              <a:lnSpc>
                <a:spcPct val="80000"/>
              </a:lnSpc>
              <a:spcBef>
                <a:spcPts val="0"/>
              </a:spcBef>
              <a:spcAft>
                <a:spcPts val="0"/>
              </a:spcAft>
              <a:buClr>
                <a:srgbClr val="5E5E5E"/>
              </a:buClr>
              <a:buSzPts val="1800"/>
              <a:buFont typeface="Arial"/>
              <a:buNone/>
              <a:defRPr/>
            </a:lvl5pPr>
            <a:lvl6pPr lvl="5" algn="ctr">
              <a:lnSpc>
                <a:spcPct val="80000"/>
              </a:lnSpc>
              <a:spcBef>
                <a:spcPts val="0"/>
              </a:spcBef>
              <a:spcAft>
                <a:spcPts val="0"/>
              </a:spcAft>
              <a:buClr>
                <a:srgbClr val="5E5E5E"/>
              </a:buClr>
              <a:buSzPts val="1800"/>
              <a:buFont typeface="Arial"/>
              <a:buNone/>
              <a:defRPr/>
            </a:lvl6pPr>
            <a:lvl7pPr lvl="6" algn="ctr">
              <a:lnSpc>
                <a:spcPct val="80000"/>
              </a:lnSpc>
              <a:spcBef>
                <a:spcPts val="0"/>
              </a:spcBef>
              <a:spcAft>
                <a:spcPts val="0"/>
              </a:spcAft>
              <a:buClr>
                <a:srgbClr val="5E5E5E"/>
              </a:buClr>
              <a:buSzPts val="1800"/>
              <a:buFont typeface="Arial"/>
              <a:buNone/>
              <a:defRPr/>
            </a:lvl7pPr>
            <a:lvl8pPr lvl="7" algn="ctr">
              <a:lnSpc>
                <a:spcPct val="80000"/>
              </a:lnSpc>
              <a:spcBef>
                <a:spcPts val="0"/>
              </a:spcBef>
              <a:spcAft>
                <a:spcPts val="0"/>
              </a:spcAft>
              <a:buClr>
                <a:srgbClr val="5E5E5E"/>
              </a:buClr>
              <a:buSzPts val="1800"/>
              <a:buFont typeface="Arial"/>
              <a:buNone/>
              <a:defRPr/>
            </a:lvl8pPr>
            <a:lvl9pPr lvl="8" algn="ctr">
              <a:lnSpc>
                <a:spcPct val="80000"/>
              </a:lnSpc>
              <a:spcBef>
                <a:spcPts val="0"/>
              </a:spcBef>
              <a:spcAft>
                <a:spcPts val="0"/>
              </a:spcAft>
              <a:buClr>
                <a:srgbClr val="5E5E5E"/>
              </a:buClr>
              <a:buSzPts val="1800"/>
              <a:buFont typeface="Arial"/>
              <a:buNone/>
              <a:defRPr/>
            </a:lvl9pPr>
          </a:lstStyle>
          <a:p>
            <a:endParaRPr/>
          </a:p>
        </p:txBody>
      </p:sp>
      <p:sp>
        <p:nvSpPr>
          <p:cNvPr id="58" name="Google Shape;58;p119"/>
          <p:cNvSpPr txBox="1">
            <a:spLocks noGrp="1"/>
          </p:cNvSpPr>
          <p:nvPr>
            <p:ph type="body" idx="1"/>
          </p:nvPr>
        </p:nvSpPr>
        <p:spPr>
          <a:xfrm>
            <a:off x="1190625" y="3545086"/>
            <a:ext cx="9810750" cy="794742"/>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3700"/>
              <a:buFont typeface="Helvetica Neue"/>
              <a:buNone/>
              <a:defRPr sz="2601"/>
            </a:lvl1pPr>
            <a:lvl2pPr marL="914400" lvl="1" indent="-228600" algn="ctr">
              <a:lnSpc>
                <a:spcPct val="100000"/>
              </a:lnSpc>
              <a:spcBef>
                <a:spcPts val="0"/>
              </a:spcBef>
              <a:spcAft>
                <a:spcPts val="0"/>
              </a:spcAft>
              <a:buClr>
                <a:srgbClr val="000000"/>
              </a:buClr>
              <a:buSzPts val="3700"/>
              <a:buFont typeface="Helvetica Neue"/>
              <a:buNone/>
              <a:defRPr sz="2601"/>
            </a:lvl2pPr>
            <a:lvl3pPr marL="1371600" lvl="2" indent="-228600" algn="ctr">
              <a:lnSpc>
                <a:spcPct val="100000"/>
              </a:lnSpc>
              <a:spcBef>
                <a:spcPts val="0"/>
              </a:spcBef>
              <a:spcAft>
                <a:spcPts val="0"/>
              </a:spcAft>
              <a:buClr>
                <a:srgbClr val="000000"/>
              </a:buClr>
              <a:buSzPts val="3700"/>
              <a:buFont typeface="Helvetica Neue"/>
              <a:buNone/>
              <a:defRPr sz="2601"/>
            </a:lvl3pPr>
            <a:lvl4pPr marL="1828800" lvl="3" indent="-228600" algn="ctr">
              <a:lnSpc>
                <a:spcPct val="100000"/>
              </a:lnSpc>
              <a:spcBef>
                <a:spcPts val="0"/>
              </a:spcBef>
              <a:spcAft>
                <a:spcPts val="0"/>
              </a:spcAft>
              <a:buClr>
                <a:srgbClr val="000000"/>
              </a:buClr>
              <a:buSzPts val="3700"/>
              <a:buFont typeface="Helvetica Neue"/>
              <a:buNone/>
              <a:defRPr sz="2601"/>
            </a:lvl4pPr>
            <a:lvl5pPr marL="2286000" lvl="4" indent="-228600" algn="ctr">
              <a:lnSpc>
                <a:spcPct val="100000"/>
              </a:lnSpc>
              <a:spcBef>
                <a:spcPts val="0"/>
              </a:spcBef>
              <a:spcAft>
                <a:spcPts val="0"/>
              </a:spcAft>
              <a:buClr>
                <a:srgbClr val="000000"/>
              </a:buClr>
              <a:buSzPts val="3700"/>
              <a:buFont typeface="Helvetica Neue"/>
              <a:buNone/>
              <a:defRPr sz="2601"/>
            </a:lvl5pPr>
            <a:lvl6pPr marL="2743200" lvl="5" indent="-394335" algn="l">
              <a:lnSpc>
                <a:spcPct val="100000"/>
              </a:lnSpc>
              <a:spcBef>
                <a:spcPts val="2953"/>
              </a:spcBef>
              <a:spcAft>
                <a:spcPts val="0"/>
              </a:spcAft>
              <a:buClr>
                <a:srgbClr val="000000"/>
              </a:buClr>
              <a:buSzPts val="2610"/>
              <a:buFont typeface="Helvetica Neue"/>
              <a:buChar char="•"/>
              <a:defRPr/>
            </a:lvl6pPr>
            <a:lvl7pPr marL="3200400" lvl="6" indent="-394335" algn="l">
              <a:lnSpc>
                <a:spcPct val="100000"/>
              </a:lnSpc>
              <a:spcBef>
                <a:spcPts val="2953"/>
              </a:spcBef>
              <a:spcAft>
                <a:spcPts val="0"/>
              </a:spcAft>
              <a:buClr>
                <a:srgbClr val="000000"/>
              </a:buClr>
              <a:buSzPts val="2610"/>
              <a:buFont typeface="Helvetica Neue"/>
              <a:buChar char="•"/>
              <a:defRPr/>
            </a:lvl7pPr>
            <a:lvl8pPr marL="3657600" lvl="7" indent="-394334" algn="l">
              <a:lnSpc>
                <a:spcPct val="100000"/>
              </a:lnSpc>
              <a:spcBef>
                <a:spcPts val="2953"/>
              </a:spcBef>
              <a:spcAft>
                <a:spcPts val="0"/>
              </a:spcAft>
              <a:buClr>
                <a:srgbClr val="000000"/>
              </a:buClr>
              <a:buSzPts val="2610"/>
              <a:buFont typeface="Helvetica Neue"/>
              <a:buChar char="•"/>
              <a:defRPr/>
            </a:lvl8pPr>
            <a:lvl9pPr marL="4114800" lvl="8" indent="-394334" algn="l">
              <a:lnSpc>
                <a:spcPct val="100000"/>
              </a:lnSpc>
              <a:spcBef>
                <a:spcPts val="2953"/>
              </a:spcBef>
              <a:spcAft>
                <a:spcPts val="0"/>
              </a:spcAft>
              <a:buClr>
                <a:srgbClr val="000000"/>
              </a:buClr>
              <a:buSzPts val="2610"/>
              <a:buFont typeface="Helvetica Neue"/>
              <a:buChar char="•"/>
              <a:defRPr/>
            </a:lvl9pPr>
          </a:lstStyle>
          <a:p>
            <a:endParaRPr/>
          </a:p>
        </p:txBody>
      </p:sp>
      <p:sp>
        <p:nvSpPr>
          <p:cNvPr id="59" name="Google Shape;59;p119"/>
          <p:cNvSpPr txBox="1">
            <a:spLocks noGrp="1"/>
          </p:cNvSpPr>
          <p:nvPr>
            <p:ph type="sldNum" idx="12"/>
          </p:nvPr>
        </p:nvSpPr>
        <p:spPr>
          <a:xfrm>
            <a:off x="5933329" y="6536532"/>
            <a:ext cx="318993" cy="27186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6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60"/>
        <p:cNvGrpSpPr/>
        <p:nvPr/>
      </p:nvGrpSpPr>
      <p:grpSpPr>
        <a:xfrm>
          <a:off x="0" y="0"/>
          <a:ext cx="0" cy="0"/>
          <a:chOff x="0" y="0"/>
          <a:chExt cx="0" cy="0"/>
        </a:xfrm>
      </p:grpSpPr>
      <p:sp>
        <p:nvSpPr>
          <p:cNvPr id="61" name="Google Shape;61;p120"/>
          <p:cNvSpPr>
            <a:spLocks noGrp="1"/>
          </p:cNvSpPr>
          <p:nvPr>
            <p:ph type="pic" idx="2"/>
          </p:nvPr>
        </p:nvSpPr>
        <p:spPr>
          <a:xfrm>
            <a:off x="6298405" y="1821656"/>
            <a:ext cx="5000626" cy="4420195"/>
          </a:xfrm>
          <a:prstGeom prst="rect">
            <a:avLst/>
          </a:prstGeom>
          <a:noFill/>
          <a:ln>
            <a:noFill/>
          </a:ln>
        </p:spPr>
      </p:sp>
      <p:sp>
        <p:nvSpPr>
          <p:cNvPr id="62" name="Google Shape;62;p120"/>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63" name="Google Shape;63;p120"/>
          <p:cNvSpPr txBox="1">
            <a:spLocks noGrp="1"/>
          </p:cNvSpPr>
          <p:nvPr>
            <p:ph type="body" idx="1"/>
          </p:nvPr>
        </p:nvSpPr>
        <p:spPr>
          <a:xfrm>
            <a:off x="892969" y="1821656"/>
            <a:ext cx="5000626" cy="4420195"/>
          </a:xfrm>
          <a:prstGeom prst="rect">
            <a:avLst/>
          </a:prstGeom>
          <a:noFill/>
          <a:ln>
            <a:noFill/>
          </a:ln>
        </p:spPr>
        <p:txBody>
          <a:bodyPr spcFirstLastPara="1" wrap="square" lIns="50800" tIns="50800" rIns="50800" bIns="50800" anchor="ctr" anchorCtr="0">
            <a:normAutofit/>
          </a:bodyPr>
          <a:lstStyle>
            <a:lvl1pPr marL="457200" lvl="0" indent="-349250" algn="l">
              <a:lnSpc>
                <a:spcPct val="100000"/>
              </a:lnSpc>
              <a:spcBef>
                <a:spcPts val="2200"/>
              </a:spcBef>
              <a:spcAft>
                <a:spcPts val="0"/>
              </a:spcAft>
              <a:buClr>
                <a:srgbClr val="000000"/>
              </a:buClr>
              <a:buSzPts val="1900"/>
              <a:buFont typeface="Helvetica Neue"/>
              <a:buChar char="•"/>
              <a:defRPr sz="1900"/>
            </a:lvl1pPr>
            <a:lvl2pPr marL="914400" lvl="1" indent="-403542" algn="l">
              <a:lnSpc>
                <a:spcPct val="100000"/>
              </a:lnSpc>
              <a:spcBef>
                <a:spcPts val="2200"/>
              </a:spcBef>
              <a:spcAft>
                <a:spcPts val="0"/>
              </a:spcAft>
              <a:buClr>
                <a:srgbClr val="000000"/>
              </a:buClr>
              <a:buSzPts val="2755"/>
              <a:buFont typeface="Helvetica Neue"/>
              <a:buChar char="•"/>
              <a:defRPr sz="1900"/>
            </a:lvl2pPr>
            <a:lvl3pPr marL="1371600" lvl="2" indent="-403542" algn="l">
              <a:lnSpc>
                <a:spcPct val="100000"/>
              </a:lnSpc>
              <a:spcBef>
                <a:spcPts val="2200"/>
              </a:spcBef>
              <a:spcAft>
                <a:spcPts val="0"/>
              </a:spcAft>
              <a:buClr>
                <a:srgbClr val="000000"/>
              </a:buClr>
              <a:buSzPts val="2755"/>
              <a:buFont typeface="Helvetica Neue"/>
              <a:buChar char="•"/>
              <a:defRPr sz="1900"/>
            </a:lvl3pPr>
            <a:lvl4pPr marL="1828800" lvl="3" indent="-403542" algn="l">
              <a:lnSpc>
                <a:spcPct val="100000"/>
              </a:lnSpc>
              <a:spcBef>
                <a:spcPts val="2200"/>
              </a:spcBef>
              <a:spcAft>
                <a:spcPts val="0"/>
              </a:spcAft>
              <a:buClr>
                <a:srgbClr val="000000"/>
              </a:buClr>
              <a:buSzPts val="2755"/>
              <a:buFont typeface="Helvetica Neue"/>
              <a:buChar char="•"/>
              <a:defRPr sz="1900"/>
            </a:lvl4pPr>
            <a:lvl5pPr marL="2286000" lvl="4" indent="-403542" algn="l">
              <a:lnSpc>
                <a:spcPct val="100000"/>
              </a:lnSpc>
              <a:spcBef>
                <a:spcPts val="2200"/>
              </a:spcBef>
              <a:spcAft>
                <a:spcPts val="0"/>
              </a:spcAft>
              <a:buClr>
                <a:srgbClr val="000000"/>
              </a:buClr>
              <a:buSzPts val="2755"/>
              <a:buFont typeface="Helvetica Neue"/>
              <a:buChar char="•"/>
              <a:defRPr sz="1900"/>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64" name="Google Shape;64;p120"/>
          <p:cNvSpPr txBox="1">
            <a:spLocks noGrp="1"/>
          </p:cNvSpPr>
          <p:nvPr>
            <p:ph type="sldNum" idx="12"/>
          </p:nvPr>
        </p:nvSpPr>
        <p:spPr>
          <a:xfrm>
            <a:off x="5958002" y="6536531"/>
            <a:ext cx="269647" cy="266701"/>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65"/>
        <p:cNvGrpSpPr/>
        <p:nvPr/>
      </p:nvGrpSpPr>
      <p:grpSpPr>
        <a:xfrm>
          <a:off x="0" y="0"/>
          <a:ext cx="0" cy="0"/>
          <a:chOff x="0" y="0"/>
          <a:chExt cx="0" cy="0"/>
        </a:xfrm>
      </p:grpSpPr>
      <p:sp>
        <p:nvSpPr>
          <p:cNvPr id="66" name="Google Shape;66;p121"/>
          <p:cNvSpPr txBox="1">
            <a:spLocks noGrp="1"/>
          </p:cNvSpPr>
          <p:nvPr>
            <p:ph type="body" idx="1"/>
          </p:nvPr>
        </p:nvSpPr>
        <p:spPr>
          <a:xfrm>
            <a:off x="892969" y="892969"/>
            <a:ext cx="10406064" cy="5072063"/>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67" name="Google Shape;67;p121"/>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8"/>
        <p:cNvGrpSpPr/>
        <p:nvPr/>
      </p:nvGrpSpPr>
      <p:grpSpPr>
        <a:xfrm>
          <a:off x="0" y="0"/>
          <a:ext cx="0" cy="0"/>
          <a:chOff x="0" y="0"/>
          <a:chExt cx="0" cy="0"/>
        </a:xfrm>
      </p:grpSpPr>
      <p:sp>
        <p:nvSpPr>
          <p:cNvPr id="69" name="Google Shape;69;p122"/>
          <p:cNvSpPr>
            <a:spLocks noGrp="1"/>
          </p:cNvSpPr>
          <p:nvPr>
            <p:ph type="pic" idx="2"/>
          </p:nvPr>
        </p:nvSpPr>
        <p:spPr>
          <a:xfrm>
            <a:off x="6298405" y="3580805"/>
            <a:ext cx="5000626" cy="2652118"/>
          </a:xfrm>
          <a:prstGeom prst="rect">
            <a:avLst/>
          </a:prstGeom>
          <a:noFill/>
          <a:ln>
            <a:noFill/>
          </a:ln>
        </p:spPr>
      </p:sp>
      <p:sp>
        <p:nvSpPr>
          <p:cNvPr id="70" name="Google Shape;70;p122"/>
          <p:cNvSpPr>
            <a:spLocks noGrp="1"/>
          </p:cNvSpPr>
          <p:nvPr>
            <p:ph type="pic" idx="3"/>
          </p:nvPr>
        </p:nvSpPr>
        <p:spPr>
          <a:xfrm>
            <a:off x="6298405" y="625077"/>
            <a:ext cx="5000626" cy="2652118"/>
          </a:xfrm>
          <a:prstGeom prst="rect">
            <a:avLst/>
          </a:prstGeom>
          <a:noFill/>
          <a:ln>
            <a:noFill/>
          </a:ln>
        </p:spPr>
      </p:sp>
      <p:sp>
        <p:nvSpPr>
          <p:cNvPr id="71" name="Google Shape;71;p122"/>
          <p:cNvSpPr>
            <a:spLocks noGrp="1"/>
          </p:cNvSpPr>
          <p:nvPr>
            <p:ph type="pic" idx="4"/>
          </p:nvPr>
        </p:nvSpPr>
        <p:spPr>
          <a:xfrm>
            <a:off x="892969" y="625077"/>
            <a:ext cx="5000626" cy="5607846"/>
          </a:xfrm>
          <a:prstGeom prst="rect">
            <a:avLst/>
          </a:prstGeom>
          <a:noFill/>
          <a:ln>
            <a:noFill/>
          </a:ln>
        </p:spPr>
      </p:sp>
      <p:sp>
        <p:nvSpPr>
          <p:cNvPr id="72" name="Google Shape;72;p122"/>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3"/>
        <p:cNvGrpSpPr/>
        <p:nvPr/>
      </p:nvGrpSpPr>
      <p:grpSpPr>
        <a:xfrm>
          <a:off x="0" y="0"/>
          <a:ext cx="0" cy="0"/>
          <a:chOff x="0" y="0"/>
          <a:chExt cx="0" cy="0"/>
        </a:xfrm>
      </p:grpSpPr>
      <p:sp>
        <p:nvSpPr>
          <p:cNvPr id="74" name="Google Shape;74;p123"/>
          <p:cNvSpPr>
            <a:spLocks noGrp="1"/>
          </p:cNvSpPr>
          <p:nvPr>
            <p:ph type="pic" idx="2"/>
          </p:nvPr>
        </p:nvSpPr>
        <p:spPr>
          <a:xfrm>
            <a:off x="0" y="0"/>
            <a:ext cx="12192000" cy="6858000"/>
          </a:xfrm>
          <a:prstGeom prst="rect">
            <a:avLst/>
          </a:prstGeom>
          <a:noFill/>
          <a:ln>
            <a:noFill/>
          </a:ln>
        </p:spPr>
      </p:sp>
      <p:sp>
        <p:nvSpPr>
          <p:cNvPr id="75" name="Google Shape;75;p123"/>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6DD5676-64B6-B08E-97A7-D6FE782459A0}"/>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5841" b="34068"/>
          <a:stretch/>
        </p:blipFill>
        <p:spPr>
          <a:xfrm>
            <a:off x="8025873" y="820430"/>
            <a:ext cx="4166127" cy="6037570"/>
          </a:xfrm>
          <a:prstGeom prst="rect">
            <a:avLst/>
          </a:prstGeom>
        </p:spPr>
      </p:pic>
      <p:pic>
        <p:nvPicPr>
          <p:cNvPr id="3" name="Graphic 2">
            <a:extLst>
              <a:ext uri="{FF2B5EF4-FFF2-40B4-BE49-F238E27FC236}">
                <a16:creationId xmlns:a16="http://schemas.microsoft.com/office/drawing/2014/main" id="{B6A0E47B-9C8F-8E39-0D17-C221D94DB00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373" t="-26580" r="-1373" b="-26580"/>
          <a:stretch/>
        </p:blipFill>
        <p:spPr>
          <a:xfrm>
            <a:off x="10964921" y="6427649"/>
            <a:ext cx="888992" cy="237744"/>
          </a:xfrm>
          <a:prstGeom prst="rect">
            <a:avLst/>
          </a:prstGeom>
        </p:spPr>
      </p:pic>
    </p:spTree>
    <p:extLst>
      <p:ext uri="{BB962C8B-B14F-4D97-AF65-F5344CB8AC3E}">
        <p14:creationId xmlns:p14="http://schemas.microsoft.com/office/powerpoint/2010/main" val="32467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560-5873-CC9F-FC22-57732B32B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8E1C0-7247-F99D-02A3-87E397DCD9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0E9D1-FA35-6ABD-07B4-65B3282AC665}"/>
              </a:ext>
            </a:extLst>
          </p:cNvPr>
          <p:cNvSpPr>
            <a:spLocks noGrp="1"/>
          </p:cNvSpPr>
          <p:nvPr>
            <p:ph type="dt" sz="half" idx="10"/>
          </p:nvPr>
        </p:nvSpPr>
        <p:spPr/>
        <p:txBody>
          <a:bodyPr/>
          <a:lstStyle/>
          <a:p>
            <a:fld id="{571D2865-8C94-8840-A8B1-B98703B6C7FB}" type="datetimeFigureOut">
              <a:rPr lang="en-US" smtClean="0"/>
              <a:t>1/4/25</a:t>
            </a:fld>
            <a:endParaRPr lang="en-US"/>
          </a:p>
        </p:txBody>
      </p:sp>
      <p:sp>
        <p:nvSpPr>
          <p:cNvPr id="5" name="Footer Placeholder 4">
            <a:extLst>
              <a:ext uri="{FF2B5EF4-FFF2-40B4-BE49-F238E27FC236}">
                <a16:creationId xmlns:a16="http://schemas.microsoft.com/office/drawing/2014/main" id="{5B2CC699-6B11-B702-1F2B-266F25661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14961-865C-5FB6-8DB0-C8FB5206A2DB}"/>
              </a:ext>
            </a:extLst>
          </p:cNvPr>
          <p:cNvSpPr>
            <a:spLocks noGrp="1"/>
          </p:cNvSpPr>
          <p:nvPr>
            <p:ph type="sldNum" sz="quarter" idx="12"/>
          </p:nvPr>
        </p:nvSpPr>
        <p:spPr/>
        <p:txBody>
          <a:bodyPr/>
          <a:lstStyle/>
          <a:p>
            <a:fld id="{8DE5AA50-D292-7C4E-A074-79FB10C4CA3A}" type="slidenum">
              <a:rPr lang="en-US" smtClean="0"/>
              <a:t>‹#›</a:t>
            </a:fld>
            <a:endParaRPr lang="en-US"/>
          </a:p>
        </p:txBody>
      </p:sp>
    </p:spTree>
    <p:extLst>
      <p:ext uri="{BB962C8B-B14F-4D97-AF65-F5344CB8AC3E}">
        <p14:creationId xmlns:p14="http://schemas.microsoft.com/office/powerpoint/2010/main" val="3804498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04A102-6DCD-748A-CD6E-296B97F48828}"/>
              </a:ext>
            </a:extLst>
          </p:cNvPr>
          <p:cNvSpPr>
            <a:spLocks noGrp="1"/>
          </p:cNvSpPr>
          <p:nvPr>
            <p:ph type="title"/>
          </p:nvPr>
        </p:nvSpPr>
        <p:spPr>
          <a:xfrm>
            <a:off x="657860" y="2145539"/>
            <a:ext cx="10863580" cy="1661993"/>
          </a:xfrm>
        </p:spPr>
        <p:txBody>
          <a:bodyPr lIns="0" tIns="0" rIns="0" bIns="0" anchor="b">
            <a:spAutoFit/>
          </a:bodyPr>
          <a:lstStyle>
            <a:lvl1pPr>
              <a:defRPr sz="6000">
                <a:solidFill>
                  <a:schemeClr val="bg1">
                    <a:lumMod val="25000"/>
                  </a:schemeClr>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91D7FD64-0E7C-4D29-0D68-8DC72A3727E4}"/>
              </a:ext>
            </a:extLst>
          </p:cNvPr>
          <p:cNvSpPr>
            <a:spLocks noGrp="1"/>
          </p:cNvSpPr>
          <p:nvPr>
            <p:ph type="body" idx="1"/>
          </p:nvPr>
        </p:nvSpPr>
        <p:spPr>
          <a:xfrm>
            <a:off x="657860" y="4366801"/>
            <a:ext cx="10863580" cy="332399"/>
          </a:xfrm>
        </p:spPr>
        <p:txBody>
          <a:bodyPr lIns="0" tIns="0" rIns="0" bIns="0">
            <a:spAutoFit/>
          </a:bodyPr>
          <a:lstStyle>
            <a:lvl1pPr marL="0" indent="0">
              <a:buNone/>
              <a:defRPr sz="2400">
                <a:solidFill>
                  <a:schemeClr val="bg1">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anctuary Primary">
            <a:extLst>
              <a:ext uri="{FF2B5EF4-FFF2-40B4-BE49-F238E27FC236}">
                <a16:creationId xmlns:a16="http://schemas.microsoft.com/office/drawing/2014/main" id="{485AAA87-6538-C3E9-57C0-069028B3A858}"/>
              </a:ext>
            </a:extLst>
          </p:cNvPr>
          <p:cNvSpPr>
            <a:spLocks noChangeAspect="1"/>
          </p:cNvSpPr>
          <p:nvPr/>
        </p:nvSpPr>
        <p:spPr>
          <a:xfrm>
            <a:off x="657859" y="3996677"/>
            <a:ext cx="365760" cy="88223"/>
          </a:xfrm>
          <a:custGeom>
            <a:avLst/>
            <a:gdLst>
              <a:gd name="connsiteX0" fmla="*/ 4990148 w 5313513"/>
              <a:gd name="connsiteY0" fmla="*/ 0 h 1281637"/>
              <a:gd name="connsiteX1" fmla="*/ 320993 w 5313513"/>
              <a:gd name="connsiteY1" fmla="*/ 0 h 1281637"/>
              <a:gd name="connsiteX2" fmla="*/ 0 w 5313513"/>
              <a:gd name="connsiteY2" fmla="*/ 641766 h 1281637"/>
              <a:gd name="connsiteX3" fmla="*/ 320993 w 5313513"/>
              <a:gd name="connsiteY3" fmla="*/ 1281631 h 1281637"/>
              <a:gd name="connsiteX4" fmla="*/ 4990148 w 5313513"/>
              <a:gd name="connsiteY4" fmla="*/ 1281631 h 1281637"/>
              <a:gd name="connsiteX5" fmla="*/ 5313045 w 5313513"/>
              <a:gd name="connsiteY5" fmla="*/ 641766 h 1281637"/>
              <a:gd name="connsiteX6" fmla="*/ 4990148 w 5313513"/>
              <a:gd name="connsiteY6" fmla="*/ 0 h 128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3513" h="1281637">
                <a:moveTo>
                  <a:pt x="4990148" y="0"/>
                </a:moveTo>
                <a:lnTo>
                  <a:pt x="320993" y="0"/>
                </a:lnTo>
                <a:cubicBezTo>
                  <a:pt x="0" y="0"/>
                  <a:pt x="0" y="443057"/>
                  <a:pt x="0" y="641766"/>
                </a:cubicBezTo>
                <a:cubicBezTo>
                  <a:pt x="1905" y="827166"/>
                  <a:pt x="0" y="1283533"/>
                  <a:pt x="320993" y="1281631"/>
                </a:cubicBezTo>
                <a:lnTo>
                  <a:pt x="4990148" y="1281631"/>
                </a:lnTo>
                <a:cubicBezTo>
                  <a:pt x="5315903" y="1283533"/>
                  <a:pt x="5312093" y="828116"/>
                  <a:pt x="5313045" y="641766"/>
                </a:cubicBezTo>
                <a:cubicBezTo>
                  <a:pt x="5315903" y="443057"/>
                  <a:pt x="5315903" y="0"/>
                  <a:pt x="4990148" y="0"/>
                </a:cubicBezTo>
                <a:close/>
              </a:path>
            </a:pathLst>
          </a:custGeom>
          <a:solidFill>
            <a:schemeClr val="accent1"/>
          </a:solidFill>
          <a:ln w="9525" cap="flat">
            <a:noFill/>
            <a:prstDash val="solid"/>
            <a:miter/>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chemeClr val="bg1">
                  <a:lumMod val="25000"/>
                </a:schemeClr>
              </a:solidFill>
              <a:effectLst/>
              <a:uLnTx/>
              <a:uFillTx/>
              <a:latin typeface="RlwyPPT Med" pitchFamily="2" charset="77"/>
              <a:ea typeface="+mn-ea"/>
              <a:cs typeface="+mn-cs"/>
            </a:endParaRPr>
          </a:p>
        </p:txBody>
      </p:sp>
      <p:pic>
        <p:nvPicPr>
          <p:cNvPr id="16" name="Graphic 15">
            <a:extLst>
              <a:ext uri="{FF2B5EF4-FFF2-40B4-BE49-F238E27FC236}">
                <a16:creationId xmlns:a16="http://schemas.microsoft.com/office/drawing/2014/main" id="{D64AD658-5E0C-333F-86D6-AC06AE793CE5}"/>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373" t="-26580" r="-1373" b="-26580"/>
          <a:stretch/>
        </p:blipFill>
        <p:spPr>
          <a:xfrm>
            <a:off x="10964921" y="6427649"/>
            <a:ext cx="888992" cy="237744"/>
          </a:xfrm>
          <a:prstGeom prst="rect">
            <a:avLst/>
          </a:prstGeom>
        </p:spPr>
      </p:pic>
    </p:spTree>
    <p:extLst>
      <p:ext uri="{BB962C8B-B14F-4D97-AF65-F5344CB8AC3E}">
        <p14:creationId xmlns:p14="http://schemas.microsoft.com/office/powerpoint/2010/main" val="30919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path" presetSubtype="0" decel="100000" fill="hold" grpId="1" nodeType="withEffect">
                                  <p:stCondLst>
                                    <p:cond delay="0"/>
                                  </p:stCondLst>
                                  <p:childTnLst>
                                    <p:animMotion origin="layout" path="M 8.33333E-7 0 L -0.01354 0.03449 " pathEditMode="relative" rAng="0" ptsTypes="AA">
                                      <p:cBhvr>
                                        <p:cTn id="13" dur="1000" spd="-100000" fill="hold"/>
                                        <p:tgtEl>
                                          <p:spTgt spid="7"/>
                                        </p:tgtEl>
                                        <p:attrNameLst>
                                          <p:attrName>ppt_x</p:attrName>
                                          <p:attrName>ppt_y</p:attrName>
                                        </p:attrNameLst>
                                      </p:cBhvr>
                                      <p:rCtr x="-677" y="1713"/>
                                    </p:animMotion>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42" presetClass="path" presetSubtype="0" decel="100000" fill="hold" grpId="1" nodeType="withEffect">
                                  <p:stCondLst>
                                    <p:cond delay="200"/>
                                  </p:stCondLst>
                                  <p:childTnLst>
                                    <p:animMotion origin="layout" path="M 2.08333E-7 -1.11111E-6 L -0.01354 0.03449 " pathEditMode="relative" rAng="0" ptsTypes="AA">
                                      <p:cBhvr>
                                        <p:cTn id="18" dur="1000" spd="-100000" fill="hold"/>
                                        <p:tgtEl>
                                          <p:spTgt spid="8"/>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tmplLst>
          <p:tmpl>
            <p:tnLst>
              <p:par>
                <p:cTn presetID="10"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
        <p:cNvGrpSpPr/>
        <p:nvPr/>
      </p:nvGrpSpPr>
      <p:grpSpPr>
        <a:xfrm>
          <a:off x="0" y="0"/>
          <a:ext cx="0" cy="0"/>
          <a:chOff x="0" y="0"/>
          <a:chExt cx="0" cy="0"/>
        </a:xfrm>
      </p:grpSpPr>
      <p:sp>
        <p:nvSpPr>
          <p:cNvPr id="13" name="Google Shape;13;p110"/>
          <p:cNvSpPr txBox="1">
            <a:spLocks noGrp="1"/>
          </p:cNvSpPr>
          <p:nvPr>
            <p:ph type="title"/>
          </p:nvPr>
        </p:nvSpPr>
        <p:spPr>
          <a:xfrm>
            <a:off x="1524000" y="2584755"/>
            <a:ext cx="9144000" cy="1245109"/>
          </a:xfrm>
          <a:prstGeom prst="rect">
            <a:avLst/>
          </a:prstGeom>
          <a:noFill/>
          <a:ln>
            <a:noFill/>
          </a:ln>
        </p:spPr>
        <p:txBody>
          <a:bodyPr spcFirstLastPara="1" wrap="square" lIns="0" tIns="0" rIns="0" bIns="0" anchor="ctr" anchorCtr="0">
            <a:normAutofit/>
          </a:bodyPr>
          <a:lstStyle>
            <a:lvl1pPr lvl="0" algn="ctr">
              <a:lnSpc>
                <a:spcPct val="80000"/>
              </a:lnSpc>
              <a:spcBef>
                <a:spcPts val="0"/>
              </a:spcBef>
              <a:spcAft>
                <a:spcPts val="0"/>
              </a:spcAft>
              <a:buClr>
                <a:schemeClr val="accent6"/>
              </a:buClr>
              <a:buSzPts val="9000"/>
              <a:buFont typeface="Open Sans Light"/>
              <a:buNone/>
              <a:defRPr sz="9000">
                <a:solidFill>
                  <a:schemeClr val="accent6"/>
                </a:solidFill>
                <a:latin typeface="Open Sans Light"/>
                <a:ea typeface="Open Sans Light"/>
                <a:cs typeface="Open Sans Light"/>
                <a:sym typeface="Open Sans Light"/>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14" name="Google Shape;14;p110"/>
          <p:cNvSpPr txBox="1">
            <a:spLocks noGrp="1"/>
          </p:cNvSpPr>
          <p:nvPr>
            <p:ph type="body" idx="1"/>
          </p:nvPr>
        </p:nvSpPr>
        <p:spPr>
          <a:xfrm>
            <a:off x="1524000" y="1266796"/>
            <a:ext cx="9144000" cy="322849"/>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rgbClr val="808080"/>
              </a:buClr>
              <a:buSzPts val="1100"/>
              <a:buFont typeface="Helvetica Neue"/>
              <a:buNone/>
              <a:defRPr sz="1100">
                <a:solidFill>
                  <a:srgbClr val="808080"/>
                </a:solidFill>
              </a:defRPr>
            </a:lvl1pPr>
            <a:lvl2pPr marL="914400" lvl="1" indent="-228600" algn="ctr">
              <a:lnSpc>
                <a:spcPct val="100000"/>
              </a:lnSpc>
              <a:spcBef>
                <a:spcPts val="2900"/>
              </a:spcBef>
              <a:spcAft>
                <a:spcPts val="0"/>
              </a:spcAft>
              <a:buClr>
                <a:srgbClr val="808080"/>
              </a:buClr>
              <a:buSzPts val="1100"/>
              <a:buFont typeface="Helvetica Neue"/>
              <a:buNone/>
              <a:defRPr sz="1100">
                <a:solidFill>
                  <a:srgbClr val="808080"/>
                </a:solidFill>
              </a:defRPr>
            </a:lvl2pPr>
            <a:lvl3pPr marL="1371600" lvl="2" indent="-228600" algn="ctr">
              <a:lnSpc>
                <a:spcPct val="100000"/>
              </a:lnSpc>
              <a:spcBef>
                <a:spcPts val="2900"/>
              </a:spcBef>
              <a:spcAft>
                <a:spcPts val="0"/>
              </a:spcAft>
              <a:buClr>
                <a:srgbClr val="808080"/>
              </a:buClr>
              <a:buSzPts val="1100"/>
              <a:buFont typeface="Helvetica Neue"/>
              <a:buNone/>
              <a:defRPr sz="1100">
                <a:solidFill>
                  <a:srgbClr val="808080"/>
                </a:solidFill>
              </a:defRPr>
            </a:lvl3pPr>
            <a:lvl4pPr marL="1828800" lvl="3" indent="-228600" algn="ctr">
              <a:lnSpc>
                <a:spcPct val="100000"/>
              </a:lnSpc>
              <a:spcBef>
                <a:spcPts val="2900"/>
              </a:spcBef>
              <a:spcAft>
                <a:spcPts val="0"/>
              </a:spcAft>
              <a:buClr>
                <a:srgbClr val="808080"/>
              </a:buClr>
              <a:buSzPts val="1100"/>
              <a:buFont typeface="Helvetica Neue"/>
              <a:buNone/>
              <a:defRPr sz="1100">
                <a:solidFill>
                  <a:srgbClr val="808080"/>
                </a:solidFill>
              </a:defRPr>
            </a:lvl4pPr>
            <a:lvl5pPr marL="2286000" lvl="4" indent="-228600" algn="ctr">
              <a:lnSpc>
                <a:spcPct val="100000"/>
              </a:lnSpc>
              <a:spcBef>
                <a:spcPts val="2900"/>
              </a:spcBef>
              <a:spcAft>
                <a:spcPts val="0"/>
              </a:spcAft>
              <a:buClr>
                <a:srgbClr val="808080"/>
              </a:buClr>
              <a:buSzPts val="1100"/>
              <a:buFont typeface="Helvetica Neue"/>
              <a:buNone/>
              <a:defRPr sz="1100">
                <a:solidFill>
                  <a:srgbClr val="808080"/>
                </a:solidFill>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15" name="Google Shape;15;p110"/>
          <p:cNvSpPr txBox="1">
            <a:spLocks noGrp="1"/>
          </p:cNvSpPr>
          <p:nvPr>
            <p:ph type="body" idx="2"/>
          </p:nvPr>
        </p:nvSpPr>
        <p:spPr>
          <a:xfrm>
            <a:off x="3812380" y="5243615"/>
            <a:ext cx="4567239" cy="408746"/>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chemeClr val="accent6"/>
              </a:buClr>
              <a:buSzPts val="1600"/>
              <a:buFont typeface="Helvetica Neue"/>
              <a:buNone/>
              <a:defRPr sz="1600">
                <a:solidFill>
                  <a:schemeClr val="accent6"/>
                </a:solidFill>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16" name="Google Shape;16;p110"/>
          <p:cNvSpPr/>
          <p:nvPr/>
        </p:nvSpPr>
        <p:spPr>
          <a:xfrm>
            <a:off x="0" y="5943600"/>
            <a:ext cx="12192000" cy="776514"/>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17" name="Google Shape;17;p110"/>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8"/>
        <p:cNvGrpSpPr/>
        <p:nvPr/>
      </p:nvGrpSpPr>
      <p:grpSpPr>
        <a:xfrm>
          <a:off x="0" y="0"/>
          <a:ext cx="0" cy="0"/>
          <a:chOff x="0" y="0"/>
          <a:chExt cx="0" cy="0"/>
        </a:xfrm>
      </p:grpSpPr>
      <p:sp>
        <p:nvSpPr>
          <p:cNvPr id="19" name="Google Shape;19;p111"/>
          <p:cNvSpPr txBox="1">
            <a:spLocks noGrp="1"/>
          </p:cNvSpPr>
          <p:nvPr>
            <p:ph type="title"/>
          </p:nvPr>
        </p:nvSpPr>
        <p:spPr>
          <a:xfrm>
            <a:off x="1190625" y="2268141"/>
            <a:ext cx="9810750" cy="2321719"/>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20" name="Google Shape;20;p111"/>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12"/>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rgbClr val="5E5E5E"/>
              </a:buClr>
              <a:buSzPts val="1800"/>
              <a:buNone/>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23" name="Google Shape;23;p112"/>
          <p:cNvSpPr txBox="1">
            <a:spLocks noGrp="1"/>
          </p:cNvSpPr>
          <p:nvPr>
            <p:ph type="body" idx="1"/>
          </p:nvPr>
        </p:nvSpPr>
        <p:spPr>
          <a:xfrm>
            <a:off x="892969" y="1821656"/>
            <a:ext cx="10406064" cy="4420195"/>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24" name="Google Shape;24;p112"/>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5"/>
        <p:cNvGrpSpPr/>
        <p:nvPr/>
      </p:nvGrpSpPr>
      <p:grpSpPr>
        <a:xfrm>
          <a:off x="0" y="0"/>
          <a:ext cx="0" cy="0"/>
          <a:chOff x="0" y="0"/>
          <a:chExt cx="0" cy="0"/>
        </a:xfrm>
      </p:grpSpPr>
      <p:pic>
        <p:nvPicPr>
          <p:cNvPr id="26" name="Google Shape;26;p113" descr="Picture 3"/>
          <p:cNvPicPr preferRelativeResize="0"/>
          <p:nvPr/>
        </p:nvPicPr>
        <p:blipFill rotWithShape="1">
          <a:blip r:embed="rId2">
            <a:alphaModFix/>
          </a:blip>
          <a:srcRect/>
          <a:stretch/>
        </p:blipFill>
        <p:spPr>
          <a:xfrm>
            <a:off x="0" y="0"/>
            <a:ext cx="12192000" cy="6416843"/>
          </a:xfrm>
          <a:prstGeom prst="rect">
            <a:avLst/>
          </a:prstGeom>
          <a:noFill/>
          <a:ln>
            <a:noFill/>
          </a:ln>
        </p:spPr>
      </p:pic>
      <p:sp>
        <p:nvSpPr>
          <p:cNvPr id="27" name="Google Shape;27;p113"/>
          <p:cNvSpPr txBox="1">
            <a:spLocks noGrp="1"/>
          </p:cNvSpPr>
          <p:nvPr>
            <p:ph type="body" idx="1"/>
          </p:nvPr>
        </p:nvSpPr>
        <p:spPr>
          <a:xfrm>
            <a:off x="5791198" y="2375155"/>
            <a:ext cx="5694960" cy="781458"/>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1pPr>
            <a:lvl2pPr marL="914400" lvl="1"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2pPr>
            <a:lvl3pPr marL="1371600" lvl="2"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3pPr>
            <a:lvl4pPr marL="1828800" lvl="3"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4pPr>
            <a:lvl5pPr marL="2286000" lvl="4" indent="-228600" algn="l">
              <a:lnSpc>
                <a:spcPct val="100000"/>
              </a:lnSpc>
              <a:spcBef>
                <a:spcPts val="2900"/>
              </a:spcBef>
              <a:spcAft>
                <a:spcPts val="0"/>
              </a:spcAft>
              <a:buClr>
                <a:srgbClr val="2D3F78"/>
              </a:buClr>
              <a:buSzPts val="3600"/>
              <a:buFont typeface="Raleway"/>
              <a:buNone/>
              <a:defRPr sz="3600" b="1">
                <a:solidFill>
                  <a:srgbClr val="2D3F78"/>
                </a:solidFill>
                <a:latin typeface="Raleway"/>
                <a:ea typeface="Raleway"/>
                <a:cs typeface="Raleway"/>
                <a:sym typeface="Raleway"/>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28" name="Google Shape;28;p113"/>
          <p:cNvSpPr txBox="1">
            <a:spLocks noGrp="1"/>
          </p:cNvSpPr>
          <p:nvPr>
            <p:ph type="body" idx="2"/>
          </p:nvPr>
        </p:nvSpPr>
        <p:spPr>
          <a:xfrm>
            <a:off x="5781673" y="3008091"/>
            <a:ext cx="5694960" cy="1170209"/>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grpSp>
        <p:nvGrpSpPr>
          <p:cNvPr id="29" name="Google Shape;29;p113"/>
          <p:cNvGrpSpPr/>
          <p:nvPr/>
        </p:nvGrpSpPr>
        <p:grpSpPr>
          <a:xfrm>
            <a:off x="0" y="6076550"/>
            <a:ext cx="12192000" cy="781460"/>
            <a:chOff x="0" y="-1"/>
            <a:chExt cx="12192000" cy="781459"/>
          </a:xfrm>
        </p:grpSpPr>
        <p:sp>
          <p:nvSpPr>
            <p:cNvPr id="30" name="Google Shape;30;p113"/>
            <p:cNvSpPr/>
            <p:nvPr/>
          </p:nvSpPr>
          <p:spPr>
            <a:xfrm>
              <a:off x="0" y="-1"/>
              <a:ext cx="12192000" cy="781459"/>
            </a:xfrm>
            <a:prstGeom prst="rect">
              <a:avLst/>
            </a:prstGeom>
            <a:solidFill>
              <a:srgbClr val="FFFFFF"/>
            </a:solidFill>
            <a:ln>
              <a:noFill/>
            </a:ln>
            <a:effectLst>
              <a:outerShdw blurRad="50800" dist="38100" dir="16200000" rotWithShape="0">
                <a:srgbClr val="000000">
                  <a:alpha val="9411"/>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31" name="Google Shape;31;p113" descr="Graphic 69"/>
            <p:cNvPicPr preferRelativeResize="0"/>
            <p:nvPr/>
          </p:nvPicPr>
          <p:blipFill rotWithShape="1">
            <a:blip r:embed="rId3">
              <a:alphaModFix/>
            </a:blip>
            <a:srcRect/>
            <a:stretch/>
          </p:blipFill>
          <p:spPr>
            <a:xfrm>
              <a:off x="407986" y="179376"/>
              <a:ext cx="285751" cy="409576"/>
            </a:xfrm>
            <a:prstGeom prst="rect">
              <a:avLst/>
            </a:prstGeom>
            <a:noFill/>
            <a:ln>
              <a:noFill/>
            </a:ln>
          </p:spPr>
        </p:pic>
      </p:grpSp>
      <p:sp>
        <p:nvSpPr>
          <p:cNvPr id="32" name="Google Shape;32;p113"/>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33"/>
        <p:cNvGrpSpPr/>
        <p:nvPr/>
      </p:nvGrpSpPr>
      <p:grpSpPr>
        <a:xfrm>
          <a:off x="0" y="0"/>
          <a:ext cx="0" cy="0"/>
          <a:chOff x="0" y="0"/>
          <a:chExt cx="0" cy="0"/>
        </a:xfrm>
      </p:grpSpPr>
      <p:pic>
        <p:nvPicPr>
          <p:cNvPr id="34" name="Google Shape;34;p114" descr="Picture 3"/>
          <p:cNvPicPr preferRelativeResize="0"/>
          <p:nvPr/>
        </p:nvPicPr>
        <p:blipFill rotWithShape="1">
          <a:blip r:embed="rId2">
            <a:alphaModFix/>
          </a:blip>
          <a:srcRect/>
          <a:stretch/>
        </p:blipFill>
        <p:spPr>
          <a:xfrm flipH="1">
            <a:off x="0" y="0"/>
            <a:ext cx="12192000" cy="6416843"/>
          </a:xfrm>
          <a:prstGeom prst="rect">
            <a:avLst/>
          </a:prstGeom>
          <a:noFill/>
          <a:ln>
            <a:noFill/>
          </a:ln>
        </p:spPr>
      </p:pic>
      <p:sp>
        <p:nvSpPr>
          <p:cNvPr id="35" name="Google Shape;35;p114"/>
          <p:cNvSpPr/>
          <p:nvPr/>
        </p:nvSpPr>
        <p:spPr>
          <a:xfrm>
            <a:off x="0" y="-1"/>
            <a:ext cx="12192000" cy="6734469"/>
          </a:xfrm>
          <a:prstGeom prst="rect">
            <a:avLst/>
          </a:prstGeom>
          <a:solidFill>
            <a:srgbClr val="2D3F78">
              <a:alpha val="71372"/>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6" name="Google Shape;36;p114"/>
          <p:cNvSpPr txBox="1">
            <a:spLocks noGrp="1"/>
          </p:cNvSpPr>
          <p:nvPr>
            <p:ph type="body" idx="1"/>
          </p:nvPr>
        </p:nvSpPr>
        <p:spPr>
          <a:xfrm>
            <a:off x="314325" y="393954"/>
            <a:ext cx="11476635" cy="516146"/>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1pPr>
            <a:lvl2pPr marL="914400" lvl="1"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2pPr>
            <a:lvl3pPr marL="1371600" lvl="2"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3pPr>
            <a:lvl4pPr marL="1828800" lvl="3"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4pPr>
            <a:lvl5pPr marL="2286000" lvl="4" indent="-228600" algn="l">
              <a:lnSpc>
                <a:spcPct val="100000"/>
              </a:lnSpc>
              <a:spcBef>
                <a:spcPts val="2900"/>
              </a:spcBef>
              <a:spcAft>
                <a:spcPts val="0"/>
              </a:spcAft>
              <a:buClr>
                <a:srgbClr val="FFFFFF"/>
              </a:buClr>
              <a:buSzPts val="2200"/>
              <a:buFont typeface="Raleway"/>
              <a:buNone/>
              <a:defRPr b="1">
                <a:solidFill>
                  <a:srgbClr val="FFFFFF"/>
                </a:solidFill>
                <a:latin typeface="Raleway"/>
                <a:ea typeface="Raleway"/>
                <a:cs typeface="Raleway"/>
                <a:sym typeface="Raleway"/>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37" name="Google Shape;37;p114"/>
          <p:cNvSpPr txBox="1">
            <a:spLocks noGrp="1"/>
          </p:cNvSpPr>
          <p:nvPr>
            <p:ph type="body" idx="2"/>
          </p:nvPr>
        </p:nvSpPr>
        <p:spPr>
          <a:xfrm>
            <a:off x="323850" y="1026891"/>
            <a:ext cx="11457583" cy="4611909"/>
          </a:xfrm>
          <a:prstGeom prst="rect">
            <a:avLst/>
          </a:prstGeom>
          <a:noFill/>
          <a:ln>
            <a:noFill/>
          </a:ln>
        </p:spPr>
        <p:txBody>
          <a:bodyPr spcFirstLastPara="1" wrap="square" lIns="50800" tIns="50800" rIns="50800" bIns="50800" anchor="ctr" anchorCtr="0">
            <a:normAutofit/>
          </a:bodyPr>
          <a:lstStyle>
            <a:lvl1pPr marL="457200" lvl="0" indent="-342900" algn="l">
              <a:lnSpc>
                <a:spcPct val="100000"/>
              </a:lnSpc>
              <a:spcBef>
                <a:spcPts val="2900"/>
              </a:spcBef>
              <a:spcAft>
                <a:spcPts val="0"/>
              </a:spcAft>
              <a:buClr>
                <a:srgbClr val="000000"/>
              </a:buClr>
              <a:buSzPts val="1800"/>
              <a:buChar char="•"/>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grpSp>
        <p:nvGrpSpPr>
          <p:cNvPr id="38" name="Google Shape;38;p114"/>
          <p:cNvGrpSpPr/>
          <p:nvPr/>
        </p:nvGrpSpPr>
        <p:grpSpPr>
          <a:xfrm>
            <a:off x="0" y="6084069"/>
            <a:ext cx="12192000" cy="781460"/>
            <a:chOff x="0" y="-1"/>
            <a:chExt cx="12192000" cy="781459"/>
          </a:xfrm>
        </p:grpSpPr>
        <p:sp>
          <p:nvSpPr>
            <p:cNvPr id="39" name="Google Shape;39;p114"/>
            <p:cNvSpPr/>
            <p:nvPr/>
          </p:nvSpPr>
          <p:spPr>
            <a:xfrm>
              <a:off x="0" y="-1"/>
              <a:ext cx="12192000" cy="781459"/>
            </a:xfrm>
            <a:prstGeom prst="rect">
              <a:avLst/>
            </a:prstGeom>
            <a:solidFill>
              <a:srgbClr val="FFFFFF"/>
            </a:solidFill>
            <a:ln>
              <a:noFill/>
            </a:ln>
            <a:effectLst>
              <a:outerShdw blurRad="50800" dist="38100" dir="16200000" rotWithShape="0">
                <a:srgbClr val="000000">
                  <a:alpha val="9411"/>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40" name="Google Shape;40;p114" descr="Graphic 69"/>
            <p:cNvPicPr preferRelativeResize="0"/>
            <p:nvPr/>
          </p:nvPicPr>
          <p:blipFill rotWithShape="1">
            <a:blip r:embed="rId3">
              <a:alphaModFix/>
            </a:blip>
            <a:srcRect/>
            <a:stretch/>
          </p:blipFill>
          <p:spPr>
            <a:xfrm>
              <a:off x="407986" y="179376"/>
              <a:ext cx="285751" cy="409576"/>
            </a:xfrm>
            <a:prstGeom prst="rect">
              <a:avLst/>
            </a:prstGeom>
            <a:noFill/>
            <a:ln>
              <a:noFill/>
            </a:ln>
          </p:spPr>
        </p:pic>
      </p:grpSp>
      <p:sp>
        <p:nvSpPr>
          <p:cNvPr id="41" name="Google Shape;41;p114"/>
          <p:cNvSpPr txBox="1">
            <a:spLocks noGrp="1"/>
          </p:cNvSpPr>
          <p:nvPr>
            <p:ph type="sldNum" idx="12"/>
          </p:nvPr>
        </p:nvSpPr>
        <p:spPr>
          <a:xfrm>
            <a:off x="7315200" y="6356350"/>
            <a:ext cx="2844800" cy="368300"/>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2"/>
        <p:cNvGrpSpPr/>
        <p:nvPr/>
      </p:nvGrpSpPr>
      <p:grpSpPr>
        <a:xfrm>
          <a:off x="0" y="0"/>
          <a:ext cx="0" cy="0"/>
          <a:chOff x="0" y="0"/>
          <a:chExt cx="0" cy="0"/>
        </a:xfrm>
      </p:grpSpPr>
      <p:sp>
        <p:nvSpPr>
          <p:cNvPr id="43" name="Google Shape;43;p115"/>
          <p:cNvSpPr txBox="1">
            <a:spLocks noGrp="1"/>
          </p:cNvSpPr>
          <p:nvPr>
            <p:ph type="title"/>
          </p:nvPr>
        </p:nvSpPr>
        <p:spPr>
          <a:xfrm>
            <a:off x="1524000" y="2584755"/>
            <a:ext cx="9144000" cy="1245110"/>
          </a:xfrm>
          <a:prstGeom prst="rect">
            <a:avLst/>
          </a:prstGeom>
          <a:noFill/>
          <a:ln>
            <a:noFill/>
          </a:ln>
        </p:spPr>
        <p:txBody>
          <a:bodyPr spcFirstLastPara="1" wrap="square" lIns="0" tIns="0" rIns="0" bIns="0" anchor="ctr" anchorCtr="0">
            <a:normAutofit/>
          </a:bodyPr>
          <a:lstStyle>
            <a:lvl1pPr lvl="0" algn="ctr">
              <a:lnSpc>
                <a:spcPct val="80000"/>
              </a:lnSpc>
              <a:spcBef>
                <a:spcPts val="0"/>
              </a:spcBef>
              <a:spcAft>
                <a:spcPts val="0"/>
              </a:spcAft>
              <a:buClr>
                <a:schemeClr val="accent6"/>
              </a:buClr>
              <a:buSzPts val="9000"/>
              <a:buFont typeface="Open Sans Light"/>
              <a:buNone/>
              <a:defRPr sz="9000">
                <a:solidFill>
                  <a:schemeClr val="accent6"/>
                </a:solidFill>
                <a:latin typeface="Open Sans Light"/>
                <a:ea typeface="Open Sans Light"/>
                <a:cs typeface="Open Sans Light"/>
                <a:sym typeface="Open Sans Light"/>
              </a:defRPr>
            </a:lvl1pPr>
            <a:lvl2pPr lvl="1" algn="ctr">
              <a:lnSpc>
                <a:spcPct val="80000"/>
              </a:lnSpc>
              <a:spcBef>
                <a:spcPts val="0"/>
              </a:spcBef>
              <a:spcAft>
                <a:spcPts val="0"/>
              </a:spcAft>
              <a:buClr>
                <a:srgbClr val="5E5E5E"/>
              </a:buClr>
              <a:buSzPts val="1800"/>
              <a:buNone/>
              <a:defRPr/>
            </a:lvl2pPr>
            <a:lvl3pPr lvl="2" algn="ctr">
              <a:lnSpc>
                <a:spcPct val="80000"/>
              </a:lnSpc>
              <a:spcBef>
                <a:spcPts val="0"/>
              </a:spcBef>
              <a:spcAft>
                <a:spcPts val="0"/>
              </a:spcAft>
              <a:buClr>
                <a:srgbClr val="5E5E5E"/>
              </a:buClr>
              <a:buSzPts val="1800"/>
              <a:buNone/>
              <a:defRPr/>
            </a:lvl3pPr>
            <a:lvl4pPr lvl="3" algn="ctr">
              <a:lnSpc>
                <a:spcPct val="80000"/>
              </a:lnSpc>
              <a:spcBef>
                <a:spcPts val="0"/>
              </a:spcBef>
              <a:spcAft>
                <a:spcPts val="0"/>
              </a:spcAft>
              <a:buClr>
                <a:srgbClr val="5E5E5E"/>
              </a:buClr>
              <a:buSzPts val="1800"/>
              <a:buNone/>
              <a:defRPr/>
            </a:lvl4pPr>
            <a:lvl5pPr lvl="4" algn="ctr">
              <a:lnSpc>
                <a:spcPct val="80000"/>
              </a:lnSpc>
              <a:spcBef>
                <a:spcPts val="0"/>
              </a:spcBef>
              <a:spcAft>
                <a:spcPts val="0"/>
              </a:spcAft>
              <a:buClr>
                <a:srgbClr val="5E5E5E"/>
              </a:buClr>
              <a:buSzPts val="1800"/>
              <a:buNone/>
              <a:defRPr/>
            </a:lvl5pPr>
            <a:lvl6pPr lvl="5" algn="ctr">
              <a:lnSpc>
                <a:spcPct val="80000"/>
              </a:lnSpc>
              <a:spcBef>
                <a:spcPts val="0"/>
              </a:spcBef>
              <a:spcAft>
                <a:spcPts val="0"/>
              </a:spcAft>
              <a:buClr>
                <a:srgbClr val="5E5E5E"/>
              </a:buClr>
              <a:buSzPts val="1800"/>
              <a:buNone/>
              <a:defRPr/>
            </a:lvl6pPr>
            <a:lvl7pPr lvl="6" algn="ctr">
              <a:lnSpc>
                <a:spcPct val="80000"/>
              </a:lnSpc>
              <a:spcBef>
                <a:spcPts val="0"/>
              </a:spcBef>
              <a:spcAft>
                <a:spcPts val="0"/>
              </a:spcAft>
              <a:buClr>
                <a:srgbClr val="5E5E5E"/>
              </a:buClr>
              <a:buSzPts val="1800"/>
              <a:buNone/>
              <a:defRPr/>
            </a:lvl7pPr>
            <a:lvl8pPr lvl="7" algn="ctr">
              <a:lnSpc>
                <a:spcPct val="80000"/>
              </a:lnSpc>
              <a:spcBef>
                <a:spcPts val="0"/>
              </a:spcBef>
              <a:spcAft>
                <a:spcPts val="0"/>
              </a:spcAft>
              <a:buClr>
                <a:srgbClr val="5E5E5E"/>
              </a:buClr>
              <a:buSzPts val="1800"/>
              <a:buNone/>
              <a:defRPr/>
            </a:lvl8pPr>
            <a:lvl9pPr lvl="8" algn="ctr">
              <a:lnSpc>
                <a:spcPct val="80000"/>
              </a:lnSpc>
              <a:spcBef>
                <a:spcPts val="0"/>
              </a:spcBef>
              <a:spcAft>
                <a:spcPts val="0"/>
              </a:spcAft>
              <a:buClr>
                <a:srgbClr val="5E5E5E"/>
              </a:buClr>
              <a:buSzPts val="1800"/>
              <a:buNone/>
              <a:defRPr/>
            </a:lvl9pPr>
          </a:lstStyle>
          <a:p>
            <a:endParaRPr/>
          </a:p>
        </p:txBody>
      </p:sp>
      <p:sp>
        <p:nvSpPr>
          <p:cNvPr id="44" name="Google Shape;44;p115"/>
          <p:cNvSpPr txBox="1">
            <a:spLocks noGrp="1"/>
          </p:cNvSpPr>
          <p:nvPr>
            <p:ph type="body" idx="1"/>
          </p:nvPr>
        </p:nvSpPr>
        <p:spPr>
          <a:xfrm>
            <a:off x="1524000" y="1266796"/>
            <a:ext cx="9144000" cy="322850"/>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rgbClr val="808080"/>
              </a:buClr>
              <a:buSzPts val="1100"/>
              <a:buFont typeface="Helvetica Neue"/>
              <a:buNone/>
              <a:defRPr sz="1100">
                <a:solidFill>
                  <a:srgbClr val="808080"/>
                </a:solidFill>
              </a:defRPr>
            </a:lvl1pPr>
            <a:lvl2pPr marL="914400" lvl="1" indent="-228600" algn="ctr">
              <a:lnSpc>
                <a:spcPct val="100000"/>
              </a:lnSpc>
              <a:spcBef>
                <a:spcPts val="2900"/>
              </a:spcBef>
              <a:spcAft>
                <a:spcPts val="0"/>
              </a:spcAft>
              <a:buClr>
                <a:srgbClr val="808080"/>
              </a:buClr>
              <a:buSzPts val="1100"/>
              <a:buFont typeface="Helvetica Neue"/>
              <a:buNone/>
              <a:defRPr sz="1100">
                <a:solidFill>
                  <a:srgbClr val="808080"/>
                </a:solidFill>
              </a:defRPr>
            </a:lvl2pPr>
            <a:lvl3pPr marL="1371600" lvl="2" indent="-228600" algn="ctr">
              <a:lnSpc>
                <a:spcPct val="100000"/>
              </a:lnSpc>
              <a:spcBef>
                <a:spcPts val="2900"/>
              </a:spcBef>
              <a:spcAft>
                <a:spcPts val="0"/>
              </a:spcAft>
              <a:buClr>
                <a:srgbClr val="808080"/>
              </a:buClr>
              <a:buSzPts val="1100"/>
              <a:buFont typeface="Helvetica Neue"/>
              <a:buNone/>
              <a:defRPr sz="1100">
                <a:solidFill>
                  <a:srgbClr val="808080"/>
                </a:solidFill>
              </a:defRPr>
            </a:lvl3pPr>
            <a:lvl4pPr marL="1828800" lvl="3" indent="-228600" algn="ctr">
              <a:lnSpc>
                <a:spcPct val="100000"/>
              </a:lnSpc>
              <a:spcBef>
                <a:spcPts val="2900"/>
              </a:spcBef>
              <a:spcAft>
                <a:spcPts val="0"/>
              </a:spcAft>
              <a:buClr>
                <a:srgbClr val="808080"/>
              </a:buClr>
              <a:buSzPts val="1100"/>
              <a:buFont typeface="Helvetica Neue"/>
              <a:buNone/>
              <a:defRPr sz="1100">
                <a:solidFill>
                  <a:srgbClr val="808080"/>
                </a:solidFill>
              </a:defRPr>
            </a:lvl4pPr>
            <a:lvl5pPr marL="2286000" lvl="4" indent="-228600" algn="ctr">
              <a:lnSpc>
                <a:spcPct val="100000"/>
              </a:lnSpc>
              <a:spcBef>
                <a:spcPts val="2900"/>
              </a:spcBef>
              <a:spcAft>
                <a:spcPts val="0"/>
              </a:spcAft>
              <a:buClr>
                <a:srgbClr val="808080"/>
              </a:buClr>
              <a:buSzPts val="1100"/>
              <a:buFont typeface="Helvetica Neue"/>
              <a:buNone/>
              <a:defRPr sz="1100">
                <a:solidFill>
                  <a:srgbClr val="808080"/>
                </a:solidFill>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45" name="Google Shape;45;p115"/>
          <p:cNvSpPr txBox="1">
            <a:spLocks noGrp="1"/>
          </p:cNvSpPr>
          <p:nvPr>
            <p:ph type="body" idx="2"/>
          </p:nvPr>
        </p:nvSpPr>
        <p:spPr>
          <a:xfrm>
            <a:off x="3812380" y="5243614"/>
            <a:ext cx="4567240" cy="408746"/>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2900"/>
              </a:spcBef>
              <a:spcAft>
                <a:spcPts val="0"/>
              </a:spcAft>
              <a:buClr>
                <a:schemeClr val="accent6"/>
              </a:buClr>
              <a:buSzPts val="1600"/>
              <a:buFont typeface="Helvetica Neue"/>
              <a:buNone/>
              <a:defRPr sz="1600">
                <a:solidFill>
                  <a:schemeClr val="accent6"/>
                </a:solidFill>
              </a:defRPr>
            </a:lvl1pPr>
            <a:lvl2pPr marL="914400" lvl="1" indent="-394335" algn="l">
              <a:lnSpc>
                <a:spcPct val="100000"/>
              </a:lnSpc>
              <a:spcBef>
                <a:spcPts val="2900"/>
              </a:spcBef>
              <a:spcAft>
                <a:spcPts val="0"/>
              </a:spcAft>
              <a:buClr>
                <a:srgbClr val="000000"/>
              </a:buClr>
              <a:buSzPts val="2610"/>
              <a:buChar char="•"/>
              <a:defRPr/>
            </a:lvl2pPr>
            <a:lvl3pPr marL="1371600" lvl="2" indent="-394335" algn="l">
              <a:lnSpc>
                <a:spcPct val="100000"/>
              </a:lnSpc>
              <a:spcBef>
                <a:spcPts val="2900"/>
              </a:spcBef>
              <a:spcAft>
                <a:spcPts val="0"/>
              </a:spcAft>
              <a:buClr>
                <a:srgbClr val="000000"/>
              </a:buClr>
              <a:buSzPts val="2610"/>
              <a:buChar char="•"/>
              <a:defRPr/>
            </a:lvl3pPr>
            <a:lvl4pPr marL="1828800" lvl="3" indent="-394335" algn="l">
              <a:lnSpc>
                <a:spcPct val="100000"/>
              </a:lnSpc>
              <a:spcBef>
                <a:spcPts val="2900"/>
              </a:spcBef>
              <a:spcAft>
                <a:spcPts val="0"/>
              </a:spcAft>
              <a:buClr>
                <a:srgbClr val="000000"/>
              </a:buClr>
              <a:buSzPts val="2610"/>
              <a:buChar char="•"/>
              <a:defRPr/>
            </a:lvl4pPr>
            <a:lvl5pPr marL="2286000" lvl="4" indent="-394335" algn="l">
              <a:lnSpc>
                <a:spcPct val="100000"/>
              </a:lnSpc>
              <a:spcBef>
                <a:spcPts val="2900"/>
              </a:spcBef>
              <a:spcAft>
                <a:spcPts val="0"/>
              </a:spcAft>
              <a:buClr>
                <a:srgbClr val="000000"/>
              </a:buClr>
              <a:buSzPts val="2610"/>
              <a:buChar char="•"/>
              <a:defRPr/>
            </a:lvl5pPr>
            <a:lvl6pPr marL="2743200" lvl="5" indent="-394335" algn="l">
              <a:lnSpc>
                <a:spcPct val="100000"/>
              </a:lnSpc>
              <a:spcBef>
                <a:spcPts val="2900"/>
              </a:spcBef>
              <a:spcAft>
                <a:spcPts val="0"/>
              </a:spcAft>
              <a:buClr>
                <a:srgbClr val="000000"/>
              </a:buClr>
              <a:buSzPts val="2610"/>
              <a:buChar char="•"/>
              <a:defRPr/>
            </a:lvl6pPr>
            <a:lvl7pPr marL="3200400" lvl="6" indent="-394335" algn="l">
              <a:lnSpc>
                <a:spcPct val="100000"/>
              </a:lnSpc>
              <a:spcBef>
                <a:spcPts val="2900"/>
              </a:spcBef>
              <a:spcAft>
                <a:spcPts val="0"/>
              </a:spcAft>
              <a:buClr>
                <a:srgbClr val="000000"/>
              </a:buClr>
              <a:buSzPts val="2610"/>
              <a:buChar char="•"/>
              <a:defRPr/>
            </a:lvl7pPr>
            <a:lvl8pPr marL="3657600" lvl="7" indent="-394334" algn="l">
              <a:lnSpc>
                <a:spcPct val="100000"/>
              </a:lnSpc>
              <a:spcBef>
                <a:spcPts val="2900"/>
              </a:spcBef>
              <a:spcAft>
                <a:spcPts val="0"/>
              </a:spcAft>
              <a:buClr>
                <a:srgbClr val="000000"/>
              </a:buClr>
              <a:buSzPts val="2610"/>
              <a:buChar char="•"/>
              <a:defRPr/>
            </a:lvl8pPr>
            <a:lvl9pPr marL="4114800" lvl="8" indent="-394334" algn="l">
              <a:lnSpc>
                <a:spcPct val="100000"/>
              </a:lnSpc>
              <a:spcBef>
                <a:spcPts val="2900"/>
              </a:spcBef>
              <a:spcAft>
                <a:spcPts val="0"/>
              </a:spcAft>
              <a:buClr>
                <a:srgbClr val="000000"/>
              </a:buClr>
              <a:buSzPts val="2610"/>
              <a:buChar char="•"/>
              <a:defRPr/>
            </a:lvl9pPr>
          </a:lstStyle>
          <a:p>
            <a:endParaRPr/>
          </a:p>
        </p:txBody>
      </p:sp>
      <p:sp>
        <p:nvSpPr>
          <p:cNvPr id="46" name="Google Shape;46;p115"/>
          <p:cNvSpPr/>
          <p:nvPr/>
        </p:nvSpPr>
        <p:spPr>
          <a:xfrm>
            <a:off x="0" y="5943600"/>
            <a:ext cx="12192000" cy="776514"/>
          </a:xfrm>
          <a:prstGeom prst="rect">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47" name="Google Shape;47;p115"/>
          <p:cNvSpPr txBox="1">
            <a:spLocks noGrp="1"/>
          </p:cNvSpPr>
          <p:nvPr>
            <p:ph type="sldNum" idx="12"/>
          </p:nvPr>
        </p:nvSpPr>
        <p:spPr>
          <a:xfrm>
            <a:off x="8602776" y="6356350"/>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8"/>
        <p:cNvGrpSpPr/>
        <p:nvPr/>
      </p:nvGrpSpPr>
      <p:grpSpPr>
        <a:xfrm>
          <a:off x="0" y="0"/>
          <a:ext cx="0" cy="0"/>
          <a:chOff x="0" y="0"/>
          <a:chExt cx="0" cy="0"/>
        </a:xfrm>
      </p:grpSpPr>
      <p:sp>
        <p:nvSpPr>
          <p:cNvPr id="49" name="Google Shape;49;p116"/>
          <p:cNvSpPr txBox="1">
            <a:spLocks noGrp="1"/>
          </p:cNvSpPr>
          <p:nvPr>
            <p:ph type="sldNum" idx="12"/>
          </p:nvPr>
        </p:nvSpPr>
        <p:spPr>
          <a:xfrm>
            <a:off x="11094353" y="6412688"/>
            <a:ext cx="259448" cy="25244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0"/>
        <p:cNvGrpSpPr/>
        <p:nvPr/>
      </p:nvGrpSpPr>
      <p:grpSpPr>
        <a:xfrm>
          <a:off x="0" y="0"/>
          <a:ext cx="0" cy="0"/>
          <a:chOff x="0" y="0"/>
          <a:chExt cx="0" cy="0"/>
        </a:xfrm>
      </p:grpSpPr>
      <p:sp>
        <p:nvSpPr>
          <p:cNvPr id="51" name="Google Shape;51;p117"/>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08"/>
          <p:cNvSpPr txBox="1">
            <a:spLocks noGrp="1"/>
          </p:cNvSpPr>
          <p:nvPr>
            <p:ph type="title"/>
          </p:nvPr>
        </p:nvSpPr>
        <p:spPr>
          <a:xfrm>
            <a:off x="892969" y="178594"/>
            <a:ext cx="10406064" cy="1518047"/>
          </a:xfrm>
          <a:prstGeom prst="rect">
            <a:avLst/>
          </a:prstGeom>
          <a:noFill/>
          <a:ln>
            <a:noFill/>
          </a:ln>
        </p:spPr>
        <p:txBody>
          <a:bodyPr spcFirstLastPara="1" wrap="square" lIns="50800" tIns="50800" rIns="50800" bIns="50800" anchor="ctr" anchorCtr="0">
            <a:normAutofit/>
          </a:bodyPr>
          <a:lstStyle>
            <a:lvl1pPr marR="0" lvl="0"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1pPr>
            <a:lvl2pPr marR="0" lvl="1"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2pPr>
            <a:lvl3pPr marR="0" lvl="2"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3pPr>
            <a:lvl4pPr marR="0" lvl="3"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4pPr>
            <a:lvl5pPr marR="0" lvl="4"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5pPr>
            <a:lvl6pPr marR="0" lvl="5"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6pPr>
            <a:lvl7pPr marR="0" lvl="6"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7pPr>
            <a:lvl8pPr marR="0" lvl="7"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8pPr>
            <a:lvl9pPr marR="0" lvl="8" algn="ctr" rtl="0">
              <a:lnSpc>
                <a:spcPct val="80000"/>
              </a:lnSpc>
              <a:spcBef>
                <a:spcPts val="0"/>
              </a:spcBef>
              <a:spcAft>
                <a:spcPts val="0"/>
              </a:spcAft>
              <a:buClr>
                <a:srgbClr val="5E5E5E"/>
              </a:buClr>
              <a:buSzPts val="12300"/>
              <a:buFont typeface="Arial"/>
              <a:buNone/>
              <a:defRPr sz="12300" b="0" i="0" u="none" strike="noStrike" cap="none">
                <a:solidFill>
                  <a:srgbClr val="5E5E5E"/>
                </a:solidFill>
                <a:latin typeface="Arial"/>
                <a:ea typeface="Arial"/>
                <a:cs typeface="Arial"/>
                <a:sym typeface="Arial"/>
              </a:defRPr>
            </a:lvl9pPr>
          </a:lstStyle>
          <a:p>
            <a:endParaRPr/>
          </a:p>
        </p:txBody>
      </p:sp>
      <p:sp>
        <p:nvSpPr>
          <p:cNvPr id="7" name="Google Shape;7;p108"/>
          <p:cNvSpPr txBox="1">
            <a:spLocks noGrp="1"/>
          </p:cNvSpPr>
          <p:nvPr>
            <p:ph type="body" idx="1"/>
          </p:nvPr>
        </p:nvSpPr>
        <p:spPr>
          <a:xfrm>
            <a:off x="892969" y="1821656"/>
            <a:ext cx="10406064" cy="4420195"/>
          </a:xfrm>
          <a:prstGeom prst="rect">
            <a:avLst/>
          </a:prstGeom>
          <a:noFill/>
          <a:ln>
            <a:noFill/>
          </a:ln>
        </p:spPr>
        <p:txBody>
          <a:bodyPr spcFirstLastPara="1" wrap="square" lIns="50800" tIns="50800" rIns="50800" bIns="50800" anchor="ctr" anchorCtr="0">
            <a:normAutofit/>
          </a:bodyPr>
          <a:lstStyle>
            <a:lvl1pPr marL="457200" marR="0" lvl="0" indent="-368300" algn="l" rtl="0">
              <a:lnSpc>
                <a:spcPct val="100000"/>
              </a:lnSpc>
              <a:spcBef>
                <a:spcPts val="2900"/>
              </a:spcBef>
              <a:spcAft>
                <a:spcPts val="0"/>
              </a:spcAft>
              <a:buClr>
                <a:srgbClr val="000000"/>
              </a:buClr>
              <a:buSzPts val="2200"/>
              <a:buFont typeface="Helvetica Neue"/>
              <a:buChar char="•"/>
              <a:defRPr sz="2200" b="0" i="0" u="none" strike="noStrike" cap="none">
                <a:solidFill>
                  <a:srgbClr val="000000"/>
                </a:solidFill>
                <a:latin typeface="Helvetica Neue"/>
                <a:ea typeface="Helvetica Neue"/>
                <a:cs typeface="Helvetica Neue"/>
                <a:sym typeface="Helvetica Neue"/>
              </a:defRPr>
            </a:lvl1pPr>
            <a:lvl2pPr marL="914400" marR="0" lvl="1"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2pPr>
            <a:lvl3pPr marL="1371600" marR="0" lvl="2"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3pPr>
            <a:lvl4pPr marL="1828800" marR="0" lvl="3"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4pPr>
            <a:lvl5pPr marL="2286000" marR="0" lvl="4"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08"/>
          <p:cNvSpPr txBox="1">
            <a:spLocks noGrp="1"/>
          </p:cNvSpPr>
          <p:nvPr>
            <p:ph type="sldNum" idx="12"/>
          </p:nvPr>
        </p:nvSpPr>
        <p:spPr>
          <a:xfrm>
            <a:off x="5958001" y="6536531"/>
            <a:ext cx="269648" cy="26264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9.jpg"/></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13.jp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5.jp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10.xml"/><Relationship Id="rId5" Type="http://schemas.openxmlformats.org/officeDocument/2006/relationships/image" Target="../media/image84.png"/><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jpg"/><Relationship Id="rId9"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 descr="Picture 11"/>
          <p:cNvPicPr preferRelativeResize="0"/>
          <p:nvPr/>
        </p:nvPicPr>
        <p:blipFill rotWithShape="1">
          <a:blip r:embed="rId3">
            <a:alphaModFix/>
          </a:blip>
          <a:srcRect/>
          <a:stretch/>
        </p:blipFill>
        <p:spPr>
          <a:xfrm>
            <a:off x="-2" y="13174"/>
            <a:ext cx="12215516" cy="6844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09BB-6FBB-4F3A-0F19-57A47067DB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47A8FC-A136-5FCD-22E5-B27263C57F23}"/>
              </a:ext>
            </a:extLst>
          </p:cNvPr>
          <p:cNvSpPr txBox="1"/>
          <p:nvPr/>
        </p:nvSpPr>
        <p:spPr>
          <a:xfrm>
            <a:off x="476250" y="348186"/>
            <a:ext cx="10265228" cy="1015663"/>
          </a:xfrm>
          <a:prstGeom prst="rect">
            <a:avLst/>
          </a:prstGeom>
          <a:noFill/>
        </p:spPr>
        <p:txBody>
          <a:bodyPr wrap="square" lIns="0" tIns="0" rIns="0" bIns="0" rtlCol="0" anchor="b">
            <a:spAutoFit/>
          </a:bodyPr>
          <a:lstStyle/>
          <a:p>
            <a:r>
              <a:rPr lang="en-US" sz="6600" dirty="0" err="1">
                <a:solidFill>
                  <a:schemeClr val="tx2"/>
                </a:solidFill>
                <a:latin typeface="+mj-lt"/>
              </a:rPr>
              <a:t>Mês</a:t>
            </a:r>
            <a:r>
              <a:rPr lang="en-US" sz="6600" dirty="0">
                <a:solidFill>
                  <a:schemeClr val="tx2"/>
                </a:solidFill>
                <a:latin typeface="+mj-lt"/>
              </a:rPr>
              <a:t> 3 – Elite (3000pv)</a:t>
            </a:r>
          </a:p>
        </p:txBody>
      </p:sp>
      <p:sp>
        <p:nvSpPr>
          <p:cNvPr id="3" name="Halo">
            <a:extLst>
              <a:ext uri="{FF2B5EF4-FFF2-40B4-BE49-F238E27FC236}">
                <a16:creationId xmlns:a16="http://schemas.microsoft.com/office/drawing/2014/main" id="{374A449B-45FB-DB8F-9158-ED325A4AE0B4}"/>
              </a:ext>
            </a:extLst>
          </p:cNvPr>
          <p:cNvSpPr/>
          <p:nvPr/>
        </p:nvSpPr>
        <p:spPr>
          <a:xfrm>
            <a:off x="472356" y="1480611"/>
            <a:ext cx="327930" cy="72357"/>
          </a:xfrm>
          <a:custGeom>
            <a:avLst/>
            <a:gdLst>
              <a:gd name="connsiteX0" fmla="*/ 19438 w 327930"/>
              <a:gd name="connsiteY0" fmla="*/ 72348 h 72357"/>
              <a:gd name="connsiteX1" fmla="*/ 0 w 327930"/>
              <a:gd name="connsiteY1" fmla="*/ 36463 h 72357"/>
              <a:gd name="connsiteX2" fmla="*/ 19438 w 327930"/>
              <a:gd name="connsiteY2" fmla="*/ 0 h 72357"/>
              <a:gd name="connsiteX3" fmla="*/ 308493 w 327930"/>
              <a:gd name="connsiteY3" fmla="*/ 0 h 72357"/>
              <a:gd name="connsiteX4" fmla="*/ 327930 w 327930"/>
              <a:gd name="connsiteY4" fmla="*/ 36463 h 72357"/>
              <a:gd name="connsiteX5" fmla="*/ 308493 w 327930"/>
              <a:gd name="connsiteY5" fmla="*/ 72348 h 72357"/>
              <a:gd name="connsiteX6" fmla="*/ 19438 w 327930"/>
              <a:gd name="connsiteY6" fmla="*/ 72348 h 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30" h="72357">
                <a:moveTo>
                  <a:pt x="19438" y="72348"/>
                </a:moveTo>
                <a:cubicBezTo>
                  <a:pt x="0" y="72348"/>
                  <a:pt x="0" y="46882"/>
                  <a:pt x="0" y="36463"/>
                </a:cubicBezTo>
                <a:cubicBezTo>
                  <a:pt x="0" y="24888"/>
                  <a:pt x="0" y="0"/>
                  <a:pt x="19438" y="0"/>
                </a:cubicBezTo>
                <a:lnTo>
                  <a:pt x="308493" y="0"/>
                </a:lnTo>
                <a:cubicBezTo>
                  <a:pt x="327930" y="0"/>
                  <a:pt x="327930" y="24888"/>
                  <a:pt x="327930" y="36463"/>
                </a:cubicBezTo>
                <a:cubicBezTo>
                  <a:pt x="327930" y="46882"/>
                  <a:pt x="327930" y="72927"/>
                  <a:pt x="308493" y="72348"/>
                </a:cubicBezTo>
                <a:lnTo>
                  <a:pt x="19438" y="72348"/>
                </a:lnTo>
                <a:close/>
              </a:path>
            </a:pathLst>
          </a:custGeom>
          <a:solidFill>
            <a:schemeClr val="accent5"/>
          </a:solidFill>
          <a:ln w="9525" cap="flat">
            <a:noFill/>
            <a:prstDash val="solid"/>
            <a:miter/>
          </a:ln>
          <a:effectLst/>
        </p:spPr>
        <p:txBody>
          <a:bodyPr rtlCol="0" anchor="ctr"/>
          <a:lstStyle/>
          <a:p>
            <a:endParaRPr lang="en-US"/>
          </a:p>
        </p:txBody>
      </p:sp>
      <p:sp>
        <p:nvSpPr>
          <p:cNvPr id="4" name="TextBox 3">
            <a:extLst>
              <a:ext uri="{FF2B5EF4-FFF2-40B4-BE49-F238E27FC236}">
                <a16:creationId xmlns:a16="http://schemas.microsoft.com/office/drawing/2014/main" id="{A360DB0D-82D7-90A6-3279-6C3B6084E678}"/>
              </a:ext>
            </a:extLst>
          </p:cNvPr>
          <p:cNvSpPr txBox="1"/>
          <p:nvPr/>
        </p:nvSpPr>
        <p:spPr>
          <a:xfrm>
            <a:off x="1474427" y="1569941"/>
            <a:ext cx="9243145" cy="51090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2800" spc="100" dirty="0" err="1">
                <a:solidFill>
                  <a:schemeClr val="tx2"/>
                </a:solidFill>
                <a:ea typeface="+mn-lt"/>
                <a:cs typeface="+mn-lt"/>
              </a:rPr>
              <a:t>Cadastra</a:t>
            </a:r>
            <a:r>
              <a:rPr lang="en-US" sz="2800" spc="100" dirty="0">
                <a:solidFill>
                  <a:schemeClr val="tx2"/>
                </a:solidFill>
                <a:ea typeface="+mn-lt"/>
                <a:cs typeface="+mn-lt"/>
              </a:rPr>
              <a:t> 5 </a:t>
            </a:r>
            <a:r>
              <a:rPr lang="en-US" sz="2800" spc="100" dirty="0" err="1">
                <a:solidFill>
                  <a:schemeClr val="tx2"/>
                </a:solidFill>
                <a:ea typeface="+mn-lt"/>
                <a:cs typeface="+mn-lt"/>
              </a:rPr>
              <a:t>pessoas</a:t>
            </a:r>
            <a:r>
              <a:rPr lang="en-US" sz="2800" spc="100" dirty="0">
                <a:solidFill>
                  <a:schemeClr val="tx2"/>
                </a:solidFill>
                <a:ea typeface="+mn-lt"/>
                <a:cs typeface="+mn-lt"/>
              </a:rPr>
              <a:t> </a:t>
            </a:r>
            <a:r>
              <a:rPr lang="en-US" sz="2800" spc="100" dirty="0" err="1">
                <a:solidFill>
                  <a:schemeClr val="tx2"/>
                </a:solidFill>
                <a:ea typeface="+mn-lt"/>
                <a:cs typeface="+mn-lt"/>
              </a:rPr>
              <a:t>pessoalmente</a:t>
            </a:r>
            <a:r>
              <a:rPr lang="en-US" sz="2800" spc="100" dirty="0">
                <a:solidFill>
                  <a:schemeClr val="tx2"/>
                </a:solidFill>
                <a:ea typeface="+mn-lt"/>
                <a:cs typeface="+mn-lt"/>
              </a:rPr>
              <a:t> </a:t>
            </a:r>
            <a:r>
              <a:rPr lang="en-US" sz="2800" u="sng" spc="100" dirty="0">
                <a:solidFill>
                  <a:schemeClr val="tx2"/>
                </a:solidFill>
                <a:ea typeface="+mn-lt"/>
                <a:cs typeface="+mn-lt"/>
              </a:rPr>
              <a:t>500pv</a:t>
            </a:r>
          </a:p>
          <a:p>
            <a:pPr>
              <a:spcBef>
                <a:spcPts val="600"/>
              </a:spcBef>
              <a:spcAft>
                <a:spcPts val="600"/>
              </a:spcAft>
            </a:pPr>
            <a:r>
              <a:rPr lang="en-US" sz="2800" spc="100" dirty="0" err="1">
                <a:solidFill>
                  <a:schemeClr val="tx2"/>
                </a:solidFill>
                <a:ea typeface="+mn-lt"/>
                <a:cs typeface="+mn-lt"/>
              </a:rPr>
              <a:t>Recompra</a:t>
            </a:r>
            <a:r>
              <a:rPr lang="en-US" sz="2800" spc="100" dirty="0">
                <a:solidFill>
                  <a:schemeClr val="tx2"/>
                </a:solidFill>
                <a:ea typeface="+mn-lt"/>
                <a:cs typeface="+mn-lt"/>
              </a:rPr>
              <a:t> de 5 </a:t>
            </a:r>
            <a:r>
              <a:rPr lang="en-US" sz="2800" spc="100" dirty="0" err="1">
                <a:solidFill>
                  <a:schemeClr val="tx2"/>
                </a:solidFill>
                <a:ea typeface="+mn-lt"/>
                <a:cs typeface="+mn-lt"/>
              </a:rPr>
              <a:t>pessoas</a:t>
            </a:r>
            <a:r>
              <a:rPr lang="en-US" sz="2800" spc="100" dirty="0">
                <a:solidFill>
                  <a:schemeClr val="tx2"/>
                </a:solidFill>
                <a:ea typeface="+mn-lt"/>
                <a:cs typeface="+mn-lt"/>
              </a:rPr>
              <a:t> do </a:t>
            </a:r>
            <a:r>
              <a:rPr lang="en-US" sz="2800" spc="100" dirty="0" err="1">
                <a:solidFill>
                  <a:schemeClr val="tx2"/>
                </a:solidFill>
                <a:ea typeface="+mn-lt"/>
                <a:cs typeface="+mn-lt"/>
              </a:rPr>
              <a:t>mês</a:t>
            </a:r>
            <a:r>
              <a:rPr lang="en-US" sz="2800" spc="100" dirty="0">
                <a:solidFill>
                  <a:schemeClr val="tx2"/>
                </a:solidFill>
                <a:ea typeface="+mn-lt"/>
                <a:cs typeface="+mn-lt"/>
              </a:rPr>
              <a:t> anterior </a:t>
            </a:r>
            <a:r>
              <a:rPr lang="en-US" sz="2800" u="sng" spc="100" dirty="0">
                <a:solidFill>
                  <a:schemeClr val="tx2"/>
                </a:solidFill>
                <a:ea typeface="+mn-lt"/>
                <a:cs typeface="+mn-lt"/>
              </a:rPr>
              <a:t>500pv</a:t>
            </a:r>
          </a:p>
          <a:p>
            <a:pPr marL="342900" indent="-342900">
              <a:spcBef>
                <a:spcPts val="600"/>
              </a:spcBef>
              <a:spcAft>
                <a:spcPts val="600"/>
              </a:spcAft>
              <a:buFontTx/>
              <a:buChar char="-"/>
            </a:pPr>
            <a:r>
              <a:rPr lang="en-US" sz="2800" spc="100" dirty="0" err="1">
                <a:solidFill>
                  <a:schemeClr val="tx2"/>
                </a:solidFill>
                <a:ea typeface="+mn-lt"/>
                <a:cs typeface="+mn-lt"/>
              </a:rPr>
              <a:t>Inicio</a:t>
            </a:r>
            <a:r>
              <a:rPr lang="en-US" sz="2800" spc="100" dirty="0">
                <a:solidFill>
                  <a:schemeClr val="tx2"/>
                </a:solidFill>
                <a:ea typeface="+mn-lt"/>
                <a:cs typeface="+mn-lt"/>
              </a:rPr>
              <a:t> Rapido: </a:t>
            </a:r>
            <a:r>
              <a:rPr lang="en-US" sz="2800" b="1" spc="100" dirty="0">
                <a:solidFill>
                  <a:schemeClr val="tx2"/>
                </a:solidFill>
                <a:ea typeface="+mn-lt"/>
                <a:cs typeface="+mn-lt"/>
              </a:rPr>
              <a:t>R$700 </a:t>
            </a:r>
          </a:p>
          <a:p>
            <a:pPr>
              <a:spcBef>
                <a:spcPts val="600"/>
              </a:spcBef>
              <a:spcAft>
                <a:spcPts val="600"/>
              </a:spcAft>
            </a:pPr>
            <a:r>
              <a:rPr lang="en-US" sz="2800" spc="100" dirty="0">
                <a:solidFill>
                  <a:schemeClr val="tx2"/>
                </a:solidFill>
                <a:ea typeface="+mn-lt"/>
                <a:cs typeface="+mn-lt"/>
              </a:rPr>
              <a:t>3 </a:t>
            </a:r>
            <a:r>
              <a:rPr lang="en-US" sz="2800" spc="100" dirty="0" err="1">
                <a:solidFill>
                  <a:schemeClr val="tx2"/>
                </a:solidFill>
                <a:ea typeface="+mn-lt"/>
                <a:cs typeface="+mn-lt"/>
              </a:rPr>
              <a:t>Diretos</a:t>
            </a:r>
            <a:r>
              <a:rPr lang="en-US" sz="2800" spc="100" dirty="0">
                <a:solidFill>
                  <a:schemeClr val="tx2"/>
                </a:solidFill>
                <a:ea typeface="+mn-lt"/>
                <a:cs typeface="+mn-lt"/>
              </a:rPr>
              <a:t> </a:t>
            </a:r>
            <a:r>
              <a:rPr lang="en-US" sz="2800" spc="100" dirty="0" err="1">
                <a:solidFill>
                  <a:schemeClr val="tx2"/>
                </a:solidFill>
                <a:ea typeface="+mn-lt"/>
                <a:cs typeface="+mn-lt"/>
              </a:rPr>
              <a:t>cadastrando</a:t>
            </a:r>
            <a:r>
              <a:rPr lang="en-US" sz="2800" spc="100" dirty="0">
                <a:solidFill>
                  <a:schemeClr val="tx2"/>
                </a:solidFill>
                <a:ea typeface="+mn-lt"/>
                <a:cs typeface="+mn-lt"/>
              </a:rPr>
              <a:t> 5 </a:t>
            </a:r>
            <a:r>
              <a:rPr lang="en-US" sz="2800" spc="100" dirty="0" err="1">
                <a:solidFill>
                  <a:schemeClr val="tx2"/>
                </a:solidFill>
                <a:ea typeface="+mn-lt"/>
                <a:cs typeface="+mn-lt"/>
              </a:rPr>
              <a:t>pessoas</a:t>
            </a:r>
            <a:r>
              <a:rPr lang="en-US" sz="2800" spc="100" dirty="0">
                <a:solidFill>
                  <a:schemeClr val="tx2"/>
                </a:solidFill>
                <a:ea typeface="+mn-lt"/>
                <a:cs typeface="+mn-lt"/>
              </a:rPr>
              <a:t> </a:t>
            </a:r>
            <a:r>
              <a:rPr lang="en-US" sz="2800" u="sng" spc="100" dirty="0">
                <a:solidFill>
                  <a:schemeClr val="tx2"/>
                </a:solidFill>
                <a:ea typeface="+mn-lt"/>
                <a:cs typeface="+mn-lt"/>
              </a:rPr>
              <a:t>1500 </a:t>
            </a:r>
            <a:r>
              <a:rPr lang="en-US" sz="2800" u="sng" spc="100" dirty="0" err="1">
                <a:solidFill>
                  <a:schemeClr val="tx2"/>
                </a:solidFill>
                <a:ea typeface="+mn-lt"/>
                <a:cs typeface="+mn-lt"/>
              </a:rPr>
              <a:t>pv</a:t>
            </a:r>
            <a:endParaRPr lang="en-US" sz="2800" spc="100" dirty="0">
              <a:solidFill>
                <a:schemeClr val="tx2"/>
              </a:solidFill>
              <a:ea typeface="+mn-lt"/>
              <a:cs typeface="+mn-lt"/>
            </a:endParaRPr>
          </a:p>
          <a:p>
            <a:pPr marL="457200" indent="-457200">
              <a:spcBef>
                <a:spcPts val="600"/>
              </a:spcBef>
              <a:spcAft>
                <a:spcPts val="600"/>
              </a:spcAft>
              <a:buFontTx/>
              <a:buChar char="-"/>
            </a:pPr>
            <a:r>
              <a:rPr lang="en-US" sz="2800" spc="100" dirty="0" err="1">
                <a:solidFill>
                  <a:schemeClr val="tx2"/>
                </a:solidFill>
                <a:ea typeface="+mn-lt"/>
                <a:cs typeface="+mn-lt"/>
              </a:rPr>
              <a:t>Inicio</a:t>
            </a:r>
            <a:r>
              <a:rPr lang="en-US" sz="2800" spc="100" dirty="0">
                <a:solidFill>
                  <a:schemeClr val="tx2"/>
                </a:solidFill>
                <a:ea typeface="+mn-lt"/>
                <a:cs typeface="+mn-lt"/>
              </a:rPr>
              <a:t> Rapido: </a:t>
            </a:r>
            <a:r>
              <a:rPr lang="en-US" sz="2800" b="1" spc="100" dirty="0">
                <a:solidFill>
                  <a:schemeClr val="tx2"/>
                </a:solidFill>
                <a:ea typeface="+mn-lt"/>
                <a:cs typeface="+mn-lt"/>
              </a:rPr>
              <a:t>R$525</a:t>
            </a:r>
          </a:p>
          <a:p>
            <a:pPr marL="342900" indent="-342900">
              <a:spcBef>
                <a:spcPts val="600"/>
              </a:spcBef>
              <a:spcAft>
                <a:spcPts val="600"/>
              </a:spcAft>
              <a:buFontTx/>
              <a:buChar char="-"/>
            </a:pPr>
            <a:r>
              <a:rPr lang="en-US" sz="2800" spc="100" dirty="0" err="1">
                <a:solidFill>
                  <a:schemeClr val="tx2"/>
                </a:solidFill>
                <a:ea typeface="+mn-lt"/>
                <a:cs typeface="+mn-lt"/>
              </a:rPr>
              <a:t>Poder</a:t>
            </a:r>
            <a:r>
              <a:rPr lang="en-US" sz="2800" spc="100" dirty="0">
                <a:solidFill>
                  <a:schemeClr val="tx2"/>
                </a:solidFill>
                <a:ea typeface="+mn-lt"/>
                <a:cs typeface="+mn-lt"/>
              </a:rPr>
              <a:t> de 3 N2 + Boost: </a:t>
            </a:r>
            <a:r>
              <a:rPr lang="en-US" sz="2800" b="1" spc="100" dirty="0">
                <a:solidFill>
                  <a:schemeClr val="tx2"/>
                </a:solidFill>
                <a:ea typeface="+mn-lt"/>
                <a:cs typeface="+mn-lt"/>
              </a:rPr>
              <a:t>R$1,875</a:t>
            </a:r>
          </a:p>
          <a:p>
            <a:pPr>
              <a:spcBef>
                <a:spcPts val="600"/>
              </a:spcBef>
              <a:spcAft>
                <a:spcPts val="600"/>
              </a:spcAft>
            </a:pPr>
            <a:r>
              <a:rPr lang="en-US" sz="2800" spc="100" dirty="0" err="1">
                <a:solidFill>
                  <a:schemeClr val="tx2"/>
                </a:solidFill>
                <a:ea typeface="+mn-lt"/>
                <a:cs typeface="+mn-lt"/>
              </a:rPr>
              <a:t>Pessoas</a:t>
            </a:r>
            <a:r>
              <a:rPr lang="en-US" sz="2800" spc="100" dirty="0">
                <a:solidFill>
                  <a:schemeClr val="tx2"/>
                </a:solidFill>
                <a:ea typeface="+mn-lt"/>
                <a:cs typeface="+mn-lt"/>
              </a:rPr>
              <a:t> </a:t>
            </a:r>
            <a:r>
              <a:rPr lang="en-US" sz="2800" spc="100" dirty="0" err="1">
                <a:solidFill>
                  <a:schemeClr val="tx2"/>
                </a:solidFill>
                <a:ea typeface="+mn-lt"/>
                <a:cs typeface="+mn-lt"/>
              </a:rPr>
              <a:t>comprando</a:t>
            </a:r>
            <a:r>
              <a:rPr lang="en-US" sz="2800" spc="100" dirty="0">
                <a:solidFill>
                  <a:schemeClr val="tx2"/>
                </a:solidFill>
                <a:ea typeface="+mn-lt"/>
                <a:cs typeface="+mn-lt"/>
              </a:rPr>
              <a:t> </a:t>
            </a:r>
            <a:r>
              <a:rPr lang="en-US" sz="2800" u="sng" spc="100" dirty="0">
                <a:solidFill>
                  <a:schemeClr val="tx2"/>
                </a:solidFill>
                <a:ea typeface="+mn-lt"/>
                <a:cs typeface="+mn-lt"/>
              </a:rPr>
              <a:t>500 </a:t>
            </a:r>
            <a:r>
              <a:rPr lang="en-US" sz="2800" u="sng" spc="100" dirty="0" err="1">
                <a:solidFill>
                  <a:schemeClr val="tx2"/>
                </a:solidFill>
                <a:ea typeface="+mn-lt"/>
                <a:cs typeface="+mn-lt"/>
              </a:rPr>
              <a:t>pv</a:t>
            </a:r>
            <a:r>
              <a:rPr lang="en-US" sz="2800" u="sng" spc="100" dirty="0">
                <a:solidFill>
                  <a:schemeClr val="tx2"/>
                </a:solidFill>
                <a:ea typeface="+mn-lt"/>
                <a:cs typeface="+mn-lt"/>
              </a:rPr>
              <a:t> </a:t>
            </a:r>
            <a:endParaRPr lang="en-US" sz="2800" spc="100" dirty="0">
              <a:solidFill>
                <a:schemeClr val="tx2"/>
              </a:solidFill>
              <a:ea typeface="+mn-lt"/>
              <a:cs typeface="+mn-lt"/>
            </a:endParaRPr>
          </a:p>
          <a:p>
            <a:pPr marL="457200" indent="-457200">
              <a:spcBef>
                <a:spcPts val="600"/>
              </a:spcBef>
              <a:spcAft>
                <a:spcPts val="600"/>
              </a:spcAft>
              <a:buFontTx/>
              <a:buChar char="-"/>
            </a:pPr>
            <a:r>
              <a:rPr lang="en-US" sz="2800" spc="100" dirty="0" err="1">
                <a:solidFill>
                  <a:schemeClr val="tx2"/>
                </a:solidFill>
                <a:ea typeface="+mn-lt"/>
                <a:cs typeface="+mn-lt"/>
              </a:rPr>
              <a:t>Unilevel</a:t>
            </a:r>
            <a:r>
              <a:rPr lang="en-US" sz="2800" spc="100" dirty="0">
                <a:solidFill>
                  <a:schemeClr val="tx2"/>
                </a:solidFill>
                <a:ea typeface="+mn-lt"/>
                <a:cs typeface="+mn-lt"/>
              </a:rPr>
              <a:t>:</a:t>
            </a:r>
            <a:r>
              <a:rPr lang="en-US" sz="2800" b="1" spc="100" dirty="0">
                <a:solidFill>
                  <a:schemeClr val="tx2"/>
                </a:solidFill>
                <a:ea typeface="+mn-lt"/>
                <a:cs typeface="+mn-lt"/>
              </a:rPr>
              <a:t> R$88</a:t>
            </a:r>
            <a:endParaRPr lang="en-US" sz="2800" spc="100" dirty="0">
              <a:solidFill>
                <a:schemeClr val="tx2"/>
              </a:solidFill>
              <a:ea typeface="+mn-lt"/>
              <a:cs typeface="+mn-lt"/>
            </a:endParaRPr>
          </a:p>
          <a:p>
            <a:pPr>
              <a:spcBef>
                <a:spcPts val="600"/>
              </a:spcBef>
              <a:spcAft>
                <a:spcPts val="600"/>
              </a:spcAft>
            </a:pPr>
            <a:r>
              <a:rPr lang="en-US" sz="2800" b="1" spc="100" dirty="0">
                <a:solidFill>
                  <a:schemeClr val="tx2"/>
                </a:solidFill>
                <a:ea typeface="+mn-lt"/>
                <a:cs typeface="+mn-lt"/>
              </a:rPr>
              <a:t>Total: R$3,188 </a:t>
            </a:r>
          </a:p>
        </p:txBody>
      </p:sp>
    </p:spTree>
    <p:extLst>
      <p:ext uri="{BB962C8B-B14F-4D97-AF65-F5344CB8AC3E}">
        <p14:creationId xmlns:p14="http://schemas.microsoft.com/office/powerpoint/2010/main" val="15741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3.95833E-6 -2.96296E-6 L -0.01355 0.03449 " pathEditMode="relative" rAng="0" ptsTypes="AA">
                                      <p:cBhvr>
                                        <p:cTn id="13" dur="1000" spd="-100000" fill="hold"/>
                                        <p:tgtEl>
                                          <p:spTgt spid="2"/>
                                        </p:tgtEl>
                                        <p:attrNameLst>
                                          <p:attrName>ppt_x</p:attrName>
                                          <p:attrName>ppt_y</p:attrName>
                                        </p:attrNameLst>
                                      </p:cBhvr>
                                      <p:rCtr x="-677" y="1713"/>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82" descr="_EAppmpHW9WapbqYgRX6qGXxCuGWEk-xHwbqFjRI28OCmNsBStTTCVekdytpsI8qMYLth0PhcQrKhpPOfUGa9p1fqFDSvkvO5qrfOIKO6lNmy_yaJnllVvN9zuTpxFigjQdG4qYTNk8QhgzWJuAMSg=s2048.jpg"/>
          <p:cNvPicPr preferRelativeResize="0"/>
          <p:nvPr/>
        </p:nvPicPr>
        <p:blipFill rotWithShape="1">
          <a:blip r:embed="rId3">
            <a:alphaModFix/>
          </a:blip>
          <a:srcRect/>
          <a:stretch/>
        </p:blipFill>
        <p:spPr>
          <a:xfrm>
            <a:off x="1933822" y="663596"/>
            <a:ext cx="4272332" cy="5530808"/>
          </a:xfrm>
          <a:prstGeom prst="rect">
            <a:avLst/>
          </a:prstGeom>
          <a:noFill/>
          <a:ln>
            <a:noFill/>
          </a:ln>
        </p:spPr>
      </p:pic>
      <p:pic>
        <p:nvPicPr>
          <p:cNvPr id="593" name="Google Shape;593;p82" descr="vFPr5Cmkzkgx21SN5su-rk97RWRtkCjhEhZawa1MIFja8AZRQ6InGUlXkkqHzPHhaZz6sd6xYsFQNQlaZZMwiCOhF_CDNWh4fRu1qaoxJyZRpW2q2HHBBZgF6QjnH7lpYTdUFnry_jFcEjKptZIsKQ=s2048.jpg"/>
          <p:cNvPicPr preferRelativeResize="0"/>
          <p:nvPr/>
        </p:nvPicPr>
        <p:blipFill rotWithShape="1">
          <a:blip r:embed="rId4">
            <a:alphaModFix/>
          </a:blip>
          <a:srcRect/>
          <a:stretch/>
        </p:blipFill>
        <p:spPr>
          <a:xfrm>
            <a:off x="6092147" y="663596"/>
            <a:ext cx="4272332" cy="553080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83" descr="Screen Shot 2023-02-23 at 10.18.53 PM.png"/>
          <p:cNvPicPr preferRelativeResize="0"/>
          <p:nvPr/>
        </p:nvPicPr>
        <p:blipFill rotWithShape="1">
          <a:blip r:embed="rId3">
            <a:alphaModFix/>
          </a:blip>
          <a:srcRect/>
          <a:stretch/>
        </p:blipFill>
        <p:spPr>
          <a:xfrm>
            <a:off x="2027234" y="1552718"/>
            <a:ext cx="8604006" cy="285391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84" descr="Screen Shot 2023-02-23 at 10.19.26 PM.png"/>
          <p:cNvPicPr preferRelativeResize="0"/>
          <p:nvPr/>
        </p:nvPicPr>
        <p:blipFill rotWithShape="1">
          <a:blip r:embed="rId3">
            <a:alphaModFix/>
          </a:blip>
          <a:srcRect/>
          <a:stretch/>
        </p:blipFill>
        <p:spPr>
          <a:xfrm>
            <a:off x="2354991" y="77665"/>
            <a:ext cx="7571317" cy="670267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07"/>
        <p:cNvGrpSpPr/>
        <p:nvPr/>
      </p:nvGrpSpPr>
      <p:grpSpPr>
        <a:xfrm>
          <a:off x="0" y="0"/>
          <a:ext cx="0" cy="0"/>
          <a:chOff x="0" y="0"/>
          <a:chExt cx="0" cy="0"/>
        </a:xfrm>
      </p:grpSpPr>
      <p:sp>
        <p:nvSpPr>
          <p:cNvPr id="608" name="Google Shape;608;p85"/>
          <p:cNvSpPr txBox="1">
            <a:spLocks noGrp="1"/>
          </p:cNvSpPr>
          <p:nvPr>
            <p:ph type="title"/>
          </p:nvPr>
        </p:nvSpPr>
        <p:spPr>
          <a:xfrm>
            <a:off x="699248" y="2218581"/>
            <a:ext cx="10784540"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6600" dirty="0" err="1">
                <a:solidFill>
                  <a:srgbClr val="FFFFFF"/>
                </a:solidFill>
              </a:rPr>
              <a:t>Filtrar</a:t>
            </a:r>
            <a:r>
              <a:rPr lang="en-US" sz="6600" dirty="0">
                <a:solidFill>
                  <a:srgbClr val="FFFFFF"/>
                </a:solidFill>
              </a:rPr>
              <a:t> a </a:t>
            </a:r>
            <a:r>
              <a:rPr lang="en-US" sz="6600" dirty="0" err="1">
                <a:solidFill>
                  <a:srgbClr val="FFFFFF"/>
                </a:solidFill>
              </a:rPr>
              <a:t>sua</a:t>
            </a:r>
            <a:r>
              <a:rPr lang="en-US" sz="6600" dirty="0">
                <a:solidFill>
                  <a:srgbClr val="FFFFFF"/>
                </a:solidFill>
              </a:rPr>
              <a:t> </a:t>
            </a:r>
            <a:r>
              <a:rPr lang="en-US" sz="6600" dirty="0" err="1">
                <a:solidFill>
                  <a:srgbClr val="FFFFFF"/>
                </a:solidFill>
              </a:rPr>
              <a:t>lista</a:t>
            </a:r>
            <a:r>
              <a:rPr lang="en-US" sz="6600" dirty="0">
                <a:solidFill>
                  <a:srgbClr val="FFFFFF"/>
                </a:solidFill>
              </a:rPr>
              <a:t> de </a:t>
            </a:r>
            <a:r>
              <a:rPr lang="en-US" sz="6600" dirty="0" err="1">
                <a:solidFill>
                  <a:srgbClr val="FFFFFF"/>
                </a:solidFill>
              </a:rPr>
              <a:t>nomes</a:t>
            </a:r>
            <a:endParaRPr sz="6600" b="0" i="0" u="none" strike="noStrike" cap="none" dirty="0">
              <a:solidFill>
                <a:srgbClr val="FFFFFF"/>
              </a:solidFill>
              <a:sym typeface="Open Sans Light"/>
            </a:endParaRPr>
          </a:p>
        </p:txBody>
      </p:sp>
      <p:sp>
        <p:nvSpPr>
          <p:cNvPr id="609" name="Google Shape;609;p85"/>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86" descr="Screen Shot 2023-02-23 at 10.19.48 PM.png"/>
          <p:cNvPicPr preferRelativeResize="0"/>
          <p:nvPr/>
        </p:nvPicPr>
        <p:blipFill rotWithShape="1">
          <a:blip r:embed="rId3">
            <a:alphaModFix/>
          </a:blip>
          <a:srcRect/>
          <a:stretch/>
        </p:blipFill>
        <p:spPr>
          <a:xfrm>
            <a:off x="164245" y="1192695"/>
            <a:ext cx="11436462" cy="371228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87" descr="Screen Shot 2023-02-23 at 10.20.12 PM.png"/>
          <p:cNvPicPr preferRelativeResize="0"/>
          <p:nvPr/>
        </p:nvPicPr>
        <p:blipFill rotWithShape="1">
          <a:blip r:embed="rId3">
            <a:alphaModFix/>
          </a:blip>
          <a:srcRect/>
          <a:stretch/>
        </p:blipFill>
        <p:spPr>
          <a:xfrm>
            <a:off x="2483411" y="136356"/>
            <a:ext cx="7484856" cy="658528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23"/>
        <p:cNvGrpSpPr/>
        <p:nvPr/>
      </p:nvGrpSpPr>
      <p:grpSpPr>
        <a:xfrm>
          <a:off x="0" y="0"/>
          <a:ext cx="0" cy="0"/>
          <a:chOff x="0" y="0"/>
          <a:chExt cx="0" cy="0"/>
        </a:xfrm>
      </p:grpSpPr>
      <p:sp>
        <p:nvSpPr>
          <p:cNvPr id="624" name="Google Shape;624;p88"/>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dirty="0">
                <a:solidFill>
                  <a:srgbClr val="FFFFFF"/>
                </a:solidFill>
                <a:latin typeface="Open Sans Light"/>
                <a:ea typeface="Open Sans Light"/>
                <a:cs typeface="Open Sans Light"/>
                <a:sym typeface="Open Sans Light"/>
              </a:rPr>
              <a:t>Scripts</a:t>
            </a:r>
            <a:endParaRPr sz="7200" b="0" i="0" u="none" strike="noStrike" cap="none" dirty="0">
              <a:solidFill>
                <a:srgbClr val="FFFFFF"/>
              </a:solidFill>
              <a:latin typeface="Open Sans Light"/>
              <a:ea typeface="Open Sans Light"/>
              <a:cs typeface="Open Sans Light"/>
              <a:sym typeface="Open Sans Light"/>
            </a:endParaRPr>
          </a:p>
        </p:txBody>
      </p:sp>
      <p:sp>
        <p:nvSpPr>
          <p:cNvPr id="625" name="Google Shape;625;p88"/>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29"/>
        <p:cNvGrpSpPr/>
        <p:nvPr/>
      </p:nvGrpSpPr>
      <p:grpSpPr>
        <a:xfrm>
          <a:off x="0" y="0"/>
          <a:ext cx="0" cy="0"/>
          <a:chOff x="0" y="0"/>
          <a:chExt cx="0" cy="0"/>
        </a:xfrm>
      </p:grpSpPr>
      <p:sp>
        <p:nvSpPr>
          <p:cNvPr id="630" name="Google Shape;630;p90"/>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Escolha</a:t>
            </a:r>
            <a:r>
              <a:rPr lang="en-US" sz="7200" dirty="0">
                <a:solidFill>
                  <a:srgbClr val="FFFFFF"/>
                </a:solidFill>
              </a:rPr>
              <a:t> </a:t>
            </a:r>
            <a:r>
              <a:rPr lang="en-US" sz="7200" dirty="0" err="1">
                <a:solidFill>
                  <a:srgbClr val="FFFFFF"/>
                </a:solidFill>
              </a:rPr>
              <a:t>suas</a:t>
            </a:r>
            <a:r>
              <a:rPr lang="en-US" sz="7200" dirty="0">
                <a:solidFill>
                  <a:srgbClr val="FFFFFF"/>
                </a:solidFill>
              </a:rPr>
              <a:t> </a:t>
            </a:r>
            <a:r>
              <a:rPr lang="en-US" sz="7200" dirty="0" err="1">
                <a:solidFill>
                  <a:srgbClr val="FFFFFF"/>
                </a:solidFill>
              </a:rPr>
              <a:t>maneiras</a:t>
            </a:r>
            <a:r>
              <a:rPr lang="en-US" sz="7200" dirty="0">
                <a:solidFill>
                  <a:srgbClr val="FFFFFF"/>
                </a:solidFill>
              </a:rPr>
              <a:t> de </a:t>
            </a:r>
            <a:r>
              <a:rPr lang="en-US" sz="7200" dirty="0" err="1">
                <a:solidFill>
                  <a:srgbClr val="FFFFFF"/>
                </a:solidFill>
              </a:rPr>
              <a:t>compartilhar</a:t>
            </a:r>
            <a:endParaRPr sz="7200" b="0" i="0" u="none" strike="noStrike" cap="none" dirty="0">
              <a:solidFill>
                <a:srgbClr val="FFFFFF"/>
              </a:solidFill>
              <a:latin typeface="Open Sans Light"/>
              <a:ea typeface="Open Sans Light"/>
              <a:cs typeface="Open Sans Light"/>
              <a:sym typeface="Open Sans Light"/>
            </a:endParaRPr>
          </a:p>
        </p:txBody>
      </p:sp>
      <p:sp>
        <p:nvSpPr>
          <p:cNvPr id="631" name="Google Shape;631;p90"/>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96" descr="Screen Shot 2023-02-23 at 10.56.07 PM.png"/>
          <p:cNvPicPr preferRelativeResize="0"/>
          <p:nvPr/>
        </p:nvPicPr>
        <p:blipFill rotWithShape="1">
          <a:blip r:embed="rId3">
            <a:alphaModFix/>
          </a:blip>
          <a:srcRect/>
          <a:stretch/>
        </p:blipFill>
        <p:spPr>
          <a:xfrm>
            <a:off x="1998384" y="324465"/>
            <a:ext cx="8195232" cy="6264437"/>
          </a:xfrm>
          <a:prstGeom prst="rect">
            <a:avLst/>
          </a:prstGeom>
          <a:noFill/>
          <a:ln>
            <a:noFill/>
          </a:ln>
        </p:spPr>
      </p:pic>
      <p:sp>
        <p:nvSpPr>
          <p:cNvPr id="673" name="Google Shape;673;p96"/>
          <p:cNvSpPr/>
          <p:nvPr/>
        </p:nvSpPr>
        <p:spPr>
          <a:xfrm>
            <a:off x="437300" y="5803710"/>
            <a:ext cx="947399" cy="785192"/>
          </a:xfrm>
          <a:custGeom>
            <a:avLst/>
            <a:gdLst/>
            <a:ahLst/>
            <a:cxnLst/>
            <a:rect l="l" t="t" r="r" b="b"/>
            <a:pathLst>
              <a:path w="21600" h="21600" extrusionOk="0">
                <a:moveTo>
                  <a:pt x="0" y="5400"/>
                </a:moveTo>
                <a:lnTo>
                  <a:pt x="559" y="5400"/>
                </a:lnTo>
                <a:lnTo>
                  <a:pt x="559" y="16200"/>
                </a:lnTo>
                <a:lnTo>
                  <a:pt x="0" y="16200"/>
                </a:lnTo>
                <a:close/>
                <a:moveTo>
                  <a:pt x="1119" y="5400"/>
                </a:moveTo>
                <a:lnTo>
                  <a:pt x="2238" y="5400"/>
                </a:lnTo>
                <a:lnTo>
                  <a:pt x="2238" y="16200"/>
                </a:lnTo>
                <a:lnTo>
                  <a:pt x="1119" y="16200"/>
                </a:lnTo>
                <a:close/>
                <a:moveTo>
                  <a:pt x="2797" y="5400"/>
                </a:moveTo>
                <a:lnTo>
                  <a:pt x="12649" y="5400"/>
                </a:lnTo>
                <a:lnTo>
                  <a:pt x="12649" y="0"/>
                </a:lnTo>
                <a:lnTo>
                  <a:pt x="21600" y="10800"/>
                </a:lnTo>
                <a:lnTo>
                  <a:pt x="12649" y="21600"/>
                </a:lnTo>
                <a:lnTo>
                  <a:pt x="12649" y="16200"/>
                </a:lnTo>
                <a:lnTo>
                  <a:pt x="2797"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674" name="Google Shape;674;p96"/>
          <p:cNvSpPr txBox="1"/>
          <p:nvPr/>
        </p:nvSpPr>
        <p:spPr>
          <a:xfrm>
            <a:off x="619232" y="6011638"/>
            <a:ext cx="965059"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19-20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678"/>
        <p:cNvGrpSpPr/>
        <p:nvPr/>
      </p:nvGrpSpPr>
      <p:grpSpPr>
        <a:xfrm>
          <a:off x="0" y="0"/>
          <a:ext cx="0" cy="0"/>
          <a:chOff x="0" y="0"/>
          <a:chExt cx="0" cy="0"/>
        </a:xfrm>
      </p:grpSpPr>
      <p:sp>
        <p:nvSpPr>
          <p:cNvPr id="679" name="Google Shape;679;p97"/>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dirty="0" err="1">
                <a:solidFill>
                  <a:srgbClr val="FFFFFF"/>
                </a:solidFill>
                <a:latin typeface="Open Sans Light"/>
                <a:ea typeface="Open Sans Light"/>
                <a:cs typeface="Open Sans Light"/>
                <a:sym typeface="Open Sans Light"/>
              </a:rPr>
              <a:t>Aprimorando</a:t>
            </a:r>
            <a:r>
              <a:rPr lang="en-US" sz="7200" b="0" i="0" u="none" strike="noStrike" cap="none" dirty="0">
                <a:solidFill>
                  <a:srgbClr val="FFFFFF"/>
                </a:solidFill>
                <a:latin typeface="Open Sans Light"/>
                <a:ea typeface="Open Sans Light"/>
                <a:cs typeface="Open Sans Light"/>
                <a:sym typeface="Open Sans Light"/>
              </a:rPr>
              <a:t> </a:t>
            </a:r>
            <a:r>
              <a:rPr lang="en-US" sz="7200" b="0" i="0" u="none" strike="noStrike" cap="none" dirty="0" err="1">
                <a:solidFill>
                  <a:srgbClr val="FFFFFF"/>
                </a:solidFill>
                <a:latin typeface="Open Sans Light"/>
                <a:ea typeface="Open Sans Light"/>
                <a:cs typeface="Open Sans Light"/>
                <a:sym typeface="Open Sans Light"/>
              </a:rPr>
              <a:t>sua</a:t>
            </a:r>
            <a:r>
              <a:rPr lang="en-US" sz="7200" b="0" i="0" u="none" strike="noStrike" cap="none" dirty="0">
                <a:solidFill>
                  <a:srgbClr val="FFFFFF"/>
                </a:solidFill>
                <a:latin typeface="Open Sans Light"/>
                <a:ea typeface="Open Sans Light"/>
                <a:cs typeface="Open Sans Light"/>
                <a:sym typeface="Open Sans Light"/>
              </a:rPr>
              <a:t> </a:t>
            </a:r>
            <a:r>
              <a:rPr lang="en-US" sz="7200" b="0" i="0" u="none" strike="noStrike" cap="none" dirty="0" err="1">
                <a:solidFill>
                  <a:srgbClr val="FFFFFF"/>
                </a:solidFill>
                <a:latin typeface="Open Sans Light"/>
                <a:ea typeface="Open Sans Light"/>
                <a:cs typeface="Open Sans Light"/>
                <a:sym typeface="Open Sans Light"/>
              </a:rPr>
              <a:t>mensagem</a:t>
            </a:r>
            <a:endParaRPr sz="7200" b="0" i="0" u="none" strike="noStrike" cap="none" dirty="0">
              <a:solidFill>
                <a:srgbClr val="FFFFFF"/>
              </a:solidFill>
              <a:latin typeface="Open Sans Light"/>
              <a:ea typeface="Open Sans Light"/>
              <a:cs typeface="Open Sans Light"/>
              <a:sym typeface="Open Sans Light"/>
            </a:endParaRPr>
          </a:p>
        </p:txBody>
      </p:sp>
      <p:sp>
        <p:nvSpPr>
          <p:cNvPr id="680" name="Google Shape;680;p97"/>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fade">
                                      <p:cBhvr>
                                        <p:cTn id="7" dur="5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BB9A-C110-7817-81BE-A24DEBEE72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EB5B59-D32A-88D7-2946-7A6880B4552B}"/>
              </a:ext>
            </a:extLst>
          </p:cNvPr>
          <p:cNvSpPr txBox="1"/>
          <p:nvPr/>
        </p:nvSpPr>
        <p:spPr>
          <a:xfrm>
            <a:off x="476250" y="348186"/>
            <a:ext cx="10265228" cy="1015663"/>
          </a:xfrm>
          <a:prstGeom prst="rect">
            <a:avLst/>
          </a:prstGeom>
          <a:noFill/>
        </p:spPr>
        <p:txBody>
          <a:bodyPr wrap="square" lIns="0" tIns="0" rIns="0" bIns="0" rtlCol="0" anchor="b">
            <a:spAutoFit/>
          </a:bodyPr>
          <a:lstStyle/>
          <a:p>
            <a:r>
              <a:rPr lang="en-US" sz="6600" dirty="0" err="1">
                <a:solidFill>
                  <a:schemeClr val="tx2"/>
                </a:solidFill>
                <a:latin typeface="+mj-lt"/>
              </a:rPr>
              <a:t>Fabrica</a:t>
            </a:r>
            <a:r>
              <a:rPr lang="en-US" sz="6600" dirty="0">
                <a:solidFill>
                  <a:schemeClr val="tx2"/>
                </a:solidFill>
                <a:latin typeface="+mj-lt"/>
              </a:rPr>
              <a:t> de Elites</a:t>
            </a:r>
          </a:p>
        </p:txBody>
      </p:sp>
      <p:sp>
        <p:nvSpPr>
          <p:cNvPr id="3" name="TextBox 2">
            <a:extLst>
              <a:ext uri="{FF2B5EF4-FFF2-40B4-BE49-F238E27FC236}">
                <a16:creationId xmlns:a16="http://schemas.microsoft.com/office/drawing/2014/main" id="{E5C7E1DA-6A71-7AAB-3E12-52B1E9A7D121}"/>
              </a:ext>
            </a:extLst>
          </p:cNvPr>
          <p:cNvSpPr txBox="1"/>
          <p:nvPr/>
        </p:nvSpPr>
        <p:spPr>
          <a:xfrm>
            <a:off x="751889" y="1942945"/>
            <a:ext cx="4105862" cy="40318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2400" b="1" spc="100" dirty="0">
                <a:solidFill>
                  <a:schemeClr val="tx2"/>
                </a:solidFill>
                <a:ea typeface="+mn-lt"/>
                <a:cs typeface="+mn-lt"/>
              </a:rPr>
              <a:t>Silver </a:t>
            </a:r>
          </a:p>
          <a:p>
            <a:pPr>
              <a:spcBef>
                <a:spcPts val="600"/>
              </a:spcBef>
              <a:spcAft>
                <a:spcPts val="600"/>
              </a:spcAft>
            </a:pPr>
            <a:r>
              <a:rPr lang="en-US" sz="2400" b="1" spc="100" dirty="0">
                <a:solidFill>
                  <a:schemeClr val="tx2"/>
                </a:solidFill>
                <a:ea typeface="+mn-lt"/>
                <a:cs typeface="+mn-lt"/>
              </a:rPr>
              <a:t>3 </a:t>
            </a:r>
            <a:r>
              <a:rPr lang="en-US" sz="2400" b="1" spc="100" dirty="0" err="1">
                <a:solidFill>
                  <a:schemeClr val="tx2"/>
                </a:solidFill>
                <a:ea typeface="+mn-lt"/>
                <a:cs typeface="+mn-lt"/>
              </a:rPr>
              <a:t>ganhando</a:t>
            </a:r>
            <a:r>
              <a:rPr lang="en-US" sz="2400" b="1" spc="100" dirty="0">
                <a:solidFill>
                  <a:schemeClr val="tx2"/>
                </a:solidFill>
                <a:ea typeface="+mn-lt"/>
                <a:cs typeface="+mn-lt"/>
              </a:rPr>
              <a:t> R$3,188 </a:t>
            </a:r>
          </a:p>
          <a:p>
            <a:pPr>
              <a:spcBef>
                <a:spcPts val="600"/>
              </a:spcBef>
              <a:spcAft>
                <a:spcPts val="600"/>
              </a:spcAft>
            </a:pPr>
            <a:endParaRPr lang="en-US" sz="2400" b="1" spc="100" dirty="0">
              <a:solidFill>
                <a:schemeClr val="tx2"/>
              </a:solidFill>
              <a:ea typeface="+mn-lt"/>
              <a:cs typeface="+mn-lt"/>
            </a:endParaRPr>
          </a:p>
          <a:p>
            <a:pPr>
              <a:spcBef>
                <a:spcPts val="600"/>
              </a:spcBef>
              <a:spcAft>
                <a:spcPts val="600"/>
              </a:spcAft>
            </a:pPr>
            <a:r>
              <a:rPr lang="en-US" sz="2400" b="1" spc="100" dirty="0">
                <a:solidFill>
                  <a:schemeClr val="tx2"/>
                </a:solidFill>
                <a:ea typeface="+mn-lt"/>
                <a:cs typeface="+mn-lt"/>
              </a:rPr>
              <a:t>Diamond</a:t>
            </a:r>
          </a:p>
          <a:p>
            <a:pPr>
              <a:spcBef>
                <a:spcPts val="600"/>
              </a:spcBef>
              <a:spcAft>
                <a:spcPts val="600"/>
              </a:spcAft>
            </a:pPr>
            <a:r>
              <a:rPr lang="en-US" sz="2400" b="1" spc="100" dirty="0">
                <a:solidFill>
                  <a:schemeClr val="tx2"/>
                </a:solidFill>
                <a:ea typeface="+mn-lt"/>
                <a:cs typeface="+mn-lt"/>
              </a:rPr>
              <a:t>12 </a:t>
            </a:r>
            <a:r>
              <a:rPr lang="en-US" sz="2400" b="1" spc="100" dirty="0" err="1">
                <a:solidFill>
                  <a:schemeClr val="tx2"/>
                </a:solidFill>
                <a:ea typeface="+mn-lt"/>
                <a:cs typeface="+mn-lt"/>
              </a:rPr>
              <a:t>ganhando</a:t>
            </a:r>
            <a:r>
              <a:rPr lang="en-US" sz="2400" b="1" spc="100" dirty="0">
                <a:solidFill>
                  <a:schemeClr val="tx2"/>
                </a:solidFill>
                <a:ea typeface="+mn-lt"/>
                <a:cs typeface="+mn-lt"/>
              </a:rPr>
              <a:t> R$3,188 </a:t>
            </a:r>
          </a:p>
          <a:p>
            <a:pPr>
              <a:spcBef>
                <a:spcPts val="600"/>
              </a:spcBef>
              <a:spcAft>
                <a:spcPts val="600"/>
              </a:spcAft>
            </a:pPr>
            <a:endParaRPr lang="en-US" sz="2400" b="1" spc="100" dirty="0">
              <a:solidFill>
                <a:schemeClr val="tx2"/>
              </a:solidFill>
              <a:ea typeface="+mn-lt"/>
              <a:cs typeface="+mn-lt"/>
            </a:endParaRPr>
          </a:p>
          <a:p>
            <a:pPr>
              <a:spcBef>
                <a:spcPts val="600"/>
              </a:spcBef>
              <a:spcAft>
                <a:spcPts val="600"/>
              </a:spcAft>
            </a:pPr>
            <a:r>
              <a:rPr lang="en-US" sz="2400" b="1" spc="100" dirty="0">
                <a:solidFill>
                  <a:schemeClr val="tx2"/>
                </a:solidFill>
                <a:ea typeface="+mn-lt"/>
                <a:cs typeface="+mn-lt"/>
              </a:rPr>
              <a:t>Presidential Diamond</a:t>
            </a:r>
          </a:p>
          <a:p>
            <a:pPr>
              <a:spcBef>
                <a:spcPts val="600"/>
              </a:spcBef>
              <a:spcAft>
                <a:spcPts val="600"/>
              </a:spcAft>
            </a:pPr>
            <a:r>
              <a:rPr lang="en-US" sz="2400" b="1" spc="100" dirty="0">
                <a:solidFill>
                  <a:schemeClr val="tx2"/>
                </a:solidFill>
                <a:ea typeface="+mn-lt"/>
                <a:cs typeface="+mn-lt"/>
              </a:rPr>
              <a:t>54 </a:t>
            </a:r>
            <a:r>
              <a:rPr lang="en-US" sz="2400" b="1" spc="100" dirty="0" err="1">
                <a:solidFill>
                  <a:schemeClr val="tx2"/>
                </a:solidFill>
                <a:ea typeface="+mn-lt"/>
                <a:cs typeface="+mn-lt"/>
              </a:rPr>
              <a:t>ganhando</a:t>
            </a:r>
            <a:r>
              <a:rPr lang="en-US" sz="2400" b="1" spc="100" dirty="0">
                <a:solidFill>
                  <a:schemeClr val="tx2"/>
                </a:solidFill>
                <a:ea typeface="+mn-lt"/>
                <a:cs typeface="+mn-lt"/>
              </a:rPr>
              <a:t> R$3,188 </a:t>
            </a:r>
          </a:p>
        </p:txBody>
      </p:sp>
      <p:pic>
        <p:nvPicPr>
          <p:cNvPr id="4" name="Picture 3">
            <a:extLst>
              <a:ext uri="{FF2B5EF4-FFF2-40B4-BE49-F238E27FC236}">
                <a16:creationId xmlns:a16="http://schemas.microsoft.com/office/drawing/2014/main" id="{746EBC68-515F-3C23-A2D3-AF95CA64A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324" y="1363849"/>
            <a:ext cx="4659854" cy="5494151"/>
          </a:xfrm>
          <a:prstGeom prst="rect">
            <a:avLst/>
          </a:prstGeom>
        </p:spPr>
      </p:pic>
    </p:spTree>
    <p:extLst>
      <p:ext uri="{BB962C8B-B14F-4D97-AF65-F5344CB8AC3E}">
        <p14:creationId xmlns:p14="http://schemas.microsoft.com/office/powerpoint/2010/main" val="10753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95833E-6 -2.96296E-6 L -0.01355 0.03449 " pathEditMode="relative" rAng="0" ptsTypes="AA">
                                      <p:cBhvr>
                                        <p:cTn id="9" dur="1000" spd="-100000" fill="hold"/>
                                        <p:tgtEl>
                                          <p:spTgt spid="2"/>
                                        </p:tgtEl>
                                        <p:attrNameLst>
                                          <p:attrName>ppt_x</p:attrName>
                                          <p:attrName>ppt_y</p:attrName>
                                        </p:attrNameLst>
                                      </p:cBhvr>
                                      <p:rCtr x="-677" y="1713"/>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8"/>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86" name="Google Shape;686;p98"/>
          <p:cNvPicPr preferRelativeResize="0"/>
          <p:nvPr/>
        </p:nvPicPr>
        <p:blipFill rotWithShape="1">
          <a:blip r:embed="rId3">
            <a:alphaModFix/>
          </a:blip>
          <a:srcRect/>
          <a:stretch/>
        </p:blipFill>
        <p:spPr>
          <a:xfrm>
            <a:off x="-1" y="-372913"/>
            <a:ext cx="12269399" cy="838128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9"/>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92" name="Google Shape;692;p99"/>
          <p:cNvPicPr preferRelativeResize="0"/>
          <p:nvPr/>
        </p:nvPicPr>
        <p:blipFill rotWithShape="1">
          <a:blip r:embed="rId3">
            <a:alphaModFix/>
          </a:blip>
          <a:srcRect/>
          <a:stretch/>
        </p:blipFill>
        <p:spPr>
          <a:xfrm>
            <a:off x="-49489" y="-339213"/>
            <a:ext cx="12337137" cy="769865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0"/>
          <p:cNvSpPr txBox="1">
            <a:spLocks noGrp="1"/>
          </p:cNvSpPr>
          <p:nvPr>
            <p:ph type="title"/>
          </p:nvPr>
        </p:nvSpPr>
        <p:spPr>
          <a:xfrm>
            <a:off x="2475961"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698" name="Google Shape;698;p100"/>
          <p:cNvPicPr preferRelativeResize="0"/>
          <p:nvPr/>
        </p:nvPicPr>
        <p:blipFill rotWithShape="1">
          <a:blip r:embed="rId3">
            <a:alphaModFix/>
          </a:blip>
          <a:srcRect/>
          <a:stretch/>
        </p:blipFill>
        <p:spPr>
          <a:xfrm>
            <a:off x="1814050" y="0"/>
            <a:ext cx="9145083" cy="6863292"/>
          </a:xfrm>
          <a:prstGeom prst="rect">
            <a:avLst/>
          </a:prstGeom>
          <a:noFill/>
          <a:ln>
            <a:noFill/>
          </a:ln>
        </p:spPr>
      </p:pic>
      <p:pic>
        <p:nvPicPr>
          <p:cNvPr id="699" name="Google Shape;699;p100"/>
          <p:cNvPicPr preferRelativeResize="0"/>
          <p:nvPr/>
        </p:nvPicPr>
        <p:blipFill rotWithShape="1">
          <a:blip r:embed="rId4">
            <a:alphaModFix/>
          </a:blip>
          <a:srcRect/>
          <a:stretch/>
        </p:blipFill>
        <p:spPr>
          <a:xfrm flipH="1">
            <a:off x="-132736" y="0"/>
            <a:ext cx="1946785" cy="6861983"/>
          </a:xfrm>
          <a:prstGeom prst="rect">
            <a:avLst/>
          </a:prstGeom>
          <a:noFill/>
          <a:ln>
            <a:noFill/>
          </a:ln>
        </p:spPr>
      </p:pic>
      <p:pic>
        <p:nvPicPr>
          <p:cNvPr id="700" name="Google Shape;700;p100"/>
          <p:cNvPicPr preferRelativeResize="0"/>
          <p:nvPr/>
        </p:nvPicPr>
        <p:blipFill rotWithShape="1">
          <a:blip r:embed="rId5">
            <a:alphaModFix/>
          </a:blip>
          <a:srcRect/>
          <a:stretch/>
        </p:blipFill>
        <p:spPr>
          <a:xfrm flipH="1">
            <a:off x="10929636" y="10765"/>
            <a:ext cx="1606493" cy="686198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1"/>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706" name="Google Shape;706;p101"/>
          <p:cNvPicPr preferRelativeResize="0"/>
          <p:nvPr/>
        </p:nvPicPr>
        <p:blipFill rotWithShape="1">
          <a:blip r:embed="rId3">
            <a:alphaModFix/>
          </a:blip>
          <a:srcRect/>
          <a:stretch/>
        </p:blipFill>
        <p:spPr>
          <a:xfrm>
            <a:off x="1445342" y="-32296"/>
            <a:ext cx="9222656" cy="6921510"/>
          </a:xfrm>
          <a:prstGeom prst="rect">
            <a:avLst/>
          </a:prstGeom>
          <a:noFill/>
          <a:ln>
            <a:noFill/>
          </a:ln>
        </p:spPr>
      </p:pic>
      <p:pic>
        <p:nvPicPr>
          <p:cNvPr id="707" name="Google Shape;707;p101"/>
          <p:cNvPicPr preferRelativeResize="0"/>
          <p:nvPr/>
        </p:nvPicPr>
        <p:blipFill rotWithShape="1">
          <a:blip r:embed="rId4">
            <a:alphaModFix/>
          </a:blip>
          <a:srcRect/>
          <a:stretch/>
        </p:blipFill>
        <p:spPr>
          <a:xfrm flipH="1">
            <a:off x="-7777314" y="-24192"/>
            <a:ext cx="9295263" cy="6921510"/>
          </a:xfrm>
          <a:prstGeom prst="rect">
            <a:avLst/>
          </a:prstGeom>
          <a:noFill/>
          <a:ln>
            <a:noFill/>
          </a:ln>
        </p:spPr>
      </p:pic>
      <p:pic>
        <p:nvPicPr>
          <p:cNvPr id="708" name="Google Shape;708;p101"/>
          <p:cNvPicPr preferRelativeResize="0"/>
          <p:nvPr/>
        </p:nvPicPr>
        <p:blipFill rotWithShape="1">
          <a:blip r:embed="rId4">
            <a:alphaModFix/>
          </a:blip>
          <a:srcRect/>
          <a:stretch/>
        </p:blipFill>
        <p:spPr>
          <a:xfrm flipH="1">
            <a:off x="10667998" y="-17548"/>
            <a:ext cx="9295263" cy="692151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102"/>
          <p:cNvPicPr preferRelativeResize="0"/>
          <p:nvPr/>
        </p:nvPicPr>
        <p:blipFill rotWithShape="1">
          <a:blip r:embed="rId3">
            <a:alphaModFix/>
          </a:blip>
          <a:srcRect/>
          <a:stretch/>
        </p:blipFill>
        <p:spPr>
          <a:xfrm>
            <a:off x="2940928" y="1381711"/>
            <a:ext cx="6397840" cy="1919355"/>
          </a:xfrm>
          <a:prstGeom prst="rect">
            <a:avLst/>
          </a:prstGeom>
          <a:noFill/>
          <a:ln>
            <a:noFill/>
          </a:ln>
        </p:spPr>
      </p:pic>
      <p:pic>
        <p:nvPicPr>
          <p:cNvPr id="714" name="Google Shape;714;p102"/>
          <p:cNvPicPr preferRelativeResize="0"/>
          <p:nvPr/>
        </p:nvPicPr>
        <p:blipFill rotWithShape="1">
          <a:blip r:embed="rId4">
            <a:alphaModFix/>
          </a:blip>
          <a:srcRect/>
          <a:stretch/>
        </p:blipFill>
        <p:spPr>
          <a:xfrm>
            <a:off x="2940920" y="3849613"/>
            <a:ext cx="6397840" cy="1919352"/>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3"/>
          <p:cNvSpPr txBox="1"/>
          <p:nvPr/>
        </p:nvSpPr>
        <p:spPr>
          <a:xfrm>
            <a:off x="2120355" y="2859952"/>
            <a:ext cx="7857844"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dirty="0" err="1">
                <a:solidFill>
                  <a:srgbClr val="5E5E5E"/>
                </a:solidFill>
                <a:latin typeface="Helvetica Neue"/>
                <a:ea typeface="Helvetica Neue"/>
                <a:cs typeface="Helvetica Neue"/>
                <a:sym typeface="Helvetica Neue"/>
              </a:rPr>
              <a:t>Aperfeiçoe</a:t>
            </a:r>
            <a:r>
              <a:rPr lang="en-US" sz="4711" b="0" i="0" u="none" strike="noStrike" cap="none" dirty="0">
                <a:solidFill>
                  <a:srgbClr val="5E5E5E"/>
                </a:solidFill>
                <a:latin typeface="Helvetica Neue"/>
                <a:ea typeface="Helvetica Neue"/>
                <a:cs typeface="Helvetica Neue"/>
                <a:sym typeface="Helvetica Neue"/>
              </a:rPr>
              <a:t> </a:t>
            </a:r>
            <a:r>
              <a:rPr lang="en-US" sz="4711" b="0" i="0" u="none" strike="noStrike" cap="none" dirty="0" err="1">
                <a:solidFill>
                  <a:srgbClr val="5E5E5E"/>
                </a:solidFill>
                <a:latin typeface="Helvetica Neue"/>
                <a:ea typeface="Helvetica Neue"/>
                <a:cs typeface="Helvetica Neue"/>
                <a:sym typeface="Helvetica Neue"/>
              </a:rPr>
              <a:t>seus</a:t>
            </a:r>
            <a:r>
              <a:rPr lang="en-US" sz="4711" b="0" i="0" u="none" strike="noStrike" cap="none" dirty="0">
                <a:solidFill>
                  <a:srgbClr val="5E5E5E"/>
                </a:solidFill>
                <a:latin typeface="Helvetica Neue"/>
                <a:ea typeface="Helvetica Neue"/>
                <a:cs typeface="Helvetica Neue"/>
                <a:sym typeface="Helvetica Neue"/>
              </a:rPr>
              <a:t> scripts</a:t>
            </a:r>
            <a:endParaRPr sz="4711" b="0" i="0" u="none" strike="noStrike" cap="none" dirty="0">
              <a:solidFill>
                <a:srgbClr val="5E5E5E"/>
              </a:solidFill>
              <a:latin typeface="Helvetica Neue"/>
              <a:ea typeface="Helvetica Neue"/>
              <a:cs typeface="Helvetica Neue"/>
              <a:sym typeface="Helvetica Neue"/>
            </a:endParaRPr>
          </a:p>
        </p:txBody>
      </p:sp>
      <p:sp>
        <p:nvSpPr>
          <p:cNvPr id="726" name="Google Shape;726;p103"/>
          <p:cNvSpPr/>
          <p:nvPr/>
        </p:nvSpPr>
        <p:spPr>
          <a:xfrm>
            <a:off x="6005385" y="1876834"/>
            <a:ext cx="359648" cy="859359"/>
          </a:xfrm>
          <a:prstGeom prst="downArrow">
            <a:avLst>
              <a:gd name="adj1" fmla="val 50000"/>
              <a:gd name="adj2"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5E5E5E"/>
              </a:buClr>
              <a:buSzPts val="5836"/>
              <a:buFont typeface="Helvetica Neue"/>
              <a:buNone/>
            </a:pPr>
            <a:endParaRPr sz="5836" b="0" i="0" u="none" strike="noStrike" cap="none">
              <a:solidFill>
                <a:srgbClr val="5E5E5E"/>
              </a:solidFill>
              <a:latin typeface="Helvetica Neue"/>
              <a:ea typeface="Helvetica Neue"/>
              <a:cs typeface="Helvetica Neue"/>
              <a:sym typeface="Helvetica Neue"/>
            </a:endParaRPr>
          </a:p>
        </p:txBody>
      </p:sp>
      <p:sp>
        <p:nvSpPr>
          <p:cNvPr id="727" name="Google Shape;727;p103"/>
          <p:cNvSpPr txBox="1"/>
          <p:nvPr/>
        </p:nvSpPr>
        <p:spPr>
          <a:xfrm>
            <a:off x="2167078" y="385734"/>
            <a:ext cx="8161805"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dirty="0" err="1">
                <a:solidFill>
                  <a:srgbClr val="5E5E5E"/>
                </a:solidFill>
                <a:latin typeface="Helvetica Neue"/>
                <a:ea typeface="Helvetica Neue"/>
                <a:cs typeface="Helvetica Neue"/>
                <a:sym typeface="Helvetica Neue"/>
              </a:rPr>
              <a:t>Escolha</a:t>
            </a:r>
            <a:r>
              <a:rPr lang="en-US" sz="4711" b="0" i="0" u="none" strike="noStrike" cap="none" dirty="0">
                <a:solidFill>
                  <a:srgbClr val="5E5E5E"/>
                </a:solidFill>
                <a:latin typeface="Helvetica Neue"/>
                <a:ea typeface="Helvetica Neue"/>
                <a:cs typeface="Helvetica Neue"/>
                <a:sym typeface="Helvetica Neue"/>
              </a:rPr>
              <a:t> 2 </a:t>
            </a:r>
            <a:r>
              <a:rPr lang="en-US" sz="4711" b="0" i="0" u="none" strike="noStrike" cap="none" dirty="0" err="1">
                <a:solidFill>
                  <a:srgbClr val="5E5E5E"/>
                </a:solidFill>
                <a:latin typeface="Helvetica Neue"/>
                <a:ea typeface="Helvetica Neue"/>
                <a:cs typeface="Helvetica Neue"/>
                <a:sym typeface="Helvetica Neue"/>
              </a:rPr>
              <a:t>nomes</a:t>
            </a:r>
            <a:endParaRPr lang="en-US" sz="4711" b="0" i="0" u="none" strike="noStrike" cap="none" dirty="0">
              <a:solidFill>
                <a:srgbClr val="5E5E5E"/>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5E5E5E"/>
              </a:buClr>
              <a:buSzPts val="4711"/>
              <a:buFont typeface="Helvetica Neue"/>
              <a:buNone/>
            </a:pPr>
            <a:r>
              <a:rPr lang="en-US" sz="3234" b="0" i="0" u="none" strike="noStrike" cap="none" dirty="0">
                <a:solidFill>
                  <a:srgbClr val="5E5E5E"/>
                </a:solidFill>
                <a:latin typeface="Helvetica Neue"/>
                <a:ea typeface="Helvetica Neue"/>
                <a:cs typeface="Helvetica Neue"/>
                <a:sym typeface="Helvetica Neue"/>
              </a:rPr>
              <a:t>(</a:t>
            </a:r>
            <a:r>
              <a:rPr lang="en-US" sz="3234" b="0" i="0" u="none" strike="noStrike" cap="none" dirty="0" err="1">
                <a:solidFill>
                  <a:srgbClr val="5E5E5E"/>
                </a:solidFill>
                <a:latin typeface="Helvetica Neue"/>
                <a:ea typeface="Helvetica Neue"/>
                <a:cs typeface="Helvetica Neue"/>
                <a:sym typeface="Helvetica Neue"/>
              </a:rPr>
              <a:t>quente</a:t>
            </a:r>
            <a:r>
              <a:rPr lang="en-US" sz="3234" b="0" i="0" u="none" strike="noStrike" cap="none" dirty="0">
                <a:solidFill>
                  <a:srgbClr val="5E5E5E"/>
                </a:solidFill>
                <a:latin typeface="Helvetica Neue"/>
                <a:ea typeface="Helvetica Neue"/>
                <a:cs typeface="Helvetica Neue"/>
                <a:sym typeface="Helvetica Neue"/>
              </a:rPr>
              <a:t> e </a:t>
            </a:r>
            <a:r>
              <a:rPr lang="en-US" sz="3234" b="0" i="0" u="none" strike="noStrike" cap="none" dirty="0" err="1">
                <a:solidFill>
                  <a:srgbClr val="5E5E5E"/>
                </a:solidFill>
                <a:latin typeface="Helvetica Neue"/>
                <a:ea typeface="Helvetica Neue"/>
                <a:cs typeface="Helvetica Neue"/>
                <a:sym typeface="Helvetica Neue"/>
              </a:rPr>
              <a:t>morno</a:t>
            </a:r>
            <a:r>
              <a:rPr lang="en-US" sz="3234" b="0" i="0" u="none" strike="noStrike" cap="none" dirty="0">
                <a:solidFill>
                  <a:srgbClr val="5E5E5E"/>
                </a:solidFill>
                <a:latin typeface="Helvetica Neue"/>
                <a:ea typeface="Helvetica Neue"/>
                <a:cs typeface="Helvetica Neue"/>
                <a:sym typeface="Helvetica Neue"/>
              </a:rPr>
              <a:t>)</a:t>
            </a:r>
            <a:endParaRPr sz="3234" b="0" i="0" u="none" strike="noStrike" cap="none" dirty="0">
              <a:solidFill>
                <a:srgbClr val="5E5E5E"/>
              </a:solidFill>
              <a:latin typeface="Helvetica Neue"/>
              <a:ea typeface="Helvetica Neue"/>
              <a:cs typeface="Helvetica Neue"/>
              <a:sym typeface="Helvetica Neue"/>
            </a:endParaRPr>
          </a:p>
        </p:txBody>
      </p:sp>
      <p:sp>
        <p:nvSpPr>
          <p:cNvPr id="728" name="Google Shape;728;p103"/>
          <p:cNvSpPr/>
          <p:nvPr/>
        </p:nvSpPr>
        <p:spPr>
          <a:xfrm>
            <a:off x="6005385" y="4001045"/>
            <a:ext cx="359648" cy="859359"/>
          </a:xfrm>
          <a:prstGeom prst="downArrow">
            <a:avLst>
              <a:gd name="adj1" fmla="val 50000"/>
              <a:gd name="adj2" fmla="val 50000"/>
            </a:avLst>
          </a:prstGeom>
          <a:solidFill>
            <a:srgbClr val="4A86E8"/>
          </a:solidFill>
          <a:ln w="9525" cap="flat" cmpd="sng">
            <a:solidFill>
              <a:srgbClr val="000000"/>
            </a:solidFill>
            <a:prstDash val="solid"/>
            <a:round/>
            <a:headEnd type="none" w="sm" len="sm"/>
            <a:tailEnd type="none" w="sm" len="sm"/>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5E5E5E"/>
              </a:buClr>
              <a:buSzPts val="5836"/>
              <a:buFont typeface="Helvetica Neue"/>
              <a:buNone/>
            </a:pPr>
            <a:endParaRPr sz="5836" b="0" i="0" u="none" strike="noStrike" cap="none">
              <a:solidFill>
                <a:srgbClr val="5E5E5E"/>
              </a:solidFill>
              <a:latin typeface="Helvetica Neue"/>
              <a:ea typeface="Helvetica Neue"/>
              <a:cs typeface="Helvetica Neue"/>
              <a:sym typeface="Helvetica Neue"/>
            </a:endParaRPr>
          </a:p>
        </p:txBody>
      </p:sp>
      <p:sp>
        <p:nvSpPr>
          <p:cNvPr id="729" name="Google Shape;729;p103"/>
          <p:cNvSpPr txBox="1"/>
          <p:nvPr/>
        </p:nvSpPr>
        <p:spPr>
          <a:xfrm>
            <a:off x="1237129" y="5183121"/>
            <a:ext cx="9843247" cy="912094"/>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rgbClr val="5E5E5E"/>
              </a:buClr>
              <a:buSzPts val="4711"/>
              <a:buFont typeface="Helvetica Neue"/>
              <a:buNone/>
            </a:pPr>
            <a:r>
              <a:rPr lang="en-US" sz="4711" b="0" i="0" u="none" strike="noStrike" cap="none" dirty="0" err="1">
                <a:solidFill>
                  <a:srgbClr val="5E5E5E"/>
                </a:solidFill>
                <a:latin typeface="Helvetica Neue"/>
                <a:ea typeface="Helvetica Neue"/>
                <a:cs typeface="Helvetica Neue"/>
                <a:sym typeface="Helvetica Neue"/>
              </a:rPr>
              <a:t>Enviar</a:t>
            </a:r>
            <a:r>
              <a:rPr lang="en-US" sz="4711" b="0" i="0" u="none" strike="noStrike" cap="none" dirty="0">
                <a:solidFill>
                  <a:srgbClr val="5E5E5E"/>
                </a:solidFill>
                <a:latin typeface="Helvetica Neue"/>
                <a:ea typeface="Helvetica Neue"/>
                <a:cs typeface="Helvetica Neue"/>
                <a:sym typeface="Helvetica Neue"/>
              </a:rPr>
              <a:t> </a:t>
            </a:r>
            <a:r>
              <a:rPr lang="en-US" sz="4711" b="0" i="0" u="none" strike="noStrike" cap="none" dirty="0" err="1">
                <a:solidFill>
                  <a:srgbClr val="5E5E5E"/>
                </a:solidFill>
                <a:latin typeface="Helvetica Neue"/>
                <a:ea typeface="Helvetica Neue"/>
                <a:cs typeface="Helvetica Neue"/>
                <a:sym typeface="Helvetica Neue"/>
              </a:rPr>
              <a:t>uma</a:t>
            </a:r>
            <a:r>
              <a:rPr lang="en-US" sz="4711" b="0" i="0" u="none" strike="noStrike" cap="none" dirty="0">
                <a:solidFill>
                  <a:srgbClr val="5E5E5E"/>
                </a:solidFill>
                <a:latin typeface="Helvetica Neue"/>
                <a:ea typeface="Helvetica Neue"/>
                <a:cs typeface="Helvetica Neue"/>
                <a:sym typeface="Helvetica Neue"/>
              </a:rPr>
              <a:t> </a:t>
            </a:r>
            <a:r>
              <a:rPr lang="en-US" sz="4711" b="0" i="0" u="none" strike="noStrike" cap="none" dirty="0" err="1">
                <a:solidFill>
                  <a:srgbClr val="5E5E5E"/>
                </a:solidFill>
                <a:latin typeface="Helvetica Neue"/>
                <a:ea typeface="Helvetica Neue"/>
                <a:cs typeface="Helvetica Neue"/>
                <a:sym typeface="Helvetica Neue"/>
              </a:rPr>
              <a:t>mensagem</a:t>
            </a:r>
            <a:r>
              <a:rPr lang="en-US" sz="4711" b="0" i="0" u="none" strike="noStrike" cap="none" dirty="0">
                <a:solidFill>
                  <a:srgbClr val="5E5E5E"/>
                </a:solidFill>
                <a:latin typeface="Helvetica Neue"/>
                <a:ea typeface="Helvetica Neue"/>
                <a:cs typeface="Helvetica Neue"/>
                <a:sym typeface="Helvetica Neue"/>
              </a:rPr>
              <a:t> de </a:t>
            </a:r>
            <a:r>
              <a:rPr lang="en-US" sz="4711" b="0" i="0" u="none" strike="noStrike" cap="none" dirty="0" err="1">
                <a:solidFill>
                  <a:srgbClr val="5E5E5E"/>
                </a:solidFill>
                <a:latin typeface="Helvetica Neue"/>
                <a:ea typeface="Helvetica Neue"/>
                <a:cs typeface="Helvetica Neue"/>
                <a:sym typeface="Helvetica Neue"/>
              </a:rPr>
              <a:t>texto</a:t>
            </a:r>
            <a:endParaRPr sz="4711" b="0" i="0" u="none" strike="noStrike" cap="none" dirty="0">
              <a:solidFill>
                <a:srgbClr val="5E5E5E"/>
              </a:solidFill>
              <a:latin typeface="Helvetica Neue"/>
              <a:ea typeface="Helvetica Neue"/>
              <a:cs typeface="Helvetica Neue"/>
              <a:sym typeface="Helvetica Neue"/>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9250B42B-1A62-6C16-C781-C109FC0493F7}"/>
            </a:ext>
          </a:extLst>
        </p:cNvPr>
        <p:cNvGrpSpPr/>
        <p:nvPr/>
      </p:nvGrpSpPr>
      <p:grpSpPr>
        <a:xfrm>
          <a:off x="0" y="0"/>
          <a:ext cx="0" cy="0"/>
          <a:chOff x="0" y="0"/>
          <a:chExt cx="0" cy="0"/>
        </a:xfrm>
      </p:grpSpPr>
      <p:sp>
        <p:nvSpPr>
          <p:cNvPr id="336" name="Google Shape;336;p46">
            <a:extLst>
              <a:ext uri="{FF2B5EF4-FFF2-40B4-BE49-F238E27FC236}">
                <a16:creationId xmlns:a16="http://schemas.microsoft.com/office/drawing/2014/main" id="{34774180-36E7-E710-C2D5-FA91D6633D0C}"/>
              </a:ext>
            </a:extLst>
          </p:cNvPr>
          <p:cNvSpPr txBox="1">
            <a:spLocks noGrp="1"/>
          </p:cNvSpPr>
          <p:nvPr>
            <p:ph type="body" idx="1"/>
          </p:nvPr>
        </p:nvSpPr>
        <p:spPr>
          <a:xfrm>
            <a:off x="634364" y="1959365"/>
            <a:ext cx="11476636" cy="1891418"/>
          </a:xfrm>
          <a:prstGeom prst="rect">
            <a:avLst/>
          </a:prstGeom>
          <a:noFill/>
          <a:ln>
            <a:noFill/>
          </a:ln>
        </p:spPr>
        <p:txBody>
          <a:bodyPr spcFirstLastPara="1" wrap="square" lIns="50800" tIns="50800" rIns="50800" bIns="50800" anchor="ctr" anchorCtr="0">
            <a:normAutofit/>
          </a:bodyPr>
          <a:lstStyle/>
          <a:p>
            <a:pPr marL="0" lvl="0" indent="0" algn="l" rtl="0">
              <a:lnSpc>
                <a:spcPct val="80000"/>
              </a:lnSpc>
              <a:spcBef>
                <a:spcPts val="0"/>
              </a:spcBef>
              <a:spcAft>
                <a:spcPts val="0"/>
              </a:spcAft>
              <a:buClr>
                <a:srgbClr val="FFFFFF"/>
              </a:buClr>
              <a:buSzPts val="3300"/>
              <a:buFont typeface="Raleway"/>
              <a:buNone/>
            </a:pPr>
            <a:r>
              <a:rPr lang="en-US" sz="3300" dirty="0" err="1"/>
              <a:t>Você</a:t>
            </a:r>
            <a:r>
              <a:rPr lang="en-US" sz="3300" dirty="0"/>
              <a:t> </a:t>
            </a:r>
            <a:r>
              <a:rPr lang="en-US" sz="3300" dirty="0" err="1"/>
              <a:t>vai</a:t>
            </a:r>
            <a:r>
              <a:rPr lang="en-US" sz="3300" dirty="0"/>
              <a:t> </a:t>
            </a:r>
            <a:r>
              <a:rPr lang="en-US" sz="3300" dirty="0" err="1"/>
              <a:t>conseguir</a:t>
            </a:r>
            <a:r>
              <a:rPr lang="en-US" sz="3300" dirty="0"/>
              <a:t> </a:t>
            </a:r>
            <a:r>
              <a:rPr lang="en-US" sz="3300" dirty="0" err="1"/>
              <a:t>tudo</a:t>
            </a:r>
            <a:r>
              <a:rPr lang="en-US" sz="3300" dirty="0"/>
              <a:t> o que </a:t>
            </a:r>
            <a:r>
              <a:rPr lang="en-US" sz="3300" dirty="0" err="1"/>
              <a:t>quer</a:t>
            </a:r>
            <a:r>
              <a:rPr lang="en-US" sz="3300" dirty="0"/>
              <a:t> </a:t>
            </a:r>
            <a:r>
              <a:rPr lang="en-US" sz="3300" dirty="0" err="1"/>
              <a:t>na</a:t>
            </a:r>
            <a:r>
              <a:rPr lang="en-US" sz="3300" dirty="0"/>
              <a:t> </a:t>
            </a:r>
            <a:r>
              <a:rPr lang="en-US" sz="3300" dirty="0" err="1"/>
              <a:t>vida</a:t>
            </a:r>
            <a:r>
              <a:rPr lang="en-US" sz="3300" b="1" dirty="0"/>
              <a:t>, </a:t>
            </a:r>
            <a:endParaRPr sz="3300" dirty="0"/>
          </a:p>
          <a:p>
            <a:pPr marL="0" lvl="0" indent="0" algn="l" rtl="0">
              <a:lnSpc>
                <a:spcPct val="80000"/>
              </a:lnSpc>
              <a:spcBef>
                <a:spcPts val="1900"/>
              </a:spcBef>
              <a:spcAft>
                <a:spcPts val="0"/>
              </a:spcAft>
              <a:buClr>
                <a:srgbClr val="FFFFFF"/>
              </a:buClr>
              <a:buSzPts val="3300"/>
              <a:buFont typeface="Raleway"/>
              <a:buNone/>
            </a:pPr>
            <a:r>
              <a:rPr lang="en-US" sz="3300" dirty="0"/>
              <a:t>se </a:t>
            </a:r>
            <a:r>
              <a:rPr lang="en-US" sz="3300" dirty="0" err="1"/>
              <a:t>você</a:t>
            </a:r>
            <a:r>
              <a:rPr lang="en-US" sz="3300" dirty="0"/>
              <a:t> </a:t>
            </a:r>
            <a:r>
              <a:rPr lang="en-US" sz="3300" dirty="0" err="1"/>
              <a:t>ajudar</a:t>
            </a:r>
            <a:r>
              <a:rPr lang="en-US" sz="3300" dirty="0"/>
              <a:t> </a:t>
            </a:r>
            <a:r>
              <a:rPr lang="en-US" sz="3300" dirty="0" err="1"/>
              <a:t>outras</a:t>
            </a:r>
            <a:r>
              <a:rPr lang="en-US" sz="3300" dirty="0"/>
              <a:t> </a:t>
            </a:r>
            <a:r>
              <a:rPr lang="en-US" sz="3300" dirty="0" err="1"/>
              <a:t>pessoas</a:t>
            </a:r>
            <a:r>
              <a:rPr lang="en-US" sz="3300" dirty="0"/>
              <a:t> o </a:t>
            </a:r>
            <a:r>
              <a:rPr lang="en-US" sz="3300" dirty="0" err="1"/>
              <a:t>suficiente</a:t>
            </a:r>
            <a:r>
              <a:rPr lang="en-US" sz="3300" dirty="0"/>
              <a:t> a </a:t>
            </a:r>
            <a:r>
              <a:rPr lang="en-US" sz="3300" dirty="0" err="1"/>
              <a:t>conseguirem</a:t>
            </a:r>
            <a:r>
              <a:rPr lang="en-US" sz="3300" dirty="0"/>
              <a:t> o que </a:t>
            </a:r>
            <a:r>
              <a:rPr lang="en-US" sz="3300" dirty="0" err="1"/>
              <a:t>querem</a:t>
            </a:r>
            <a:r>
              <a:rPr lang="en-US" sz="3300" dirty="0"/>
              <a:t>.</a:t>
            </a:r>
            <a:endParaRPr dirty="0"/>
          </a:p>
        </p:txBody>
      </p:sp>
      <p:sp>
        <p:nvSpPr>
          <p:cNvPr id="337" name="Google Shape;337;p46">
            <a:extLst>
              <a:ext uri="{FF2B5EF4-FFF2-40B4-BE49-F238E27FC236}">
                <a16:creationId xmlns:a16="http://schemas.microsoft.com/office/drawing/2014/main" id="{6550FA67-4E41-6C63-CA6F-3BFDD9582EB6}"/>
              </a:ext>
            </a:extLst>
          </p:cNvPr>
          <p:cNvSpPr txBox="1">
            <a:spLocks noGrp="1"/>
          </p:cNvSpPr>
          <p:nvPr>
            <p:ph type="body" idx="2"/>
          </p:nvPr>
        </p:nvSpPr>
        <p:spPr>
          <a:xfrm>
            <a:off x="643890" y="2905074"/>
            <a:ext cx="11457583" cy="242058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1600"/>
              <a:buFont typeface="Raleway"/>
              <a:buNone/>
            </a:pPr>
            <a:r>
              <a:rPr lang="en-US" sz="1600" b="0" i="0" u="none" strike="noStrike" cap="none" dirty="0">
                <a:solidFill>
                  <a:srgbClr val="FFFFFF"/>
                </a:solidFill>
                <a:latin typeface="Raleway"/>
                <a:ea typeface="Raleway"/>
                <a:cs typeface="Raleway"/>
                <a:sym typeface="Raleway"/>
              </a:rPr>
              <a:t>- Zig Ziglar</a:t>
            </a:r>
            <a:endParaRPr dirty="0"/>
          </a:p>
        </p:txBody>
      </p:sp>
      <p:sp>
        <p:nvSpPr>
          <p:cNvPr id="338" name="Google Shape;338;p46">
            <a:extLst>
              <a:ext uri="{FF2B5EF4-FFF2-40B4-BE49-F238E27FC236}">
                <a16:creationId xmlns:a16="http://schemas.microsoft.com/office/drawing/2014/main" id="{429E4BD7-B0F2-4478-0B1E-E91600C30D2A}"/>
              </a:ext>
            </a:extLst>
          </p:cNvPr>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99459623"/>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5"/>
          <p:cNvSpPr txBox="1">
            <a:spLocks noGrp="1"/>
          </p:cNvSpPr>
          <p:nvPr>
            <p:ph type="title"/>
          </p:nvPr>
        </p:nvSpPr>
        <p:spPr>
          <a:xfrm>
            <a:off x="1282262" y="2513770"/>
            <a:ext cx="9385739" cy="3101583"/>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5226"/>
              <a:buFont typeface="Open Sans Light"/>
              <a:buNone/>
            </a:pPr>
            <a:r>
              <a:rPr lang="en-US" sz="5226">
                <a:solidFill>
                  <a:schemeClr val="accent1"/>
                </a:solidFill>
              </a:rPr>
              <a:t>SATURDAY:</a:t>
            </a:r>
            <a:br>
              <a:rPr lang="en-US" sz="5226">
                <a:solidFill>
                  <a:schemeClr val="accent1"/>
                </a:solidFill>
              </a:rPr>
            </a:br>
            <a:r>
              <a:rPr lang="en-US" sz="5226">
                <a:solidFill>
                  <a:schemeClr val="accent1"/>
                </a:solidFill>
              </a:rPr>
              <a:t>2525 N. Three Falls Dr.</a:t>
            </a:r>
            <a:br>
              <a:rPr lang="en-US" sz="5226">
                <a:solidFill>
                  <a:schemeClr val="accent1"/>
                </a:solidFill>
              </a:rPr>
            </a:br>
            <a:r>
              <a:rPr lang="en-US" sz="5226">
                <a:solidFill>
                  <a:schemeClr val="accent1"/>
                </a:solidFill>
              </a:rPr>
              <a:t>Alpine, UT</a:t>
            </a:r>
            <a:br>
              <a:rPr lang="en-US" sz="5226">
                <a:solidFill>
                  <a:schemeClr val="accent1"/>
                </a:solidFill>
              </a:rPr>
            </a:br>
            <a:r>
              <a:rPr lang="en-US" sz="5226">
                <a:solidFill>
                  <a:schemeClr val="accent1"/>
                </a:solidFill>
              </a:rPr>
              <a:t>9am-3pm</a:t>
            </a:r>
            <a:endParaRPr/>
          </a:p>
        </p:txBody>
      </p:sp>
      <p:sp>
        <p:nvSpPr>
          <p:cNvPr id="742" name="Google Shape;742;p105"/>
          <p:cNvSpPr txBox="1">
            <a:spLocks noGrp="1"/>
          </p:cNvSpPr>
          <p:nvPr>
            <p:ph type="body" idx="1"/>
          </p:nvPr>
        </p:nvSpPr>
        <p:spPr>
          <a:xfrm>
            <a:off x="1524000" y="1493363"/>
            <a:ext cx="9144000" cy="514341"/>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808080"/>
              </a:buClr>
              <a:buSzPts val="868"/>
              <a:buFont typeface="Open Sans"/>
              <a:buNone/>
            </a:pPr>
            <a:r>
              <a:rPr lang="en-US" sz="868">
                <a:latin typeface="Open Sans"/>
                <a:ea typeface="Open Sans"/>
                <a:cs typeface="Open Sans"/>
                <a:sym typeface="Open Sans"/>
              </a:rPr>
              <a:t>EXPERIENCE</a:t>
            </a:r>
            <a:endParaRPr/>
          </a:p>
          <a:p>
            <a:pPr marL="0" lvl="0" indent="0" algn="ctr" rtl="0">
              <a:lnSpc>
                <a:spcPct val="100000"/>
              </a:lnSpc>
              <a:spcBef>
                <a:spcPts val="700"/>
              </a:spcBef>
              <a:spcAft>
                <a:spcPts val="0"/>
              </a:spcAft>
              <a:buClr>
                <a:srgbClr val="808080"/>
              </a:buClr>
              <a:buSzPts val="868"/>
              <a:buFont typeface="Open Sans"/>
              <a:buNone/>
            </a:pPr>
            <a:r>
              <a:rPr lang="en-US" sz="868">
                <a:latin typeface="Open Sans"/>
                <a:ea typeface="Open Sans"/>
                <a:cs typeface="Open Sans"/>
                <a:sym typeface="Open Sans"/>
              </a:rPr>
              <a:t>doTERRA</a:t>
            </a:r>
            <a:endParaRPr/>
          </a:p>
        </p:txBody>
      </p:sp>
      <p:sp>
        <p:nvSpPr>
          <p:cNvPr id="743" name="Google Shape;743;p105"/>
          <p:cNvSpPr/>
          <p:nvPr/>
        </p:nvSpPr>
        <p:spPr>
          <a:xfrm>
            <a:off x="5925606" y="800848"/>
            <a:ext cx="340789" cy="584204"/>
          </a:xfrm>
          <a:custGeom>
            <a:avLst/>
            <a:gdLst/>
            <a:ahLst/>
            <a:cxnLst/>
            <a:rect l="l" t="t" r="r" b="b"/>
            <a:pathLst>
              <a:path w="21600" h="21540" extrusionOk="0">
                <a:moveTo>
                  <a:pt x="9547" y="8995"/>
                </a:moveTo>
                <a:cubicBezTo>
                  <a:pt x="9431" y="9241"/>
                  <a:pt x="9310" y="9495"/>
                  <a:pt x="9182" y="9756"/>
                </a:cubicBezTo>
                <a:cubicBezTo>
                  <a:pt x="8409" y="11354"/>
                  <a:pt x="7531" y="13164"/>
                  <a:pt x="7531" y="15261"/>
                </a:cubicBezTo>
                <a:cubicBezTo>
                  <a:pt x="7531" y="16396"/>
                  <a:pt x="6379" y="16800"/>
                  <a:pt x="5302" y="16800"/>
                </a:cubicBezTo>
                <a:cubicBezTo>
                  <a:pt x="4071" y="16800"/>
                  <a:pt x="3070" y="16212"/>
                  <a:pt x="3070" y="15491"/>
                </a:cubicBezTo>
                <a:cubicBezTo>
                  <a:pt x="3070" y="13016"/>
                  <a:pt x="5121" y="11397"/>
                  <a:pt x="6930" y="9971"/>
                </a:cubicBezTo>
                <a:cubicBezTo>
                  <a:pt x="7496" y="9523"/>
                  <a:pt x="8031" y="9101"/>
                  <a:pt x="8465" y="8681"/>
                </a:cubicBezTo>
                <a:cubicBezTo>
                  <a:pt x="8665" y="8489"/>
                  <a:pt x="9201" y="8497"/>
                  <a:pt x="9443" y="8687"/>
                </a:cubicBezTo>
                <a:cubicBezTo>
                  <a:pt x="9559" y="8776"/>
                  <a:pt x="9596" y="8890"/>
                  <a:pt x="9547" y="8995"/>
                </a:cubicBezTo>
                <a:close/>
                <a:moveTo>
                  <a:pt x="11191" y="180"/>
                </a:moveTo>
                <a:cubicBezTo>
                  <a:pt x="11140" y="-60"/>
                  <a:pt x="10460" y="-60"/>
                  <a:pt x="10409" y="180"/>
                </a:cubicBezTo>
                <a:cubicBezTo>
                  <a:pt x="8706" y="8155"/>
                  <a:pt x="0" y="9798"/>
                  <a:pt x="0" y="15341"/>
                </a:cubicBezTo>
                <a:cubicBezTo>
                  <a:pt x="0" y="18765"/>
                  <a:pt x="4944" y="21540"/>
                  <a:pt x="10801" y="21540"/>
                </a:cubicBezTo>
                <a:cubicBezTo>
                  <a:pt x="16656" y="21540"/>
                  <a:pt x="21600" y="18765"/>
                  <a:pt x="21600" y="15341"/>
                </a:cubicBezTo>
                <a:cubicBezTo>
                  <a:pt x="21600" y="9798"/>
                  <a:pt x="12894" y="8155"/>
                  <a:pt x="11191" y="180"/>
                </a:cubicBezTo>
                <a:close/>
              </a:path>
            </a:pathLst>
          </a:custGeom>
          <a:solidFill>
            <a:schemeClr val="accent1"/>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2">
                                            <p:txEl>
                                              <p:pRg st="0" end="0"/>
                                            </p:txEl>
                                          </p:spTgt>
                                        </p:tgtEl>
                                        <p:attrNameLst>
                                          <p:attrName>style.visibility</p:attrName>
                                        </p:attrNameLst>
                                      </p:cBhvr>
                                      <p:to>
                                        <p:strVal val="visible"/>
                                      </p:to>
                                    </p:set>
                                    <p:animEffect transition="in" filter="fade">
                                      <p:cBhvr>
                                        <p:cTn id="7" dur="500"/>
                                        <p:tgtEl>
                                          <p:spTgt spid="7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2">
                                            <p:txEl>
                                              <p:pRg st="1" end="1"/>
                                            </p:txEl>
                                          </p:spTgt>
                                        </p:tgtEl>
                                        <p:attrNameLst>
                                          <p:attrName>style.visibility</p:attrName>
                                        </p:attrNameLst>
                                      </p:cBhvr>
                                      <p:to>
                                        <p:strVal val="visible"/>
                                      </p:to>
                                    </p:set>
                                    <p:animEffect transition="in" filter="fade">
                                      <p:cBhvr>
                                        <p:cTn id="10" dur="500"/>
                                        <p:tgtEl>
                                          <p:spTgt spid="742">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41"/>
                                        </p:tgtEl>
                                        <p:attrNameLst>
                                          <p:attrName>style.visibility</p:attrName>
                                        </p:attrNameLst>
                                      </p:cBhvr>
                                      <p:to>
                                        <p:strVal val="visible"/>
                                      </p:to>
                                    </p:set>
                                    <p:animEffect transition="in" filter="fade">
                                      <p:cBhvr>
                                        <p:cTn id="14"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106" descr="Picture 11"/>
          <p:cNvPicPr preferRelativeResize="0"/>
          <p:nvPr/>
        </p:nvPicPr>
        <p:blipFill rotWithShape="1">
          <a:blip r:embed="rId3">
            <a:alphaModFix/>
          </a:blip>
          <a:srcRect/>
          <a:stretch/>
        </p:blipFill>
        <p:spPr>
          <a:xfrm>
            <a:off x="-23515" y="13174"/>
            <a:ext cx="12215515" cy="6844827"/>
          </a:xfrm>
          <a:prstGeom prst="rect">
            <a:avLst/>
          </a:prstGeom>
          <a:noFill/>
          <a:ln>
            <a:noFill/>
          </a:ln>
        </p:spPr>
      </p:pic>
      <p:sp>
        <p:nvSpPr>
          <p:cNvPr id="749" name="Google Shape;749;p106"/>
          <p:cNvSpPr txBox="1"/>
          <p:nvPr/>
        </p:nvSpPr>
        <p:spPr>
          <a:xfrm>
            <a:off x="1051865" y="3435587"/>
            <a:ext cx="4344571" cy="2318583"/>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Next Events:</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January 24-25</a:t>
            </a:r>
            <a:endParaRPr sz="1400" b="0" i="0" u="none" strike="noStrike" cap="none">
              <a:solidFill>
                <a:srgbClr val="000000"/>
              </a:solidFill>
              <a:latin typeface="Arial"/>
              <a:ea typeface="Arial"/>
              <a:cs typeface="Arial"/>
              <a:sym typeface="Arial"/>
            </a:endParaRPr>
          </a:p>
          <a:p>
            <a:pPr marL="0" marR="0" lvl="1"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February 21-22</a:t>
            </a:r>
            <a:endParaRPr sz="1400" b="0" i="0" u="none" strike="noStrike" cap="none">
              <a:solidFill>
                <a:srgbClr val="000000"/>
              </a:solidFill>
              <a:latin typeface="Arial"/>
              <a:ea typeface="Arial"/>
              <a:cs typeface="Arial"/>
              <a:sym typeface="Arial"/>
            </a:endParaRPr>
          </a:p>
        </p:txBody>
      </p:sp>
      <p:pic>
        <p:nvPicPr>
          <p:cNvPr id="750" name="Google Shape;750;p106" descr="Foundations text.png"/>
          <p:cNvPicPr preferRelativeResize="0"/>
          <p:nvPr/>
        </p:nvPicPr>
        <p:blipFill rotWithShape="1">
          <a:blip r:embed="rId4">
            <a:alphaModFix/>
          </a:blip>
          <a:srcRect/>
          <a:stretch/>
        </p:blipFill>
        <p:spPr>
          <a:xfrm>
            <a:off x="7121955" y="4049760"/>
            <a:ext cx="3398594" cy="1416083"/>
          </a:xfrm>
          <a:prstGeom prst="rect">
            <a:avLst/>
          </a:prstGeom>
          <a:noFill/>
          <a:ln>
            <a:noFill/>
          </a:ln>
        </p:spPr>
      </p:pic>
    </p:spTree>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107" descr="Screen Shot 2019-10-19 at 11.32.32 AM.png"/>
          <p:cNvPicPr preferRelativeResize="0"/>
          <p:nvPr/>
        </p:nvPicPr>
        <p:blipFill rotWithShape="1">
          <a:blip r:embed="rId3">
            <a:alphaModFix/>
          </a:blip>
          <a:srcRect/>
          <a:stretch/>
        </p:blipFill>
        <p:spPr>
          <a:xfrm>
            <a:off x="-32150" y="-805385"/>
            <a:ext cx="12256299" cy="8156202"/>
          </a:xfrm>
          <a:prstGeom prst="rect">
            <a:avLst/>
          </a:prstGeom>
          <a:noFill/>
          <a:ln>
            <a:noFill/>
          </a:ln>
        </p:spPr>
      </p:pic>
      <p:sp>
        <p:nvSpPr>
          <p:cNvPr id="756" name="Google Shape;756;p107"/>
          <p:cNvSpPr txBox="1"/>
          <p:nvPr/>
        </p:nvSpPr>
        <p:spPr>
          <a:xfrm>
            <a:off x="5109455" y="603152"/>
            <a:ext cx="2367281"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BELIEF</a:t>
            </a:r>
            <a:endParaRPr sz="1400" b="0" i="0" u="none" strike="noStrike" cap="none">
              <a:solidFill>
                <a:srgbClr val="000000"/>
              </a:solidFill>
              <a:latin typeface="Arial"/>
              <a:ea typeface="Arial"/>
              <a:cs typeface="Arial"/>
              <a:sym typeface="Arial"/>
            </a:endParaRPr>
          </a:p>
        </p:txBody>
      </p:sp>
      <p:sp>
        <p:nvSpPr>
          <p:cNvPr id="757" name="Google Shape;757;p107"/>
          <p:cNvSpPr txBox="1"/>
          <p:nvPr/>
        </p:nvSpPr>
        <p:spPr>
          <a:xfrm>
            <a:off x="12624806" y="484189"/>
            <a:ext cx="2279016"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5E5E5E"/>
              </a:buClr>
              <a:buSzPts val="5000"/>
              <a:buFont typeface="Arial"/>
              <a:buNone/>
            </a:pPr>
            <a:r>
              <a:rPr lang="en-US" sz="5000" b="0" i="0" u="none" strike="noStrike" cap="none">
                <a:solidFill>
                  <a:srgbClr val="5E5E5E"/>
                </a:solidFill>
                <a:latin typeface="Arial"/>
                <a:ea typeface="Arial"/>
                <a:cs typeface="Arial"/>
                <a:sym typeface="Arial"/>
              </a:rPr>
              <a:t>STUCK</a:t>
            </a:r>
            <a:endParaRPr sz="1400" b="0" i="0" u="none" strike="noStrike" cap="none">
              <a:solidFill>
                <a:srgbClr val="000000"/>
              </a:solidFill>
              <a:latin typeface="Arial"/>
              <a:ea typeface="Arial"/>
              <a:cs typeface="Arial"/>
              <a:sym typeface="Arial"/>
            </a:endParaRPr>
          </a:p>
        </p:txBody>
      </p:sp>
      <p:sp>
        <p:nvSpPr>
          <p:cNvPr id="758" name="Google Shape;758;p107"/>
          <p:cNvSpPr txBox="1"/>
          <p:nvPr/>
        </p:nvSpPr>
        <p:spPr>
          <a:xfrm>
            <a:off x="12873655" y="1408456"/>
            <a:ext cx="3373121" cy="1079501"/>
          </a:xfrm>
          <a:prstGeom prst="rect">
            <a:avLst/>
          </a:prstGeom>
          <a:noFill/>
          <a:ln>
            <a:noFill/>
          </a:ln>
        </p:spPr>
        <p:txBody>
          <a:bodyPr spcFirstLastPara="1" wrap="square" lIns="25400" tIns="25400" rIns="25400" bIns="25400" anchor="t" anchorCtr="0">
            <a:spAutoFit/>
          </a:bodyPr>
          <a:lstStyle/>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Partner not on board</a:t>
            </a:r>
            <a:endParaRPr sz="5000" b="0" i="0" u="none" strike="noStrike" cap="none">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Burnout</a:t>
            </a:r>
            <a:endParaRPr sz="5000" b="0" i="0" u="none" strike="noStrike" cap="none">
              <a:solidFill>
                <a:srgbClr val="5E5E5E"/>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E5E5E"/>
              </a:buClr>
              <a:buSzPts val="2500"/>
              <a:buFont typeface="Arial"/>
              <a:buNone/>
            </a:pPr>
            <a:r>
              <a:rPr lang="en-US" sz="2500" b="0" i="0" u="none" strike="noStrike" cap="none">
                <a:solidFill>
                  <a:srgbClr val="5E5E5E"/>
                </a:solidFill>
                <a:latin typeface="Arial"/>
                <a:ea typeface="Arial"/>
                <a:cs typeface="Arial"/>
                <a:sym typeface="Arial"/>
              </a:rPr>
              <a:t>Not duplicating</a:t>
            </a:r>
            <a:endParaRPr sz="1400" b="0" i="0" u="none" strike="noStrike" cap="none">
              <a:solidFill>
                <a:srgbClr val="000000"/>
              </a:solidFill>
              <a:latin typeface="Arial"/>
              <a:ea typeface="Arial"/>
              <a:cs typeface="Arial"/>
              <a:sym typeface="Arial"/>
            </a:endParaRPr>
          </a:p>
        </p:txBody>
      </p:sp>
      <p:sp>
        <p:nvSpPr>
          <p:cNvPr id="759" name="Google Shape;759;p107"/>
          <p:cNvSpPr txBox="1"/>
          <p:nvPr/>
        </p:nvSpPr>
        <p:spPr>
          <a:xfrm>
            <a:off x="7734676" y="4563772"/>
            <a:ext cx="2645411"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ACTION</a:t>
            </a:r>
            <a:endParaRPr sz="1400" b="0" i="0" u="none" strike="noStrike" cap="none">
              <a:solidFill>
                <a:srgbClr val="000000"/>
              </a:solidFill>
              <a:latin typeface="Arial"/>
              <a:ea typeface="Arial"/>
              <a:cs typeface="Arial"/>
              <a:sym typeface="Arial"/>
            </a:endParaRPr>
          </a:p>
        </p:txBody>
      </p:sp>
      <p:sp>
        <p:nvSpPr>
          <p:cNvPr id="760" name="Google Shape;760;p107"/>
          <p:cNvSpPr txBox="1"/>
          <p:nvPr/>
        </p:nvSpPr>
        <p:spPr>
          <a:xfrm>
            <a:off x="2118541" y="4563772"/>
            <a:ext cx="2577466" cy="723901"/>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FE9301"/>
              </a:buClr>
              <a:buSzPts val="5000"/>
              <a:buFont typeface="Arial"/>
              <a:buNone/>
            </a:pPr>
            <a:r>
              <a:rPr lang="en-US" sz="5000" b="0" i="0" u="none" strike="noStrike" cap="none">
                <a:solidFill>
                  <a:srgbClr val="FE9301"/>
                </a:solidFill>
                <a:latin typeface="Arial"/>
                <a:ea typeface="Arial"/>
                <a:cs typeface="Arial"/>
                <a:sym typeface="Arial"/>
              </a:rPr>
              <a:t>RESULT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02EF4D0-0041-9E9B-E728-79658B0113C9}"/>
            </a:ext>
          </a:extLst>
        </p:cNvPr>
        <p:cNvGrpSpPr/>
        <p:nvPr/>
      </p:nvGrpSpPr>
      <p:grpSpPr>
        <a:xfrm>
          <a:off x="0" y="0"/>
          <a:ext cx="0" cy="0"/>
          <a:chOff x="0" y="0"/>
          <a:chExt cx="0" cy="0"/>
        </a:xfrm>
      </p:grpSpPr>
      <p:pic>
        <p:nvPicPr>
          <p:cNvPr id="80" name="Google Shape;80;p1" descr="Picture 11">
            <a:extLst>
              <a:ext uri="{FF2B5EF4-FFF2-40B4-BE49-F238E27FC236}">
                <a16:creationId xmlns:a16="http://schemas.microsoft.com/office/drawing/2014/main" id="{85BD7813-E5B1-84B0-7966-C9FFCB37AEF7}"/>
              </a:ext>
            </a:extLst>
          </p:cNvPr>
          <p:cNvPicPr preferRelativeResize="0"/>
          <p:nvPr/>
        </p:nvPicPr>
        <p:blipFill rotWithShape="1">
          <a:blip r:embed="rId3">
            <a:alphaModFix/>
          </a:blip>
          <a:srcRect/>
          <a:stretch/>
        </p:blipFill>
        <p:spPr>
          <a:xfrm>
            <a:off x="-2" y="13174"/>
            <a:ext cx="12215516" cy="6844825"/>
          </a:xfrm>
          <a:prstGeom prst="rect">
            <a:avLst/>
          </a:prstGeom>
          <a:noFill/>
          <a:ln>
            <a:noFill/>
          </a:ln>
        </p:spPr>
      </p:pic>
      <p:sp>
        <p:nvSpPr>
          <p:cNvPr id="2" name="TextBox 1">
            <a:extLst>
              <a:ext uri="{FF2B5EF4-FFF2-40B4-BE49-F238E27FC236}">
                <a16:creationId xmlns:a16="http://schemas.microsoft.com/office/drawing/2014/main" id="{D3C6C458-C00A-91BD-FBC8-662371DD4E1E}"/>
              </a:ext>
            </a:extLst>
          </p:cNvPr>
          <p:cNvSpPr txBox="1"/>
          <p:nvPr/>
        </p:nvSpPr>
        <p:spPr>
          <a:xfrm>
            <a:off x="2219325" y="4152174"/>
            <a:ext cx="7753350" cy="2031325"/>
          </a:xfrm>
          <a:prstGeom prst="rect">
            <a:avLst/>
          </a:prstGeom>
          <a:noFill/>
        </p:spPr>
        <p:txBody>
          <a:bodyPr wrap="square" lIns="0" tIns="0" rIns="0" bIns="0" rtlCol="0" anchor="b">
            <a:spAutoFit/>
          </a:bodyPr>
          <a:lstStyle/>
          <a:p>
            <a:pPr algn="ctr"/>
            <a:r>
              <a:rPr lang="en-US" sz="6600" dirty="0" err="1">
                <a:solidFill>
                  <a:schemeClr val="bg1"/>
                </a:solidFill>
                <a:latin typeface="+mj-lt"/>
              </a:rPr>
              <a:t>é</a:t>
            </a:r>
            <a:r>
              <a:rPr lang="en-US" sz="6600" dirty="0">
                <a:solidFill>
                  <a:schemeClr val="bg1"/>
                </a:solidFill>
                <a:latin typeface="+mj-lt"/>
              </a:rPr>
              <a:t> </a:t>
            </a:r>
            <a:r>
              <a:rPr lang="en-US" sz="6600" dirty="0" err="1">
                <a:solidFill>
                  <a:schemeClr val="bg1"/>
                </a:solidFill>
                <a:latin typeface="+mj-lt"/>
              </a:rPr>
              <a:t>sua</a:t>
            </a:r>
            <a:r>
              <a:rPr lang="en-US" sz="6600" dirty="0">
                <a:solidFill>
                  <a:schemeClr val="bg1"/>
                </a:solidFill>
                <a:latin typeface="+mj-lt"/>
              </a:rPr>
              <a:t> </a:t>
            </a:r>
            <a:br>
              <a:rPr lang="en-US" sz="6600" dirty="0">
                <a:solidFill>
                  <a:schemeClr val="bg1"/>
                </a:solidFill>
                <a:latin typeface="+mj-lt"/>
              </a:rPr>
            </a:br>
            <a:r>
              <a:rPr lang="en-US" sz="6600" dirty="0" err="1">
                <a:solidFill>
                  <a:schemeClr val="bg1"/>
                </a:solidFill>
                <a:latin typeface="+mj-lt"/>
              </a:rPr>
              <a:t>Fabrica</a:t>
            </a:r>
            <a:r>
              <a:rPr lang="en-US" sz="6600" dirty="0">
                <a:solidFill>
                  <a:schemeClr val="bg1"/>
                </a:solidFill>
                <a:latin typeface="+mj-lt"/>
              </a:rPr>
              <a:t> de Elites</a:t>
            </a:r>
          </a:p>
        </p:txBody>
      </p:sp>
    </p:spTree>
    <p:extLst>
      <p:ext uri="{BB962C8B-B14F-4D97-AF65-F5344CB8AC3E}">
        <p14:creationId xmlns:p14="http://schemas.microsoft.com/office/powerpoint/2010/main" val="315788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F0C52-FB7A-375F-7C65-0C1812F84B5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9137F7-C3C0-8BE2-3650-B53219268E10}"/>
              </a:ext>
            </a:extLst>
          </p:cNvPr>
          <p:cNvPicPr>
            <a:picLocks noChangeAspect="1"/>
          </p:cNvPicPr>
          <p:nvPr/>
        </p:nvPicPr>
        <p:blipFill>
          <a:blip r:embed="rId2"/>
          <a:stretch>
            <a:fillRect/>
          </a:stretch>
        </p:blipFill>
        <p:spPr>
          <a:xfrm>
            <a:off x="991925" y="3999718"/>
            <a:ext cx="5104075" cy="2858282"/>
          </a:xfrm>
          <a:prstGeom prst="rect">
            <a:avLst/>
          </a:prstGeom>
        </p:spPr>
      </p:pic>
      <p:pic>
        <p:nvPicPr>
          <p:cNvPr id="8" name="Picture 7">
            <a:extLst>
              <a:ext uri="{FF2B5EF4-FFF2-40B4-BE49-F238E27FC236}">
                <a16:creationId xmlns:a16="http://schemas.microsoft.com/office/drawing/2014/main" id="{08E3A788-98FE-AB65-1343-15246ECF815E}"/>
              </a:ext>
            </a:extLst>
          </p:cNvPr>
          <p:cNvPicPr>
            <a:picLocks noChangeAspect="1"/>
          </p:cNvPicPr>
          <p:nvPr/>
        </p:nvPicPr>
        <p:blipFill>
          <a:blip r:embed="rId3"/>
          <a:srcRect l="38971"/>
          <a:stretch/>
        </p:blipFill>
        <p:spPr>
          <a:xfrm>
            <a:off x="1630118" y="258857"/>
            <a:ext cx="3827688" cy="3512261"/>
          </a:xfrm>
          <a:prstGeom prst="rect">
            <a:avLst/>
          </a:prstGeom>
        </p:spPr>
      </p:pic>
    </p:spTree>
    <p:extLst>
      <p:ext uri="{BB962C8B-B14F-4D97-AF65-F5344CB8AC3E}">
        <p14:creationId xmlns:p14="http://schemas.microsoft.com/office/powerpoint/2010/main" val="162109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65273-7A38-47C1-6B02-AC00CDFA02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D5B5F6-5D37-8FB6-15B7-82B9A68FCCCB}"/>
              </a:ext>
            </a:extLst>
          </p:cNvPr>
          <p:cNvSpPr txBox="1"/>
          <p:nvPr/>
        </p:nvSpPr>
        <p:spPr>
          <a:xfrm>
            <a:off x="2552700" y="1362432"/>
            <a:ext cx="8591550" cy="2523768"/>
          </a:xfrm>
          <a:prstGeom prst="rect">
            <a:avLst/>
          </a:prstGeom>
          <a:noFill/>
        </p:spPr>
        <p:txBody>
          <a:bodyPr wrap="square" lIns="0" tIns="0" rIns="0" bIns="0" rtlCol="0" anchor="b">
            <a:spAutoFit/>
          </a:bodyPr>
          <a:lstStyle/>
          <a:p>
            <a:r>
              <a:rPr lang="en-US" sz="12000" dirty="0" err="1">
                <a:solidFill>
                  <a:schemeClr val="tx2"/>
                </a:solidFill>
                <a:latin typeface="+mj-lt"/>
              </a:rPr>
              <a:t>Imersão</a:t>
            </a:r>
            <a:r>
              <a:rPr lang="en-US" sz="6000" dirty="0">
                <a:solidFill>
                  <a:schemeClr val="tx2"/>
                </a:solidFill>
                <a:latin typeface="+mj-lt"/>
              </a:rPr>
              <a:t> </a:t>
            </a:r>
          </a:p>
          <a:p>
            <a:r>
              <a:rPr lang="en-US" sz="4400" dirty="0">
                <a:solidFill>
                  <a:schemeClr val="tx2"/>
                </a:solidFill>
                <a:latin typeface="+mj-lt"/>
              </a:rPr>
              <a:t>(</a:t>
            </a:r>
            <a:r>
              <a:rPr lang="en-US" sz="4400" dirty="0" err="1">
                <a:solidFill>
                  <a:schemeClr val="tx2"/>
                </a:solidFill>
                <a:latin typeface="+mj-lt"/>
              </a:rPr>
              <a:t>eventos</a:t>
            </a:r>
            <a:r>
              <a:rPr lang="en-US" sz="4400" dirty="0">
                <a:solidFill>
                  <a:schemeClr val="tx2"/>
                </a:solidFill>
                <a:latin typeface="+mj-lt"/>
              </a:rPr>
              <a:t> de </a:t>
            </a:r>
            <a:r>
              <a:rPr lang="en-US" sz="4400" dirty="0" err="1">
                <a:solidFill>
                  <a:schemeClr val="tx2"/>
                </a:solidFill>
                <a:latin typeface="+mj-lt"/>
              </a:rPr>
              <a:t>destino</a:t>
            </a:r>
            <a:r>
              <a:rPr lang="en-US" sz="4400" dirty="0">
                <a:solidFill>
                  <a:schemeClr val="tx2"/>
                </a:solidFill>
                <a:latin typeface="+mj-lt"/>
              </a:rPr>
              <a:t>)</a:t>
            </a:r>
          </a:p>
        </p:txBody>
      </p:sp>
    </p:spTree>
    <p:extLst>
      <p:ext uri="{BB962C8B-B14F-4D97-AF65-F5344CB8AC3E}">
        <p14:creationId xmlns:p14="http://schemas.microsoft.com/office/powerpoint/2010/main" val="4624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25E-6 1.11111E-6 L -0.01354 0.03449 " pathEditMode="relative" rAng="0" ptsTypes="AA">
                                      <p:cBhvr>
                                        <p:cTn id="9" dur="1000" spd="-100000" fill="hold"/>
                                        <p:tgtEl>
                                          <p:spTgt spid="3"/>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82D0C246-42E5-21BA-F2CB-E77B672EAF91}"/>
            </a:ext>
          </a:extLst>
        </p:cNvPr>
        <p:cNvGrpSpPr/>
        <p:nvPr/>
      </p:nvGrpSpPr>
      <p:grpSpPr>
        <a:xfrm>
          <a:off x="0" y="0"/>
          <a:ext cx="0" cy="0"/>
          <a:chOff x="0" y="0"/>
          <a:chExt cx="0" cy="0"/>
        </a:xfrm>
      </p:grpSpPr>
      <p:pic>
        <p:nvPicPr>
          <p:cNvPr id="80" name="Google Shape;80;p1" descr="Picture 11">
            <a:extLst>
              <a:ext uri="{FF2B5EF4-FFF2-40B4-BE49-F238E27FC236}">
                <a16:creationId xmlns:a16="http://schemas.microsoft.com/office/drawing/2014/main" id="{1716A26B-0AFA-34A0-BCDB-3E103FE965A6}"/>
              </a:ext>
            </a:extLst>
          </p:cNvPr>
          <p:cNvPicPr preferRelativeResize="0"/>
          <p:nvPr/>
        </p:nvPicPr>
        <p:blipFill rotWithShape="1">
          <a:blip r:embed="rId3">
            <a:alphaModFix/>
          </a:blip>
          <a:srcRect/>
          <a:stretch/>
        </p:blipFill>
        <p:spPr>
          <a:xfrm>
            <a:off x="-2" y="13174"/>
            <a:ext cx="12215516" cy="6844825"/>
          </a:xfrm>
          <a:prstGeom prst="rect">
            <a:avLst/>
          </a:prstGeom>
          <a:noFill/>
          <a:ln>
            <a:noFill/>
          </a:ln>
        </p:spPr>
      </p:pic>
    </p:spTree>
    <p:extLst>
      <p:ext uri="{BB962C8B-B14F-4D97-AF65-F5344CB8AC3E}">
        <p14:creationId xmlns:p14="http://schemas.microsoft.com/office/powerpoint/2010/main" val="242771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1362944" y="516503"/>
            <a:ext cx="10578044" cy="5593976"/>
          </a:xfrm>
          <a:prstGeom prst="rect">
            <a:avLst/>
          </a:prstGeom>
          <a:noFill/>
          <a:ln>
            <a:noFill/>
          </a:ln>
        </p:spPr>
        <p:txBody>
          <a:bodyPr spcFirstLastPara="1" wrap="square" lIns="0" tIns="0" rIns="0" bIns="0" anchor="ctr" anchorCtr="0">
            <a:normAutofit/>
          </a:bodyPr>
          <a:lstStyle/>
          <a:p>
            <a:pPr lvl="0" algn="l">
              <a:buClr>
                <a:srgbClr val="FFFFFF"/>
              </a:buClr>
              <a:buSzPct val="100000"/>
            </a:pPr>
            <a:r>
              <a:rPr lang="en-US" sz="7200" dirty="0" err="1">
                <a:solidFill>
                  <a:srgbClr val="FFFFFF"/>
                </a:solidFill>
              </a:rPr>
              <a:t>Evento</a:t>
            </a:r>
            <a:r>
              <a:rPr lang="en-US" sz="7200" dirty="0">
                <a:solidFill>
                  <a:srgbClr val="FFFFFF"/>
                </a:solidFill>
              </a:rPr>
              <a:t> de 4 </a:t>
            </a:r>
            <a:r>
              <a:rPr lang="en-US" sz="7200" dirty="0" err="1">
                <a:solidFill>
                  <a:srgbClr val="FFFFFF"/>
                </a:solidFill>
              </a:rPr>
              <a:t>passos</a:t>
            </a:r>
            <a:br>
              <a:rPr lang="en-US" sz="7200" dirty="0">
                <a:solidFill>
                  <a:srgbClr val="FFFFFF"/>
                </a:solidFill>
              </a:rPr>
            </a:br>
            <a:br>
              <a:rPr lang="en-US" sz="2800" dirty="0">
                <a:solidFill>
                  <a:srgbClr val="FFFFFF"/>
                </a:solidFill>
              </a:rPr>
            </a:br>
            <a:r>
              <a:rPr lang="en-US" sz="5400" dirty="0">
                <a:solidFill>
                  <a:srgbClr val="FFFFFF"/>
                </a:solidFill>
              </a:rPr>
              <a:t>1. </a:t>
            </a:r>
            <a:r>
              <a:rPr lang="en-US" sz="5400" dirty="0" err="1">
                <a:solidFill>
                  <a:srgbClr val="FFFFFF"/>
                </a:solidFill>
              </a:rPr>
              <a:t>Experiência</a:t>
            </a:r>
            <a:br>
              <a:rPr lang="en-US" sz="5400" dirty="0">
                <a:solidFill>
                  <a:srgbClr val="FFFFFF"/>
                </a:solidFill>
              </a:rPr>
            </a:br>
            <a:r>
              <a:rPr lang="en-US" sz="5400" dirty="0">
                <a:solidFill>
                  <a:srgbClr val="FFFFFF"/>
                </a:solidFill>
              </a:rPr>
              <a:t>2. </a:t>
            </a:r>
            <a:r>
              <a:rPr lang="en-US" sz="5400" dirty="0" err="1">
                <a:solidFill>
                  <a:srgbClr val="FFFFFF"/>
                </a:solidFill>
              </a:rPr>
              <a:t>Inspiração</a:t>
            </a:r>
            <a:br>
              <a:rPr lang="en-US" sz="5400" dirty="0">
                <a:solidFill>
                  <a:srgbClr val="FFFFFF"/>
                </a:solidFill>
              </a:rPr>
            </a:br>
            <a:r>
              <a:rPr lang="en-US" sz="5400" dirty="0">
                <a:solidFill>
                  <a:srgbClr val="FFFFFF"/>
                </a:solidFill>
              </a:rPr>
              <a:t>3. Resolver </a:t>
            </a:r>
            <a:r>
              <a:rPr lang="en-US" sz="5400" dirty="0" err="1">
                <a:solidFill>
                  <a:srgbClr val="FFFFFF"/>
                </a:solidFill>
              </a:rPr>
              <a:t>Preocupações</a:t>
            </a:r>
            <a:br>
              <a:rPr lang="en-US" sz="5400" dirty="0">
                <a:solidFill>
                  <a:srgbClr val="FFFFFF"/>
                </a:solidFill>
              </a:rPr>
            </a:br>
            <a:r>
              <a:rPr lang="en-US" sz="5400" dirty="0">
                <a:solidFill>
                  <a:srgbClr val="FFFFFF"/>
                </a:solidFill>
              </a:rPr>
              <a:t>4. O </a:t>
            </a:r>
            <a:r>
              <a:rPr lang="en-US" sz="5400" dirty="0" err="1">
                <a:solidFill>
                  <a:srgbClr val="FFFFFF"/>
                </a:solidFill>
              </a:rPr>
              <a:t>lançamento</a:t>
            </a:r>
            <a:r>
              <a:rPr lang="en-US" sz="5400" dirty="0">
                <a:solidFill>
                  <a:srgbClr val="FFFFFF"/>
                </a:solidFill>
              </a:rPr>
              <a:t> </a:t>
            </a:r>
            <a:endParaRPr sz="5400" b="0" i="0" u="none" strike="noStrike" cap="none" dirty="0">
              <a:solidFill>
                <a:srgbClr val="FFFFFF"/>
              </a:solidFill>
              <a:sym typeface="Open Sans Light"/>
            </a:endParaRPr>
          </a:p>
        </p:txBody>
      </p:sp>
      <p:sp>
        <p:nvSpPr>
          <p:cNvPr id="86" name="Google Shape;86;p2"/>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C0F70-0D1F-A071-C0D7-EC292F342669}"/>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3521E1F-B345-3BC1-7959-0C1B025D4ED6}"/>
              </a:ext>
            </a:extLst>
          </p:cNvPr>
          <p:cNvPicPr>
            <a:picLocks noChangeAspect="1"/>
          </p:cNvPicPr>
          <p:nvPr/>
        </p:nvPicPr>
        <p:blipFill>
          <a:blip r:embed="rId2">
            <a:extLst>
              <a:ext uri="{28A0092B-C50C-407E-A947-70E740481C1C}">
                <a14:useLocalDpi xmlns:a14="http://schemas.microsoft.com/office/drawing/2010/main" val="0"/>
              </a:ext>
            </a:extLst>
          </a:blip>
          <a:srcRect t="1311"/>
          <a:stretch/>
        </p:blipFill>
        <p:spPr>
          <a:xfrm>
            <a:off x="141930" y="0"/>
            <a:ext cx="11908139" cy="6255327"/>
          </a:xfrm>
          <a:prstGeom prst="rect">
            <a:avLst/>
          </a:prstGeom>
        </p:spPr>
      </p:pic>
    </p:spTree>
    <p:extLst>
      <p:ext uri="{BB962C8B-B14F-4D97-AF65-F5344CB8AC3E}">
        <p14:creationId xmlns:p14="http://schemas.microsoft.com/office/powerpoint/2010/main" val="418496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D8D19-AB3E-7E43-8BF1-8D164D99EBEF}"/>
            </a:ext>
          </a:extLst>
        </p:cNvPr>
        <p:cNvGrpSpPr/>
        <p:nvPr/>
      </p:nvGrpSpPr>
      <p:grpSpPr>
        <a:xfrm>
          <a:off x="0" y="0"/>
          <a:ext cx="0" cy="0"/>
          <a:chOff x="0" y="0"/>
          <a:chExt cx="0" cy="0"/>
        </a:xfrm>
      </p:grpSpPr>
      <p:pic>
        <p:nvPicPr>
          <p:cNvPr id="3" name="Picture 2" descr="A pink and white list with black text&#10;&#10;Description automatically generated">
            <a:extLst>
              <a:ext uri="{FF2B5EF4-FFF2-40B4-BE49-F238E27FC236}">
                <a16:creationId xmlns:a16="http://schemas.microsoft.com/office/drawing/2014/main" id="{46BBCE0D-90AD-72E3-B821-C35B128B7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42" y="0"/>
            <a:ext cx="10974115" cy="6385214"/>
          </a:xfrm>
          <a:prstGeom prst="rect">
            <a:avLst/>
          </a:prstGeom>
        </p:spPr>
      </p:pic>
    </p:spTree>
    <p:extLst>
      <p:ext uri="{BB962C8B-B14F-4D97-AF65-F5344CB8AC3E}">
        <p14:creationId xmlns:p14="http://schemas.microsoft.com/office/powerpoint/2010/main" val="368333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84">
          <a:extLst>
            <a:ext uri="{FF2B5EF4-FFF2-40B4-BE49-F238E27FC236}">
              <a16:creationId xmlns:a16="http://schemas.microsoft.com/office/drawing/2014/main" id="{76AD650E-6EE0-EA2C-9818-8BEA803F4067}"/>
            </a:ext>
          </a:extLst>
        </p:cNvPr>
        <p:cNvGrpSpPr/>
        <p:nvPr/>
      </p:nvGrpSpPr>
      <p:grpSpPr>
        <a:xfrm>
          <a:off x="0" y="0"/>
          <a:ext cx="0" cy="0"/>
          <a:chOff x="0" y="0"/>
          <a:chExt cx="0" cy="0"/>
        </a:xfrm>
      </p:grpSpPr>
      <p:sp>
        <p:nvSpPr>
          <p:cNvPr id="85" name="Google Shape;85;p2">
            <a:extLst>
              <a:ext uri="{FF2B5EF4-FFF2-40B4-BE49-F238E27FC236}">
                <a16:creationId xmlns:a16="http://schemas.microsoft.com/office/drawing/2014/main" id="{35D838A7-EB77-B2A5-336A-0391B3A6D186}"/>
              </a:ext>
            </a:extLst>
          </p:cNvPr>
          <p:cNvSpPr txBox="1">
            <a:spLocks noGrp="1"/>
          </p:cNvSpPr>
          <p:nvPr>
            <p:ph type="title"/>
          </p:nvPr>
        </p:nvSpPr>
        <p:spPr>
          <a:xfrm>
            <a:off x="1282262" y="3198497"/>
            <a:ext cx="9385739" cy="1245109"/>
          </a:xfrm>
          <a:prstGeom prst="rect">
            <a:avLst/>
          </a:prstGeom>
          <a:noFill/>
          <a:ln>
            <a:noFill/>
          </a:ln>
        </p:spPr>
        <p:txBody>
          <a:bodyPr spcFirstLastPara="1" wrap="square" lIns="0" tIns="0" rIns="0" bIns="0" anchor="ctr" anchorCtr="0">
            <a:normAutofit fontScale="90000"/>
          </a:bodyPr>
          <a:lstStyle/>
          <a:p>
            <a:pPr lvl="0">
              <a:buClr>
                <a:srgbClr val="FFFFFF"/>
              </a:buClr>
              <a:buSzPct val="100000"/>
            </a:pPr>
            <a:r>
              <a:rPr lang="en-US" sz="7200" dirty="0">
                <a:solidFill>
                  <a:srgbClr val="FFFFFF"/>
                </a:solidFill>
              </a:rPr>
              <a:t>O que </a:t>
            </a:r>
            <a:r>
              <a:rPr lang="en-US" sz="7200" dirty="0" err="1">
                <a:solidFill>
                  <a:srgbClr val="FFFFFF"/>
                </a:solidFill>
              </a:rPr>
              <a:t>você</a:t>
            </a:r>
            <a:r>
              <a:rPr lang="en-US" sz="7200" dirty="0">
                <a:solidFill>
                  <a:srgbClr val="FFFFFF"/>
                </a:solidFill>
              </a:rPr>
              <a:t> </a:t>
            </a:r>
            <a:r>
              <a:rPr lang="en-US" sz="7200" dirty="0" err="1">
                <a:solidFill>
                  <a:srgbClr val="FFFFFF"/>
                </a:solidFill>
              </a:rPr>
              <a:t>mais</a:t>
            </a:r>
            <a:r>
              <a:rPr lang="en-US" sz="7200" dirty="0">
                <a:solidFill>
                  <a:srgbClr val="FFFFFF"/>
                </a:solidFill>
              </a:rPr>
              <a:t> </a:t>
            </a:r>
            <a:br>
              <a:rPr lang="en-US" sz="7200" dirty="0">
                <a:solidFill>
                  <a:srgbClr val="FFFFFF"/>
                </a:solidFill>
              </a:rPr>
            </a:br>
            <a:r>
              <a:rPr lang="en-US" sz="7200" dirty="0" err="1">
                <a:solidFill>
                  <a:srgbClr val="FFFFFF"/>
                </a:solidFill>
              </a:rPr>
              <a:t>gostou</a:t>
            </a:r>
            <a:r>
              <a:rPr lang="en-US" sz="7200" dirty="0">
                <a:solidFill>
                  <a:srgbClr val="FFFFFF"/>
                </a:solidFill>
              </a:rPr>
              <a:t> do tour?</a:t>
            </a:r>
            <a:endParaRPr sz="7200" b="0" i="0" u="none" strike="noStrike" cap="none" dirty="0">
              <a:solidFill>
                <a:srgbClr val="FFFFFF"/>
              </a:solidFill>
              <a:latin typeface="Open Sans Light"/>
              <a:ea typeface="Open Sans Light"/>
              <a:cs typeface="Open Sans Light"/>
              <a:sym typeface="Open Sans Light"/>
            </a:endParaRPr>
          </a:p>
        </p:txBody>
      </p:sp>
      <p:sp>
        <p:nvSpPr>
          <p:cNvPr id="86" name="Google Shape;86;p2">
            <a:extLst>
              <a:ext uri="{FF2B5EF4-FFF2-40B4-BE49-F238E27FC236}">
                <a16:creationId xmlns:a16="http://schemas.microsoft.com/office/drawing/2014/main" id="{6B886AD5-FFE2-5591-5E2F-7D87D27C9B90}"/>
              </a:ext>
            </a:extLst>
          </p:cNvPr>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803454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E64E-302F-3141-0CC8-A656016124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038CE1-662E-4EAA-4AB7-AC9477F60B31}"/>
              </a:ext>
            </a:extLst>
          </p:cNvPr>
          <p:cNvSpPr txBox="1"/>
          <p:nvPr/>
        </p:nvSpPr>
        <p:spPr>
          <a:xfrm>
            <a:off x="476250" y="348186"/>
            <a:ext cx="10265228" cy="1015663"/>
          </a:xfrm>
          <a:prstGeom prst="rect">
            <a:avLst/>
          </a:prstGeom>
          <a:noFill/>
        </p:spPr>
        <p:txBody>
          <a:bodyPr wrap="square" lIns="0" tIns="0" rIns="0" bIns="0" rtlCol="0" anchor="b">
            <a:spAutoFit/>
          </a:bodyPr>
          <a:lstStyle/>
          <a:p>
            <a:r>
              <a:rPr lang="en-US" sz="6600" dirty="0" err="1">
                <a:solidFill>
                  <a:schemeClr val="tx2"/>
                </a:solidFill>
                <a:latin typeface="+mj-lt"/>
              </a:rPr>
              <a:t>Fabrica</a:t>
            </a:r>
            <a:r>
              <a:rPr lang="en-US" sz="6600" dirty="0">
                <a:solidFill>
                  <a:schemeClr val="tx2"/>
                </a:solidFill>
                <a:latin typeface="+mj-lt"/>
              </a:rPr>
              <a:t> </a:t>
            </a:r>
            <a:r>
              <a:rPr lang="en-US" sz="6600" dirty="0" err="1">
                <a:solidFill>
                  <a:schemeClr val="tx2"/>
                </a:solidFill>
                <a:latin typeface="+mj-lt"/>
              </a:rPr>
              <a:t>dōTERRA</a:t>
            </a:r>
            <a:endParaRPr lang="en-US" sz="6600" dirty="0">
              <a:solidFill>
                <a:schemeClr val="tx2"/>
              </a:solidFill>
              <a:latin typeface="+mj-lt"/>
            </a:endParaRPr>
          </a:p>
        </p:txBody>
      </p:sp>
      <p:pic>
        <p:nvPicPr>
          <p:cNvPr id="4" name="Picture 3" descr="A person smiling with his hand up&#10;&#10;Description automatically generated">
            <a:extLst>
              <a:ext uri="{FF2B5EF4-FFF2-40B4-BE49-F238E27FC236}">
                <a16:creationId xmlns:a16="http://schemas.microsoft.com/office/drawing/2014/main" id="{E9A4BD33-FF2C-0CD2-B5C1-F46637168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9451" y="2101850"/>
            <a:ext cx="5435600" cy="4076700"/>
          </a:xfrm>
          <a:prstGeom prst="rect">
            <a:avLst/>
          </a:prstGeom>
        </p:spPr>
      </p:pic>
      <p:pic>
        <p:nvPicPr>
          <p:cNvPr id="6" name="Picture 5" descr="A person and person standing in front of a sign&#10;&#10;Description automatically generated">
            <a:extLst>
              <a:ext uri="{FF2B5EF4-FFF2-40B4-BE49-F238E27FC236}">
                <a16:creationId xmlns:a16="http://schemas.microsoft.com/office/drawing/2014/main" id="{51DEF1A1-C884-123C-6A4D-A9B2DF982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35852" y="2101851"/>
            <a:ext cx="5435602" cy="4076701"/>
          </a:xfrm>
          <a:prstGeom prst="rect">
            <a:avLst/>
          </a:prstGeom>
        </p:spPr>
      </p:pic>
      <p:pic>
        <p:nvPicPr>
          <p:cNvPr id="8" name="Picture 7" descr="A room with a table and chairs&#10;&#10;Description automatically generated">
            <a:extLst>
              <a:ext uri="{FF2B5EF4-FFF2-40B4-BE49-F238E27FC236}">
                <a16:creationId xmlns:a16="http://schemas.microsoft.com/office/drawing/2014/main" id="{9C534FB5-C407-BA9C-7D24-3AC2BD1E5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699" y="2781300"/>
            <a:ext cx="2318586" cy="4076700"/>
          </a:xfrm>
          <a:prstGeom prst="rect">
            <a:avLst/>
          </a:prstGeom>
        </p:spPr>
      </p:pic>
      <p:pic>
        <p:nvPicPr>
          <p:cNvPr id="10" name="Picture 9" descr="A person standing in a warehouse&#10;&#10;Description automatically generated">
            <a:extLst>
              <a:ext uri="{FF2B5EF4-FFF2-40B4-BE49-F238E27FC236}">
                <a16:creationId xmlns:a16="http://schemas.microsoft.com/office/drawing/2014/main" id="{B6545E52-8A4C-7FB9-E23C-2A39EAAA5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285" y="2781298"/>
            <a:ext cx="2349184" cy="4076701"/>
          </a:xfrm>
          <a:prstGeom prst="rect">
            <a:avLst/>
          </a:prstGeom>
        </p:spPr>
      </p:pic>
    </p:spTree>
    <p:extLst>
      <p:ext uri="{BB962C8B-B14F-4D97-AF65-F5344CB8AC3E}">
        <p14:creationId xmlns:p14="http://schemas.microsoft.com/office/powerpoint/2010/main" val="328880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95833E-6 -2.96296E-6 L -0.01355 0.03449 " pathEditMode="relative" rAng="0" ptsTypes="AA">
                                      <p:cBhvr>
                                        <p:cTn id="9" dur="1000" spd="-100000" fill="hold"/>
                                        <p:tgtEl>
                                          <p:spTgt spid="2"/>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1282262" y="2953798"/>
            <a:ext cx="9385739" cy="1245109"/>
          </a:xfrm>
          <a:prstGeom prst="rect">
            <a:avLst/>
          </a:prstGeom>
          <a:noFill/>
          <a:ln>
            <a:noFill/>
          </a:ln>
        </p:spPr>
        <p:txBody>
          <a:bodyPr spcFirstLastPara="1" wrap="square" lIns="0" tIns="0" rIns="0" bIns="0" anchor="ctr" anchorCtr="0">
            <a:normAutofit/>
          </a:bodyPr>
          <a:lstStyle/>
          <a:p>
            <a:pPr lvl="0">
              <a:buClr>
                <a:schemeClr val="accent1"/>
              </a:buClr>
              <a:buSzPts val="7200"/>
            </a:pPr>
            <a:r>
              <a:rPr lang="en-US" sz="7200" dirty="0" err="1">
                <a:solidFill>
                  <a:schemeClr val="accent1"/>
                </a:solidFill>
              </a:rPr>
              <a:t>Conheça</a:t>
            </a:r>
            <a:r>
              <a:rPr lang="en-US" sz="7200" dirty="0">
                <a:solidFill>
                  <a:schemeClr val="accent1"/>
                </a:solidFill>
              </a:rPr>
              <a:t> </a:t>
            </a:r>
            <a:r>
              <a:rPr lang="en-US" sz="7200" dirty="0" err="1">
                <a:solidFill>
                  <a:schemeClr val="accent1"/>
                </a:solidFill>
              </a:rPr>
              <a:t>os</a:t>
            </a:r>
            <a:r>
              <a:rPr lang="en-US" sz="7200" dirty="0">
                <a:solidFill>
                  <a:schemeClr val="accent1"/>
                </a:solidFill>
              </a:rPr>
              <a:t> </a:t>
            </a:r>
            <a:r>
              <a:rPr lang="en-US" sz="7200" dirty="0" err="1">
                <a:solidFill>
                  <a:schemeClr val="accent1"/>
                </a:solidFill>
              </a:rPr>
              <a:t>Donos</a:t>
            </a:r>
            <a:endParaRPr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282A"/>
        </a:solidFill>
        <a:effectLst/>
      </p:bgPr>
    </p:bg>
    <p:spTree>
      <p:nvGrpSpPr>
        <p:cNvPr id="1" name="Shape 95"/>
        <p:cNvGrpSpPr/>
        <p:nvPr/>
      </p:nvGrpSpPr>
      <p:grpSpPr>
        <a:xfrm>
          <a:off x="0" y="0"/>
          <a:ext cx="0" cy="0"/>
          <a:chOff x="0" y="0"/>
          <a:chExt cx="0" cy="0"/>
        </a:xfrm>
      </p:grpSpPr>
      <p:pic>
        <p:nvPicPr>
          <p:cNvPr id="96" name="Google Shape;96;p4" descr="Picture 1"/>
          <p:cNvPicPr preferRelativeResize="0"/>
          <p:nvPr/>
        </p:nvPicPr>
        <p:blipFill rotWithShape="1">
          <a:blip r:embed="rId3">
            <a:alphaModFix/>
          </a:blip>
          <a:srcRect/>
          <a:stretch/>
        </p:blipFill>
        <p:spPr>
          <a:xfrm>
            <a:off x="0" y="-789495"/>
            <a:ext cx="12282617" cy="843698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282262" y="2966677"/>
            <a:ext cx="9385739" cy="1245109"/>
          </a:xfrm>
          <a:prstGeom prst="rect">
            <a:avLst/>
          </a:prstGeom>
          <a:noFill/>
          <a:ln>
            <a:noFill/>
          </a:ln>
        </p:spPr>
        <p:txBody>
          <a:bodyPr spcFirstLastPara="1" wrap="square" lIns="0" tIns="0" rIns="0" bIns="0" anchor="ctr" anchorCtr="0">
            <a:normAutofit fontScale="90000"/>
          </a:bodyPr>
          <a:lstStyle/>
          <a:p>
            <a:pPr lvl="0">
              <a:buClr>
                <a:srgbClr val="FFFFFF"/>
              </a:buClr>
              <a:buSzPts val="7200"/>
            </a:pPr>
            <a:r>
              <a:rPr lang="en-US" sz="7200" dirty="0" err="1">
                <a:solidFill>
                  <a:srgbClr val="FFFFFF"/>
                </a:solidFill>
              </a:rPr>
              <a:t>Convidado</a:t>
            </a:r>
            <a:r>
              <a:rPr lang="en-US" sz="7200" dirty="0">
                <a:solidFill>
                  <a:srgbClr val="FFFFFF"/>
                </a:solidFill>
              </a:rPr>
              <a:t> </a:t>
            </a:r>
            <a:r>
              <a:rPr lang="en-US" sz="7200" dirty="0" err="1">
                <a:solidFill>
                  <a:srgbClr val="FFFFFF"/>
                </a:solidFill>
              </a:rPr>
              <a:t>Corporativo</a:t>
            </a:r>
            <a:endParaRPr sz="7200" b="0" i="0" u="none" strike="noStrike" cap="none" dirty="0">
              <a:solidFill>
                <a:srgbClr val="FFFFFF"/>
              </a:solidFill>
              <a:latin typeface="Open Sans Light"/>
              <a:ea typeface="Open Sans Light"/>
              <a:cs typeface="Open Sans Light"/>
              <a:sym typeface="Open Sans Light"/>
            </a:endParaRPr>
          </a:p>
        </p:txBody>
      </p:sp>
      <p:sp>
        <p:nvSpPr>
          <p:cNvPr id="102" name="Google Shape;102;p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fontScale="90000"/>
          </a:bodyPr>
          <a:lstStyle/>
          <a:p>
            <a:pPr lvl="0">
              <a:buClr>
                <a:srgbClr val="FFFFFF"/>
              </a:buClr>
              <a:buSzPct val="100000"/>
            </a:pPr>
            <a:r>
              <a:rPr lang="en-US" sz="7200" dirty="0" err="1">
                <a:solidFill>
                  <a:srgbClr val="FFFFFF"/>
                </a:solidFill>
              </a:rPr>
              <a:t>Visão</a:t>
            </a:r>
            <a:r>
              <a:rPr lang="en-US" sz="7200" dirty="0">
                <a:solidFill>
                  <a:srgbClr val="FFFFFF"/>
                </a:solidFill>
              </a:rPr>
              <a:t> </a:t>
            </a:r>
            <a:r>
              <a:rPr lang="en-US" sz="7200" dirty="0" err="1">
                <a:solidFill>
                  <a:srgbClr val="FFFFFF"/>
                </a:solidFill>
              </a:rPr>
              <a:t>geral</a:t>
            </a:r>
            <a:r>
              <a:rPr lang="en-US" sz="7200" dirty="0">
                <a:solidFill>
                  <a:srgbClr val="FFFFFF"/>
                </a:solidFill>
              </a:rPr>
              <a:t> do </a:t>
            </a:r>
            <a:r>
              <a:rPr lang="en-US" sz="7200" dirty="0" err="1">
                <a:solidFill>
                  <a:srgbClr val="FFFFFF"/>
                </a:solidFill>
              </a:rPr>
              <a:t>produto</a:t>
            </a:r>
            <a:r>
              <a:rPr lang="en-US" sz="7200" dirty="0">
                <a:solidFill>
                  <a:srgbClr val="FFFFFF"/>
                </a:solidFill>
              </a:rPr>
              <a:t> (</a:t>
            </a:r>
            <a:r>
              <a:rPr lang="en-US" sz="7200" dirty="0" err="1">
                <a:solidFill>
                  <a:srgbClr val="FFFFFF"/>
                </a:solidFill>
              </a:rPr>
              <a:t>nutricionais</a:t>
            </a:r>
            <a:r>
              <a:rPr lang="en-US" sz="7200" dirty="0">
                <a:solidFill>
                  <a:srgbClr val="FFFFFF"/>
                </a:solidFill>
              </a:rPr>
              <a:t> + </a:t>
            </a:r>
            <a:r>
              <a:rPr lang="en-US" sz="7200" dirty="0" err="1">
                <a:solidFill>
                  <a:srgbClr val="FFFFFF"/>
                </a:solidFill>
              </a:rPr>
              <a:t>depoimentos</a:t>
            </a:r>
            <a:r>
              <a:rPr lang="en-US" sz="7200" dirty="0">
                <a:solidFill>
                  <a:srgbClr val="FFFFFF"/>
                </a:solidFill>
              </a:rPr>
              <a:t>)</a:t>
            </a:r>
            <a:endParaRPr sz="7200" b="0" i="0" u="none" strike="noStrike" cap="none" dirty="0">
              <a:solidFill>
                <a:srgbClr val="FFFFFF"/>
              </a:solidFill>
              <a:latin typeface="Open Sans Light"/>
              <a:ea typeface="Open Sans Light"/>
              <a:cs typeface="Open Sans Light"/>
              <a:sym typeface="Open Sans Light"/>
            </a:endParaRPr>
          </a:p>
        </p:txBody>
      </p:sp>
      <p:sp>
        <p:nvSpPr>
          <p:cNvPr id="108" name="Google Shape;108;p6"/>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1170048" y="2429460"/>
            <a:ext cx="9851903" cy="2420837"/>
          </a:xfrm>
          <a:prstGeom prst="rect">
            <a:avLst/>
          </a:prstGeom>
          <a:noFill/>
          <a:ln>
            <a:noFill/>
          </a:ln>
        </p:spPr>
        <p:txBody>
          <a:bodyPr spcFirstLastPara="1" wrap="square" lIns="0" tIns="0" rIns="0" bIns="0" anchor="ctr" anchorCtr="0">
            <a:normAutofit fontScale="90000"/>
          </a:bodyPr>
          <a:lstStyle/>
          <a:p>
            <a:pPr lvl="0">
              <a:buClr>
                <a:srgbClr val="FFFFFF"/>
              </a:buClr>
              <a:buSzPct val="100000"/>
            </a:pPr>
            <a:r>
              <a:rPr lang="en-US" sz="7200" dirty="0" err="1">
                <a:solidFill>
                  <a:srgbClr val="FFFFFF"/>
                </a:solidFill>
              </a:rPr>
              <a:t>História</a:t>
            </a:r>
            <a:r>
              <a:rPr lang="en-US" sz="7200" dirty="0">
                <a:solidFill>
                  <a:srgbClr val="FFFFFF"/>
                </a:solidFill>
              </a:rPr>
              <a:t>: Como vi a </a:t>
            </a:r>
            <a:r>
              <a:rPr lang="en-US" sz="7200" dirty="0" err="1">
                <a:solidFill>
                  <a:srgbClr val="FFFFFF"/>
                </a:solidFill>
              </a:rPr>
              <a:t>doTERRA</a:t>
            </a:r>
            <a:r>
              <a:rPr lang="en-US" sz="7200" dirty="0">
                <a:solidFill>
                  <a:srgbClr val="FFFFFF"/>
                </a:solidFill>
              </a:rPr>
              <a:t> </a:t>
            </a:r>
            <a:r>
              <a:rPr lang="en-US" sz="7200" dirty="0" err="1">
                <a:solidFill>
                  <a:srgbClr val="FFFFFF"/>
                </a:solidFill>
              </a:rPr>
              <a:t>abençoar</a:t>
            </a:r>
            <a:r>
              <a:rPr lang="en-US" sz="7200" dirty="0">
                <a:solidFill>
                  <a:srgbClr val="FFFFFF"/>
                </a:solidFill>
              </a:rPr>
              <a:t> </a:t>
            </a:r>
            <a:r>
              <a:rPr lang="en-US" sz="7200" dirty="0" err="1">
                <a:solidFill>
                  <a:srgbClr val="FFFFFF"/>
                </a:solidFill>
              </a:rPr>
              <a:t>outras</a:t>
            </a:r>
            <a:r>
              <a:rPr lang="en-US" sz="7200" dirty="0">
                <a:solidFill>
                  <a:srgbClr val="FFFFFF"/>
                </a:solidFill>
              </a:rPr>
              <a:t> </a:t>
            </a:r>
            <a:r>
              <a:rPr lang="en-US" sz="7200" dirty="0" err="1">
                <a:solidFill>
                  <a:srgbClr val="FFFFFF"/>
                </a:solidFill>
              </a:rPr>
              <a:t>pessoas</a:t>
            </a:r>
            <a:r>
              <a:rPr lang="en-US" sz="7200" dirty="0">
                <a:solidFill>
                  <a:srgbClr val="FFFFFF"/>
                </a:solidFill>
              </a:rPr>
              <a:t> e </a:t>
            </a:r>
            <a:r>
              <a:rPr lang="en-US" sz="7200" dirty="0" err="1">
                <a:solidFill>
                  <a:srgbClr val="FFFFFF"/>
                </a:solidFill>
              </a:rPr>
              <a:t>minha</a:t>
            </a:r>
            <a:r>
              <a:rPr lang="en-US" sz="7200" dirty="0">
                <a:solidFill>
                  <a:srgbClr val="FFFFFF"/>
                </a:solidFill>
              </a:rPr>
              <a:t> </a:t>
            </a:r>
            <a:r>
              <a:rPr lang="en-US" sz="7200" dirty="0" err="1">
                <a:solidFill>
                  <a:srgbClr val="FFFFFF"/>
                </a:solidFill>
              </a:rPr>
              <a:t>vida</a:t>
            </a:r>
            <a:endParaRPr sz="7200" b="0" i="0" u="none" strike="noStrike" cap="none" dirty="0">
              <a:solidFill>
                <a:srgbClr val="FFFFFF"/>
              </a:solidFill>
              <a:latin typeface="Open Sans Light"/>
              <a:ea typeface="Open Sans Light"/>
              <a:cs typeface="Open Sans Light"/>
              <a:sym typeface="Open Sans Light"/>
            </a:endParaRPr>
          </a:p>
        </p:txBody>
      </p:sp>
      <p:sp>
        <p:nvSpPr>
          <p:cNvPr id="114" name="Google Shape;114;p7"/>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902677" y="2806445"/>
            <a:ext cx="10386646" cy="1245109"/>
          </a:xfrm>
          <a:prstGeom prst="rect">
            <a:avLst/>
          </a:prstGeom>
          <a:noFill/>
          <a:ln>
            <a:noFill/>
          </a:ln>
        </p:spPr>
        <p:txBody>
          <a:bodyPr spcFirstLastPara="1" wrap="square" lIns="0" tIns="0" rIns="0" bIns="0" anchor="ctr" anchorCtr="0">
            <a:noAutofit/>
          </a:bodyPr>
          <a:lstStyle/>
          <a:p>
            <a:pPr lvl="0">
              <a:buClr>
                <a:schemeClr val="accent1"/>
              </a:buClr>
              <a:buSzPts val="6499"/>
            </a:pPr>
            <a:r>
              <a:rPr lang="en-US" sz="6600" dirty="0">
                <a:solidFill>
                  <a:schemeClr val="accent1"/>
                </a:solidFill>
              </a:rPr>
              <a:t>Por que </a:t>
            </a:r>
            <a:r>
              <a:rPr lang="en-US" sz="6600" dirty="0" err="1">
                <a:solidFill>
                  <a:schemeClr val="accent1"/>
                </a:solidFill>
              </a:rPr>
              <a:t>fazer</a:t>
            </a:r>
            <a:r>
              <a:rPr lang="en-US" sz="6600" dirty="0">
                <a:solidFill>
                  <a:schemeClr val="accent1"/>
                </a:solidFill>
              </a:rPr>
              <a:t> </a:t>
            </a:r>
            <a:r>
              <a:rPr lang="en-US" sz="6600" dirty="0" err="1">
                <a:solidFill>
                  <a:schemeClr val="accent1"/>
                </a:solidFill>
              </a:rPr>
              <a:t>parceria</a:t>
            </a:r>
            <a:r>
              <a:rPr lang="en-US" sz="6600" dirty="0">
                <a:solidFill>
                  <a:schemeClr val="accent1"/>
                </a:solidFill>
              </a:rPr>
              <a:t> </a:t>
            </a:r>
            <a:br>
              <a:rPr lang="en-US" sz="6600" dirty="0">
                <a:solidFill>
                  <a:schemeClr val="accent1"/>
                </a:solidFill>
              </a:rPr>
            </a:br>
            <a:r>
              <a:rPr lang="en-US" sz="6600" dirty="0">
                <a:solidFill>
                  <a:schemeClr val="accent1"/>
                </a:solidFill>
              </a:rPr>
              <a:t>com a </a:t>
            </a:r>
            <a:r>
              <a:rPr lang="en-US" sz="6600" dirty="0" err="1">
                <a:solidFill>
                  <a:schemeClr val="accent1"/>
                </a:solidFill>
              </a:rPr>
              <a:t>dōTERRA</a:t>
            </a:r>
            <a:endParaRPr sz="6600" b="0" i="0" u="none" strike="noStrike" cap="none" dirty="0">
              <a:solidFill>
                <a:schemeClr val="accent1"/>
              </a:solidFill>
              <a:sym typeface="Open Sans Ligh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1282262" y="2806445"/>
            <a:ext cx="9385739" cy="1245109"/>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Visão</a:t>
            </a:r>
            <a:r>
              <a:rPr lang="en-US" sz="7200" dirty="0">
                <a:solidFill>
                  <a:srgbClr val="FFFFFF"/>
                </a:solidFill>
              </a:rPr>
              <a:t> </a:t>
            </a:r>
            <a:r>
              <a:rPr lang="en-US" sz="7200" dirty="0" err="1">
                <a:solidFill>
                  <a:srgbClr val="FFFFFF"/>
                </a:solidFill>
              </a:rPr>
              <a:t>geral</a:t>
            </a:r>
            <a:r>
              <a:rPr lang="en-US" sz="7200" dirty="0">
                <a:solidFill>
                  <a:srgbClr val="FFFFFF"/>
                </a:solidFill>
              </a:rPr>
              <a:t> do </a:t>
            </a:r>
            <a:r>
              <a:rPr lang="en-US" sz="7200" dirty="0" err="1">
                <a:solidFill>
                  <a:srgbClr val="FFFFFF"/>
                </a:solidFill>
              </a:rPr>
              <a:t>negócio</a:t>
            </a:r>
            <a:endParaRPr sz="7200" b="0" i="0" u="none" strike="noStrike" cap="none" dirty="0">
              <a:solidFill>
                <a:srgbClr val="FFFFFF"/>
              </a:solidFill>
              <a:latin typeface="Open Sans Light"/>
              <a:ea typeface="Open Sans Light"/>
              <a:cs typeface="Open Sans Light"/>
              <a:sym typeface="Open Sans Light"/>
            </a:endParaRPr>
          </a:p>
        </p:txBody>
      </p:sp>
      <p:sp>
        <p:nvSpPr>
          <p:cNvPr id="125" name="Google Shape;125;p9"/>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0" descr="AGV_vUdsLZjRTOZgICp2er_Wx1talAz_g8Aodc3CxVltFmu3bWvc8o_SKjvtaNWvLpfB9ehNB_xVSs-HTh8RFq9eguhx-GRtFk0UcYZi0EykJb26dNf40mJT1TZjgXV252AnoyfaqboEAOJA6hnaoy172sVyzsz2tURP=s2048.jpg"/>
          <p:cNvPicPr preferRelativeResize="0"/>
          <p:nvPr/>
        </p:nvPicPr>
        <p:blipFill rotWithShape="1">
          <a:blip r:embed="rId3">
            <a:alphaModFix/>
          </a:blip>
          <a:srcRect/>
          <a:stretch/>
        </p:blipFill>
        <p:spPr>
          <a:xfrm>
            <a:off x="537588" y="237511"/>
            <a:ext cx="11654412" cy="6620489"/>
          </a:xfrm>
          <a:prstGeom prst="rect">
            <a:avLst/>
          </a:prstGeom>
          <a:noFill/>
          <a:ln>
            <a:noFill/>
          </a:ln>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34"/>
        <p:cNvGrpSpPr/>
        <p:nvPr/>
      </p:nvGrpSpPr>
      <p:grpSpPr>
        <a:xfrm>
          <a:off x="0" y="0"/>
          <a:ext cx="0" cy="0"/>
          <a:chOff x="0" y="0"/>
          <a:chExt cx="0" cy="0"/>
        </a:xfrm>
      </p:grpSpPr>
      <p:sp>
        <p:nvSpPr>
          <p:cNvPr id="135" name="Google Shape;135;p11"/>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136" name="Google Shape;136;p11" descr="AGV_vUe_EValqmQEMWpnOowMGpZeVDWpmR2tKDH-O6AbrFYLwhB560Wi5tEkk0pvsOhJgYY9pt8No0hVjck02GpqmEcgm16M6SiCCXoWO1Y8YQ5nY437bPt-TKFJhkfc27WOkIg8u2Nl596cKjRPPMwMerm7SaTjqlON=s2048.png"/>
          <p:cNvPicPr preferRelativeResize="0"/>
          <p:nvPr/>
        </p:nvPicPr>
        <p:blipFill rotWithShape="1">
          <a:blip r:embed="rId3">
            <a:alphaModFix/>
          </a:blip>
          <a:srcRect/>
          <a:stretch/>
        </p:blipFill>
        <p:spPr>
          <a:xfrm>
            <a:off x="0" y="233146"/>
            <a:ext cx="11777515" cy="6624854"/>
          </a:xfrm>
          <a:prstGeom prst="rect">
            <a:avLst/>
          </a:prstGeom>
          <a:noFill/>
          <a:ln>
            <a:noFill/>
          </a:ln>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545121" y="685801"/>
            <a:ext cx="11101756" cy="1245109"/>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chemeClr val="accent1"/>
              </a:buClr>
              <a:buSzPts val="5820"/>
              <a:buFont typeface="Open Sans Light"/>
              <a:buNone/>
            </a:pPr>
            <a:r>
              <a:rPr lang="en-US" sz="5820">
                <a:solidFill>
                  <a:schemeClr val="accent1"/>
                </a:solidFill>
              </a:rPr>
              <a:t>Income Disclosures – Top Ranks</a:t>
            </a:r>
            <a:endParaRPr/>
          </a:p>
        </p:txBody>
      </p:sp>
      <p:pic>
        <p:nvPicPr>
          <p:cNvPr id="142" name="Google Shape;142;p12" descr="Google Shape;141;p20"/>
          <p:cNvPicPr preferRelativeResize="0"/>
          <p:nvPr/>
        </p:nvPicPr>
        <p:blipFill rotWithShape="1">
          <a:blip r:embed="rId3">
            <a:alphaModFix/>
          </a:blip>
          <a:srcRect/>
          <a:stretch/>
        </p:blipFill>
        <p:spPr>
          <a:xfrm>
            <a:off x="174578" y="2314596"/>
            <a:ext cx="11980724" cy="3491843"/>
          </a:xfrm>
          <a:prstGeom prst="rect">
            <a:avLst/>
          </a:prstGeom>
          <a:noFill/>
          <a:ln>
            <a:noFill/>
          </a:ln>
        </p:spPr>
      </p:pic>
      <p:sp>
        <p:nvSpPr>
          <p:cNvPr id="143" name="Google Shape;143;p12"/>
          <p:cNvSpPr/>
          <p:nvPr/>
        </p:nvSpPr>
        <p:spPr>
          <a:xfrm>
            <a:off x="10380372" y="2314596"/>
            <a:ext cx="1774930" cy="3491843"/>
          </a:xfrm>
          <a:prstGeom prst="rect">
            <a:avLst/>
          </a:prstGeom>
          <a:noFill/>
          <a:ln w="76200" cap="flat" cmpd="sng">
            <a:solidFill>
              <a:schemeClr val="accent1"/>
            </a:solidFill>
            <a:prstDash val="solid"/>
            <a:round/>
            <a:headEnd type="none" w="sm" len="sm"/>
            <a:tailEnd type="none" w="sm" len="sm"/>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1A01-2AAC-B302-E9F0-25D8EBAF24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A11C79-7409-2928-9989-E2204EDB8672}"/>
              </a:ext>
            </a:extLst>
          </p:cNvPr>
          <p:cNvSpPr txBox="1"/>
          <p:nvPr/>
        </p:nvSpPr>
        <p:spPr>
          <a:xfrm>
            <a:off x="476250" y="348186"/>
            <a:ext cx="10265228" cy="1015663"/>
          </a:xfrm>
          <a:prstGeom prst="rect">
            <a:avLst/>
          </a:prstGeom>
          <a:noFill/>
        </p:spPr>
        <p:txBody>
          <a:bodyPr wrap="square" lIns="0" tIns="0" rIns="0" bIns="0" rtlCol="0" anchor="b">
            <a:spAutoFit/>
          </a:bodyPr>
          <a:lstStyle/>
          <a:p>
            <a:r>
              <a:rPr lang="en-US" sz="6600" dirty="0" err="1">
                <a:solidFill>
                  <a:schemeClr val="tx2"/>
                </a:solidFill>
                <a:latin typeface="+mj-lt"/>
              </a:rPr>
              <a:t>Fabrica</a:t>
            </a:r>
            <a:r>
              <a:rPr lang="en-US" sz="6600" dirty="0">
                <a:solidFill>
                  <a:schemeClr val="tx2"/>
                </a:solidFill>
                <a:latin typeface="+mj-lt"/>
              </a:rPr>
              <a:t> de Elites</a:t>
            </a:r>
          </a:p>
        </p:txBody>
      </p:sp>
      <p:sp>
        <p:nvSpPr>
          <p:cNvPr id="3" name="TextBox 2">
            <a:extLst>
              <a:ext uri="{FF2B5EF4-FFF2-40B4-BE49-F238E27FC236}">
                <a16:creationId xmlns:a16="http://schemas.microsoft.com/office/drawing/2014/main" id="{F140F4F1-74E7-7F06-25A3-6CA46746FE32}"/>
              </a:ext>
            </a:extLst>
          </p:cNvPr>
          <p:cNvSpPr txBox="1"/>
          <p:nvPr/>
        </p:nvSpPr>
        <p:spPr>
          <a:xfrm>
            <a:off x="920701" y="1787211"/>
            <a:ext cx="5058068" cy="46474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3200" b="1" spc="100" dirty="0">
                <a:solidFill>
                  <a:schemeClr val="tx2"/>
                </a:solidFill>
                <a:ea typeface="+mn-lt"/>
                <a:cs typeface="+mn-lt"/>
              </a:rPr>
              <a:t>Silver </a:t>
            </a:r>
          </a:p>
          <a:p>
            <a:pPr>
              <a:spcBef>
                <a:spcPts val="600"/>
              </a:spcBef>
              <a:spcAft>
                <a:spcPts val="600"/>
              </a:spcAft>
            </a:pPr>
            <a:r>
              <a:rPr lang="en-US" sz="3200" b="1" spc="100" dirty="0">
                <a:solidFill>
                  <a:schemeClr val="tx2"/>
                </a:solidFill>
                <a:ea typeface="+mn-lt"/>
                <a:cs typeface="+mn-lt"/>
              </a:rPr>
              <a:t>3</a:t>
            </a:r>
          </a:p>
          <a:p>
            <a:pPr>
              <a:spcBef>
                <a:spcPts val="600"/>
              </a:spcBef>
              <a:spcAft>
                <a:spcPts val="600"/>
              </a:spcAft>
            </a:pPr>
            <a:endParaRPr lang="en-US" sz="2000" b="1" spc="100" dirty="0">
              <a:solidFill>
                <a:schemeClr val="tx2"/>
              </a:solidFill>
              <a:ea typeface="+mn-lt"/>
              <a:cs typeface="+mn-lt"/>
            </a:endParaRPr>
          </a:p>
          <a:p>
            <a:pPr>
              <a:spcBef>
                <a:spcPts val="600"/>
              </a:spcBef>
              <a:spcAft>
                <a:spcPts val="600"/>
              </a:spcAft>
            </a:pPr>
            <a:r>
              <a:rPr lang="en-US" sz="3200" b="1" spc="100" dirty="0">
                <a:solidFill>
                  <a:schemeClr val="tx2"/>
                </a:solidFill>
                <a:ea typeface="+mn-lt"/>
                <a:cs typeface="+mn-lt"/>
              </a:rPr>
              <a:t>Diamond</a:t>
            </a:r>
          </a:p>
          <a:p>
            <a:pPr>
              <a:spcBef>
                <a:spcPts val="600"/>
              </a:spcBef>
              <a:spcAft>
                <a:spcPts val="600"/>
              </a:spcAft>
            </a:pPr>
            <a:r>
              <a:rPr lang="en-US" sz="3200" b="1" spc="100" dirty="0">
                <a:solidFill>
                  <a:schemeClr val="tx2"/>
                </a:solidFill>
                <a:ea typeface="+mn-lt"/>
                <a:cs typeface="+mn-lt"/>
              </a:rPr>
              <a:t>12</a:t>
            </a:r>
          </a:p>
          <a:p>
            <a:pPr>
              <a:spcBef>
                <a:spcPts val="600"/>
              </a:spcBef>
              <a:spcAft>
                <a:spcPts val="600"/>
              </a:spcAft>
            </a:pPr>
            <a:endParaRPr lang="en-US" sz="2000" b="1" spc="100" dirty="0">
              <a:solidFill>
                <a:schemeClr val="tx2"/>
              </a:solidFill>
              <a:ea typeface="+mn-lt"/>
              <a:cs typeface="+mn-lt"/>
            </a:endParaRPr>
          </a:p>
          <a:p>
            <a:pPr>
              <a:spcBef>
                <a:spcPts val="600"/>
              </a:spcBef>
              <a:spcAft>
                <a:spcPts val="600"/>
              </a:spcAft>
            </a:pPr>
            <a:r>
              <a:rPr lang="en-US" sz="3200" b="1" spc="100" dirty="0">
                <a:solidFill>
                  <a:schemeClr val="tx2"/>
                </a:solidFill>
                <a:ea typeface="+mn-lt"/>
                <a:cs typeface="+mn-lt"/>
              </a:rPr>
              <a:t>Presidential Diamond</a:t>
            </a:r>
          </a:p>
          <a:p>
            <a:pPr>
              <a:spcBef>
                <a:spcPts val="600"/>
              </a:spcBef>
              <a:spcAft>
                <a:spcPts val="600"/>
              </a:spcAft>
            </a:pPr>
            <a:r>
              <a:rPr lang="en-US" sz="3200" b="1" spc="100" dirty="0">
                <a:solidFill>
                  <a:schemeClr val="tx2"/>
                </a:solidFill>
                <a:ea typeface="+mn-lt"/>
                <a:cs typeface="+mn-lt"/>
              </a:rPr>
              <a:t>54</a:t>
            </a:r>
          </a:p>
        </p:txBody>
      </p:sp>
      <p:pic>
        <p:nvPicPr>
          <p:cNvPr id="4" name="Picture 3">
            <a:extLst>
              <a:ext uri="{FF2B5EF4-FFF2-40B4-BE49-F238E27FC236}">
                <a16:creationId xmlns:a16="http://schemas.microsoft.com/office/drawing/2014/main" id="{54FEDFFC-308F-E921-5CDA-0E6C6F4F4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889" y="1363849"/>
            <a:ext cx="4659854" cy="5494151"/>
          </a:xfrm>
          <a:prstGeom prst="rect">
            <a:avLst/>
          </a:prstGeom>
        </p:spPr>
      </p:pic>
    </p:spTree>
    <p:extLst>
      <p:ext uri="{BB962C8B-B14F-4D97-AF65-F5344CB8AC3E}">
        <p14:creationId xmlns:p14="http://schemas.microsoft.com/office/powerpoint/2010/main" val="36671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95833E-6 -2.96296E-6 L -0.01355 0.03449 " pathEditMode="relative" rAng="0" ptsTypes="AA">
                                      <p:cBhvr>
                                        <p:cTn id="9" dur="1000" spd="-100000" fill="hold"/>
                                        <p:tgtEl>
                                          <p:spTgt spid="2"/>
                                        </p:tgtEl>
                                        <p:attrNameLst>
                                          <p:attrName>ppt_x</p:attrName>
                                          <p:attrName>ppt_y</p:attrName>
                                        </p:attrNameLst>
                                      </p:cBhvr>
                                      <p:rCtr x="-677" y="1713"/>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3" descr="Picture 6"/>
          <p:cNvPicPr preferRelativeResize="0"/>
          <p:nvPr/>
        </p:nvPicPr>
        <p:blipFill rotWithShape="1">
          <a:blip r:embed="rId3">
            <a:alphaModFix/>
          </a:blip>
          <a:srcRect/>
          <a:stretch/>
        </p:blipFill>
        <p:spPr>
          <a:xfrm>
            <a:off x="1554224" y="411134"/>
            <a:ext cx="9465214" cy="6872983"/>
          </a:xfrm>
          <a:prstGeom prst="rect">
            <a:avLst/>
          </a:prstGeom>
          <a:noFill/>
          <a:ln>
            <a:noFill/>
          </a:ln>
        </p:spPr>
      </p:pic>
      <p:sp>
        <p:nvSpPr>
          <p:cNvPr id="149" name="Google Shape;149;p13"/>
          <p:cNvSpPr txBox="1"/>
          <p:nvPr/>
        </p:nvSpPr>
        <p:spPr>
          <a:xfrm>
            <a:off x="1532424" y="4462226"/>
            <a:ext cx="1321801" cy="959933"/>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600"/>
              <a:buFont typeface="Rock Salt"/>
              <a:buNone/>
            </a:pPr>
            <a:r>
              <a:rPr lang="en-US" sz="2600" b="0" i="0" u="none" strike="noStrike" cap="none">
                <a:solidFill>
                  <a:srgbClr val="76A5AF"/>
                </a:solidFill>
                <a:latin typeface="Rock Salt"/>
                <a:ea typeface="Rock Salt"/>
                <a:cs typeface="Rock Salt"/>
                <a:sym typeface="Rock Salt"/>
              </a:rPr>
              <a:t>1193</a:t>
            </a:r>
            <a:endParaRPr sz="1400" b="0" i="0" u="none" strike="noStrike" cap="none">
              <a:solidFill>
                <a:srgbClr val="000000"/>
              </a:solidFill>
              <a:latin typeface="Arial"/>
              <a:ea typeface="Arial"/>
              <a:cs typeface="Arial"/>
              <a:sym typeface="Arial"/>
            </a:endParaRPr>
          </a:p>
        </p:txBody>
      </p:sp>
      <p:sp>
        <p:nvSpPr>
          <p:cNvPr id="150" name="Google Shape;150;p13"/>
          <p:cNvSpPr txBox="1"/>
          <p:nvPr/>
        </p:nvSpPr>
        <p:spPr>
          <a:xfrm>
            <a:off x="2854212" y="3980877"/>
            <a:ext cx="1059902"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357</a:t>
            </a:r>
            <a:endParaRPr sz="1400" b="0" i="0" u="none" strike="noStrike" cap="none">
              <a:solidFill>
                <a:srgbClr val="000000"/>
              </a:solidFill>
              <a:latin typeface="Arial"/>
              <a:ea typeface="Arial"/>
              <a:cs typeface="Arial"/>
              <a:sym typeface="Arial"/>
            </a:endParaRPr>
          </a:p>
        </p:txBody>
      </p:sp>
      <p:sp>
        <p:nvSpPr>
          <p:cNvPr id="151" name="Google Shape;151;p13"/>
          <p:cNvSpPr txBox="1"/>
          <p:nvPr/>
        </p:nvSpPr>
        <p:spPr>
          <a:xfrm>
            <a:off x="4008261" y="3685752"/>
            <a:ext cx="960001"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192</a:t>
            </a:r>
            <a:endParaRPr sz="1400" b="0" i="0" u="none" strike="noStrike" cap="none">
              <a:solidFill>
                <a:srgbClr val="000000"/>
              </a:solidFill>
              <a:latin typeface="Arial"/>
              <a:ea typeface="Arial"/>
              <a:cs typeface="Arial"/>
              <a:sym typeface="Arial"/>
            </a:endParaRPr>
          </a:p>
        </p:txBody>
      </p:sp>
      <p:sp>
        <p:nvSpPr>
          <p:cNvPr id="152" name="Google Shape;152;p13"/>
          <p:cNvSpPr txBox="1"/>
          <p:nvPr/>
        </p:nvSpPr>
        <p:spPr>
          <a:xfrm>
            <a:off x="5186293" y="3183075"/>
            <a:ext cx="760801" cy="93492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77</a:t>
            </a:r>
            <a:endParaRPr sz="1400" b="0" i="0" u="none" strike="noStrike" cap="none">
              <a:solidFill>
                <a:srgbClr val="000000"/>
              </a:solidFill>
              <a:latin typeface="Arial"/>
              <a:ea typeface="Arial"/>
              <a:cs typeface="Arial"/>
              <a:sym typeface="Arial"/>
            </a:endParaRPr>
          </a:p>
        </p:txBody>
      </p:sp>
      <p:sp>
        <p:nvSpPr>
          <p:cNvPr id="153" name="Google Shape;153;p13"/>
          <p:cNvSpPr txBox="1"/>
          <p:nvPr/>
        </p:nvSpPr>
        <p:spPr>
          <a:xfrm>
            <a:off x="1775999" y="2476751"/>
            <a:ext cx="5100001" cy="589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76A5AF"/>
              </a:buClr>
              <a:buSzPts val="2300"/>
              <a:buFont typeface="Open Sans"/>
              <a:buNone/>
            </a:pPr>
            <a:r>
              <a:rPr lang="en-US" sz="2300" b="0" i="0" u="none" strike="noStrike" cap="none">
                <a:solidFill>
                  <a:srgbClr val="76A5AF"/>
                </a:solidFill>
                <a:latin typeface="Open Sans"/>
                <a:ea typeface="Open Sans"/>
                <a:cs typeface="Open Sans"/>
                <a:sym typeface="Open Sans"/>
              </a:rPr>
              <a:t>Share Success promotions!</a:t>
            </a:r>
            <a:endParaRPr sz="1400" b="0" i="0" u="none" strike="noStrike" cap="none">
              <a:solidFill>
                <a:srgbClr val="000000"/>
              </a:solidFill>
              <a:latin typeface="Arial"/>
              <a:ea typeface="Arial"/>
              <a:cs typeface="Arial"/>
              <a:sym typeface="Arial"/>
            </a:endParaRPr>
          </a:p>
        </p:txBody>
      </p:sp>
      <p:sp>
        <p:nvSpPr>
          <p:cNvPr id="154" name="Google Shape;154;p13"/>
          <p:cNvSpPr txBox="1"/>
          <p:nvPr/>
        </p:nvSpPr>
        <p:spPr>
          <a:xfrm>
            <a:off x="6200332" y="2559301"/>
            <a:ext cx="885300"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35</a:t>
            </a:r>
            <a:endParaRPr sz="1400" b="0" i="0" u="none" strike="noStrike" cap="none">
              <a:solidFill>
                <a:srgbClr val="000000"/>
              </a:solidFill>
              <a:latin typeface="Arial"/>
              <a:ea typeface="Arial"/>
              <a:cs typeface="Arial"/>
              <a:sym typeface="Arial"/>
            </a:endParaRPr>
          </a:p>
        </p:txBody>
      </p:sp>
      <p:sp>
        <p:nvSpPr>
          <p:cNvPr id="155" name="Google Shape;155;p13"/>
          <p:cNvSpPr txBox="1"/>
          <p:nvPr/>
        </p:nvSpPr>
        <p:spPr>
          <a:xfrm>
            <a:off x="7226288" y="1801430"/>
            <a:ext cx="760801" cy="1994908"/>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17</a:t>
            </a:r>
            <a:endParaRPr sz="2500" b="0" i="0" u="none" strike="noStrike" cap="none">
              <a:solidFill>
                <a:srgbClr val="76A5AF"/>
              </a:solidFill>
              <a:latin typeface="Calibri"/>
              <a:ea typeface="Calibri"/>
              <a:cs typeface="Calibri"/>
              <a:sym typeface="Calibri"/>
            </a:endParaRPr>
          </a:p>
        </p:txBody>
      </p:sp>
      <p:sp>
        <p:nvSpPr>
          <p:cNvPr id="156" name="Google Shape;156;p13"/>
          <p:cNvSpPr txBox="1"/>
          <p:nvPr/>
        </p:nvSpPr>
        <p:spPr>
          <a:xfrm>
            <a:off x="8802951" y="988101"/>
            <a:ext cx="760801"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a:t>
            </a:r>
            <a:endParaRPr sz="1400" b="0" i="0" u="none" strike="noStrike" cap="none">
              <a:solidFill>
                <a:srgbClr val="000000"/>
              </a:solidFill>
              <a:latin typeface="Arial"/>
              <a:ea typeface="Arial"/>
              <a:cs typeface="Arial"/>
              <a:sym typeface="Arial"/>
            </a:endParaRPr>
          </a:p>
        </p:txBody>
      </p:sp>
      <p:sp>
        <p:nvSpPr>
          <p:cNvPr id="157" name="Google Shape;157;p13"/>
          <p:cNvSpPr txBox="1"/>
          <p:nvPr/>
        </p:nvSpPr>
        <p:spPr>
          <a:xfrm>
            <a:off x="9977153" y="12547"/>
            <a:ext cx="760801" cy="93493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76A5AF"/>
              </a:buClr>
              <a:buSzPts val="2500"/>
              <a:buFont typeface="Rock Salt"/>
              <a:buNone/>
            </a:pPr>
            <a:r>
              <a:rPr lang="en-US" sz="2500" b="0" i="0" u="none" strike="noStrike" cap="none">
                <a:solidFill>
                  <a:srgbClr val="76A5AF"/>
                </a:solidFill>
                <a:latin typeface="Rock Salt"/>
                <a:ea typeface="Rock Salt"/>
                <a:cs typeface="Rock Salt"/>
                <a:sym typeface="Rock Salt"/>
              </a:rPr>
              <a:t>3</a:t>
            </a:r>
            <a:endParaRPr sz="1400" b="0" i="0" u="none" strike="noStrike" cap="none">
              <a:solidFill>
                <a:srgbClr val="000000"/>
              </a:solidFill>
              <a:latin typeface="Arial"/>
              <a:ea typeface="Arial"/>
              <a:cs typeface="Arial"/>
              <a:sym typeface="Arial"/>
            </a:endParaRPr>
          </a:p>
        </p:txBody>
      </p:sp>
      <p:sp>
        <p:nvSpPr>
          <p:cNvPr id="158" name="Google Shape;158;p13"/>
          <p:cNvSpPr txBox="1">
            <a:spLocks noGrp="1"/>
          </p:cNvSpPr>
          <p:nvPr>
            <p:ph type="title"/>
          </p:nvPr>
        </p:nvSpPr>
        <p:spPr>
          <a:xfrm>
            <a:off x="545121" y="685801"/>
            <a:ext cx="11101756" cy="1245109"/>
          </a:xfrm>
          <a:prstGeom prst="rect">
            <a:avLst/>
          </a:prstGeom>
          <a:noFill/>
          <a:ln>
            <a:noFill/>
          </a:ln>
        </p:spPr>
        <p:txBody>
          <a:bodyPr spcFirstLastPara="1" wrap="square" lIns="0" tIns="0" rIns="0" bIns="0" anchor="ctr" anchorCtr="0">
            <a:normAutofit/>
          </a:bodyPr>
          <a:lstStyle/>
          <a:p>
            <a:pPr marL="0" lvl="0" indent="0" algn="l" rtl="0">
              <a:lnSpc>
                <a:spcPct val="80000"/>
              </a:lnSpc>
              <a:spcBef>
                <a:spcPts val="0"/>
              </a:spcBef>
              <a:spcAft>
                <a:spcPts val="0"/>
              </a:spcAft>
              <a:buClr>
                <a:schemeClr val="accent1"/>
              </a:buClr>
              <a:buSzPts val="6000"/>
              <a:buFont typeface="Open Sans Light"/>
              <a:buNone/>
            </a:pPr>
            <a:r>
              <a:rPr lang="en-US" sz="6000">
                <a:solidFill>
                  <a:schemeClr val="accent1"/>
                </a:solidFill>
              </a:rPr>
              <a:t>Income Potential</a:t>
            </a:r>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1282262" y="2806445"/>
            <a:ext cx="9385739" cy="1245109"/>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Impacto</a:t>
            </a:r>
            <a:endParaRPr sz="7200" b="0" i="0" u="none" strike="noStrike" cap="none" dirty="0">
              <a:solidFill>
                <a:srgbClr val="FFFFFF"/>
              </a:solidFill>
              <a:latin typeface="Open Sans Light"/>
              <a:ea typeface="Open Sans Light"/>
              <a:cs typeface="Open Sans Light"/>
              <a:sym typeface="Open Sans Light"/>
            </a:endParaRPr>
          </a:p>
        </p:txBody>
      </p:sp>
      <p:sp>
        <p:nvSpPr>
          <p:cNvPr id="164" name="Google Shape;164;p14"/>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68"/>
        <p:cNvGrpSpPr/>
        <p:nvPr/>
      </p:nvGrpSpPr>
      <p:grpSpPr>
        <a:xfrm>
          <a:off x="0" y="0"/>
          <a:ext cx="0" cy="0"/>
          <a:chOff x="0" y="0"/>
          <a:chExt cx="0" cy="0"/>
        </a:xfrm>
      </p:grpSpPr>
      <p:sp>
        <p:nvSpPr>
          <p:cNvPr id="169" name="Google Shape;169;p15"/>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a:solidFill>
                  <a:srgbClr val="FFFFFF"/>
                </a:solidFill>
              </a:rPr>
              <a:t>O </a:t>
            </a:r>
            <a:r>
              <a:rPr lang="en-US" sz="7200" dirty="0" err="1">
                <a:solidFill>
                  <a:srgbClr val="FFFFFF"/>
                </a:solidFill>
              </a:rPr>
              <a:t>poder</a:t>
            </a:r>
            <a:r>
              <a:rPr lang="en-US" sz="7200" dirty="0">
                <a:solidFill>
                  <a:srgbClr val="FFFFFF"/>
                </a:solidFill>
              </a:rPr>
              <a:t> do </a:t>
            </a:r>
            <a:r>
              <a:rPr lang="en-US" sz="7200" dirty="0" err="1">
                <a:solidFill>
                  <a:srgbClr val="FFFFFF"/>
                </a:solidFill>
              </a:rPr>
              <a:t>produto</a:t>
            </a:r>
            <a:endParaRPr sz="7200" b="0" i="0" u="none" strike="noStrike" cap="none" dirty="0">
              <a:solidFill>
                <a:srgbClr val="FFFFFF"/>
              </a:solidFill>
              <a:latin typeface="Open Sans Light"/>
              <a:ea typeface="Open Sans Light"/>
              <a:cs typeface="Open Sans Light"/>
              <a:sym typeface="Open Sans Light"/>
            </a:endParaRPr>
          </a:p>
        </p:txBody>
      </p:sp>
      <p:sp>
        <p:nvSpPr>
          <p:cNvPr id="170" name="Google Shape;170;p1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174"/>
        <p:cNvGrpSpPr/>
        <p:nvPr/>
      </p:nvGrpSpPr>
      <p:grpSpPr>
        <a:xfrm>
          <a:off x="0" y="0"/>
          <a:ext cx="0" cy="0"/>
          <a:chOff x="0" y="0"/>
          <a:chExt cx="0" cy="0"/>
        </a:xfrm>
      </p:grpSpPr>
      <p:sp>
        <p:nvSpPr>
          <p:cNvPr id="175" name="Google Shape;175;p1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Nossa</a:t>
            </a:r>
            <a:r>
              <a:rPr lang="en-US" sz="7200" dirty="0">
                <a:solidFill>
                  <a:srgbClr val="FFFFFF"/>
                </a:solidFill>
              </a:rPr>
              <a:t> </a:t>
            </a:r>
            <a:r>
              <a:rPr lang="en-US" sz="7200" dirty="0" err="1">
                <a:solidFill>
                  <a:srgbClr val="FFFFFF"/>
                </a:solidFill>
              </a:rPr>
              <a:t>história</a:t>
            </a:r>
            <a:endParaRPr sz="7200" b="0" i="0" u="none" strike="noStrike" cap="none" dirty="0">
              <a:solidFill>
                <a:srgbClr val="FFFFFF"/>
              </a:solidFill>
              <a:latin typeface="Open Sans Light"/>
              <a:ea typeface="Open Sans Light"/>
              <a:cs typeface="Open Sans Light"/>
              <a:sym typeface="Open Sans Light"/>
            </a:endParaRPr>
          </a:p>
        </p:txBody>
      </p:sp>
      <p:sp>
        <p:nvSpPr>
          <p:cNvPr id="176" name="Google Shape;176;p16"/>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7" descr="Picture 1"/>
          <p:cNvPicPr preferRelativeResize="0"/>
          <p:nvPr/>
        </p:nvPicPr>
        <p:blipFill rotWithShape="1">
          <a:blip r:embed="rId3">
            <a:alphaModFix/>
          </a:blip>
          <a:srcRect/>
          <a:stretch/>
        </p:blipFill>
        <p:spPr>
          <a:xfrm>
            <a:off x="-22985" y="-534976"/>
            <a:ext cx="12237970" cy="849859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85"/>
        <p:cNvGrpSpPr/>
        <p:nvPr/>
      </p:nvGrpSpPr>
      <p:grpSpPr>
        <a:xfrm>
          <a:off x="0" y="0"/>
          <a:ext cx="0" cy="0"/>
          <a:chOff x="0" y="0"/>
          <a:chExt cx="0" cy="0"/>
        </a:xfrm>
      </p:grpSpPr>
      <p:pic>
        <p:nvPicPr>
          <p:cNvPr id="186" name="Google Shape;186;p18" descr="Picture 1"/>
          <p:cNvPicPr preferRelativeResize="0"/>
          <p:nvPr/>
        </p:nvPicPr>
        <p:blipFill rotWithShape="1">
          <a:blip r:embed="rId3">
            <a:alphaModFix/>
          </a:blip>
          <a:srcRect/>
          <a:stretch/>
        </p:blipFill>
        <p:spPr>
          <a:xfrm>
            <a:off x="0" y="0"/>
            <a:ext cx="13405105" cy="7315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pic>
        <p:nvPicPr>
          <p:cNvPr id="191" name="Google Shape;191;p19" descr="Picture 1"/>
          <p:cNvPicPr preferRelativeResize="0"/>
          <p:nvPr/>
        </p:nvPicPr>
        <p:blipFill rotWithShape="1">
          <a:blip r:embed="rId3">
            <a:alphaModFix/>
          </a:blip>
          <a:srcRect/>
          <a:stretch/>
        </p:blipFill>
        <p:spPr>
          <a:xfrm>
            <a:off x="-5198" y="0"/>
            <a:ext cx="12197199" cy="801853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pic>
        <p:nvPicPr>
          <p:cNvPr id="196" name="Google Shape;196;p20" descr="Picture 6"/>
          <p:cNvPicPr preferRelativeResize="0"/>
          <p:nvPr/>
        </p:nvPicPr>
        <p:blipFill rotWithShape="1">
          <a:blip r:embed="rId3">
            <a:alphaModFix/>
          </a:blip>
          <a:srcRect/>
          <a:stretch/>
        </p:blipFill>
        <p:spPr>
          <a:xfrm>
            <a:off x="-558800" y="-579371"/>
            <a:ext cx="13563600" cy="11303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892968" y="178593"/>
            <a:ext cx="10406065" cy="1518049"/>
          </a:xfrm>
          <a:prstGeom prst="rect">
            <a:avLst/>
          </a:prstGeom>
          <a:noFill/>
          <a:ln>
            <a:noFill/>
          </a:ln>
        </p:spPr>
        <p:txBody>
          <a:bodyPr spcFirstLastPara="1" wrap="square" lIns="50800" tIns="50800" rIns="50800" bIns="50800" anchor="ctr" anchorCtr="0">
            <a:normAutofit fontScale="90000"/>
          </a:bodyPr>
          <a:lstStyle/>
          <a:p>
            <a:pPr marL="0" lvl="0" indent="0" algn="ctr" rtl="0">
              <a:lnSpc>
                <a:spcPct val="80000"/>
              </a:lnSpc>
              <a:spcBef>
                <a:spcPts val="0"/>
              </a:spcBef>
              <a:spcAft>
                <a:spcPts val="0"/>
              </a:spcAft>
              <a:buClr>
                <a:srgbClr val="5E5E5E"/>
              </a:buClr>
              <a:buSzPct val="111111"/>
              <a:buFont typeface="Arial"/>
              <a:buNone/>
            </a:pPr>
            <a:endParaRPr/>
          </a:p>
        </p:txBody>
      </p:sp>
      <p:pic>
        <p:nvPicPr>
          <p:cNvPr id="202" name="Google Shape;202;p21" descr="Content Placeholder 10"/>
          <p:cNvPicPr preferRelativeResize="0"/>
          <p:nvPr/>
        </p:nvPicPr>
        <p:blipFill rotWithShape="1">
          <a:blip r:embed="rId3">
            <a:alphaModFix/>
          </a:blip>
          <a:srcRect/>
          <a:stretch/>
        </p:blipFill>
        <p:spPr>
          <a:xfrm>
            <a:off x="-500439" y="-1486755"/>
            <a:ext cx="14500615" cy="966707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206"/>
        <p:cNvGrpSpPr/>
        <p:nvPr/>
      </p:nvGrpSpPr>
      <p:grpSpPr>
        <a:xfrm>
          <a:off x="0" y="0"/>
          <a:ext cx="0" cy="0"/>
          <a:chOff x="0" y="0"/>
          <a:chExt cx="0" cy="0"/>
        </a:xfrm>
      </p:grpSpPr>
      <p:pic>
        <p:nvPicPr>
          <p:cNvPr id="207" name="Google Shape;207;p22" descr="Picture 3"/>
          <p:cNvPicPr preferRelativeResize="0"/>
          <p:nvPr/>
        </p:nvPicPr>
        <p:blipFill rotWithShape="1">
          <a:blip r:embed="rId3">
            <a:alphaModFix/>
          </a:blip>
          <a:srcRect/>
          <a:stretch/>
        </p:blipFill>
        <p:spPr>
          <a:xfrm>
            <a:off x="-83127" y="-2160321"/>
            <a:ext cx="12370129" cy="16493506"/>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330A60-E271-75A3-0042-77E00203BA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94EFD0-4CDD-2970-52B3-1EFA6EA9AB24}"/>
              </a:ext>
            </a:extLst>
          </p:cNvPr>
          <p:cNvSpPr txBox="1"/>
          <p:nvPr/>
        </p:nvSpPr>
        <p:spPr>
          <a:xfrm>
            <a:off x="1036866" y="1745269"/>
            <a:ext cx="10807574" cy="3323987"/>
          </a:xfrm>
          <a:prstGeom prst="rect">
            <a:avLst/>
          </a:prstGeom>
          <a:noFill/>
        </p:spPr>
        <p:txBody>
          <a:bodyPr wrap="none" lIns="0" tIns="0" rIns="0" bIns="0" rtlCol="0" anchor="b">
            <a:spAutoFit/>
          </a:bodyPr>
          <a:lstStyle/>
          <a:p>
            <a:r>
              <a:rPr lang="en-US" sz="5400" dirty="0">
                <a:solidFill>
                  <a:schemeClr val="tx2"/>
                </a:solidFill>
                <a:latin typeface="+mj-lt"/>
              </a:rPr>
              <a:t>Como </a:t>
            </a:r>
            <a:r>
              <a:rPr lang="en-US" sz="5400" dirty="0" err="1">
                <a:solidFill>
                  <a:schemeClr val="tx2"/>
                </a:solidFill>
                <a:latin typeface="+mj-lt"/>
              </a:rPr>
              <a:t>eu</a:t>
            </a:r>
            <a:r>
              <a:rPr lang="en-US" sz="5400" dirty="0">
                <a:solidFill>
                  <a:schemeClr val="tx2"/>
                </a:solidFill>
                <a:latin typeface="+mj-lt"/>
              </a:rPr>
              <a:t> </a:t>
            </a:r>
            <a:r>
              <a:rPr lang="en-US" sz="5400" dirty="0" err="1">
                <a:solidFill>
                  <a:schemeClr val="tx2"/>
                </a:solidFill>
                <a:latin typeface="+mj-lt"/>
              </a:rPr>
              <a:t>posso</a:t>
            </a:r>
            <a:r>
              <a:rPr lang="en-US" sz="5400" dirty="0">
                <a:solidFill>
                  <a:schemeClr val="tx2"/>
                </a:solidFill>
                <a:latin typeface="+mj-lt"/>
              </a:rPr>
              <a:t> </a:t>
            </a:r>
            <a:r>
              <a:rPr lang="en-US" sz="5400" dirty="0" err="1">
                <a:solidFill>
                  <a:schemeClr val="tx2"/>
                </a:solidFill>
                <a:latin typeface="+mj-lt"/>
              </a:rPr>
              <a:t>impactar</a:t>
            </a:r>
            <a:r>
              <a:rPr lang="en-US" sz="5400" dirty="0">
                <a:solidFill>
                  <a:schemeClr val="tx2"/>
                </a:solidFill>
                <a:latin typeface="+mj-lt"/>
              </a:rPr>
              <a:t> </a:t>
            </a:r>
            <a:br>
              <a:rPr lang="en-US" sz="5400" dirty="0">
                <a:solidFill>
                  <a:schemeClr val="tx2"/>
                </a:solidFill>
                <a:latin typeface="+mj-lt"/>
              </a:rPr>
            </a:br>
            <a:r>
              <a:rPr lang="en-US" sz="5400" dirty="0">
                <a:solidFill>
                  <a:schemeClr val="tx2"/>
                </a:solidFill>
                <a:latin typeface="+mj-lt"/>
              </a:rPr>
              <a:t>MAIS PESSOAS </a:t>
            </a:r>
            <a:r>
              <a:rPr lang="en-US" sz="5400" dirty="0" err="1">
                <a:solidFill>
                  <a:schemeClr val="tx2"/>
                </a:solidFill>
                <a:latin typeface="+mj-lt"/>
              </a:rPr>
              <a:t>em</a:t>
            </a:r>
            <a:r>
              <a:rPr lang="en-US" sz="5400" dirty="0">
                <a:solidFill>
                  <a:schemeClr val="tx2"/>
                </a:solidFill>
                <a:latin typeface="+mj-lt"/>
              </a:rPr>
              <a:t> um </a:t>
            </a:r>
            <a:r>
              <a:rPr lang="en-US" sz="5400" dirty="0" err="1">
                <a:solidFill>
                  <a:schemeClr val="tx2"/>
                </a:solidFill>
                <a:latin typeface="+mj-lt"/>
              </a:rPr>
              <a:t>nivel</a:t>
            </a:r>
            <a:r>
              <a:rPr lang="en-US" sz="5400" dirty="0">
                <a:solidFill>
                  <a:schemeClr val="tx2"/>
                </a:solidFill>
                <a:latin typeface="+mj-lt"/>
              </a:rPr>
              <a:t> </a:t>
            </a:r>
            <a:br>
              <a:rPr lang="en-US" sz="5400" dirty="0">
                <a:solidFill>
                  <a:schemeClr val="tx2"/>
                </a:solidFill>
                <a:latin typeface="+mj-lt"/>
              </a:rPr>
            </a:br>
            <a:r>
              <a:rPr lang="en-US" sz="5400" dirty="0">
                <a:solidFill>
                  <a:schemeClr val="tx2"/>
                </a:solidFill>
                <a:latin typeface="+mj-lt"/>
              </a:rPr>
              <a:t>MAIS PROFUNDO </a:t>
            </a:r>
            <a:br>
              <a:rPr lang="en-US" sz="5400" dirty="0">
                <a:solidFill>
                  <a:schemeClr val="tx2"/>
                </a:solidFill>
                <a:latin typeface="+mj-lt"/>
              </a:rPr>
            </a:br>
            <a:r>
              <a:rPr lang="en-US" sz="5400" dirty="0">
                <a:solidFill>
                  <a:schemeClr val="tx2"/>
                </a:solidFill>
                <a:latin typeface="+mj-lt"/>
              </a:rPr>
              <a:t>MAIS RAPIDO?</a:t>
            </a:r>
          </a:p>
        </p:txBody>
      </p:sp>
      <p:sp>
        <p:nvSpPr>
          <p:cNvPr id="5" name="Halo">
            <a:extLst>
              <a:ext uri="{FF2B5EF4-FFF2-40B4-BE49-F238E27FC236}">
                <a16:creationId xmlns:a16="http://schemas.microsoft.com/office/drawing/2014/main" id="{12445CF7-2B47-6D6A-6B15-7288487322DA}"/>
              </a:ext>
            </a:extLst>
          </p:cNvPr>
          <p:cNvSpPr/>
          <p:nvPr/>
        </p:nvSpPr>
        <p:spPr>
          <a:xfrm>
            <a:off x="1699721" y="5069256"/>
            <a:ext cx="327930" cy="72357"/>
          </a:xfrm>
          <a:custGeom>
            <a:avLst/>
            <a:gdLst>
              <a:gd name="connsiteX0" fmla="*/ 19438 w 327930"/>
              <a:gd name="connsiteY0" fmla="*/ 72348 h 72357"/>
              <a:gd name="connsiteX1" fmla="*/ 0 w 327930"/>
              <a:gd name="connsiteY1" fmla="*/ 36463 h 72357"/>
              <a:gd name="connsiteX2" fmla="*/ 19438 w 327930"/>
              <a:gd name="connsiteY2" fmla="*/ 0 h 72357"/>
              <a:gd name="connsiteX3" fmla="*/ 308493 w 327930"/>
              <a:gd name="connsiteY3" fmla="*/ 0 h 72357"/>
              <a:gd name="connsiteX4" fmla="*/ 327930 w 327930"/>
              <a:gd name="connsiteY4" fmla="*/ 36463 h 72357"/>
              <a:gd name="connsiteX5" fmla="*/ 308493 w 327930"/>
              <a:gd name="connsiteY5" fmla="*/ 72348 h 72357"/>
              <a:gd name="connsiteX6" fmla="*/ 19438 w 327930"/>
              <a:gd name="connsiteY6" fmla="*/ 72348 h 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30" h="72357">
                <a:moveTo>
                  <a:pt x="19438" y="72348"/>
                </a:moveTo>
                <a:cubicBezTo>
                  <a:pt x="0" y="72348"/>
                  <a:pt x="0" y="46882"/>
                  <a:pt x="0" y="36463"/>
                </a:cubicBezTo>
                <a:cubicBezTo>
                  <a:pt x="0" y="24888"/>
                  <a:pt x="0" y="0"/>
                  <a:pt x="19438" y="0"/>
                </a:cubicBezTo>
                <a:lnTo>
                  <a:pt x="308493" y="0"/>
                </a:lnTo>
                <a:cubicBezTo>
                  <a:pt x="327930" y="0"/>
                  <a:pt x="327930" y="24888"/>
                  <a:pt x="327930" y="36463"/>
                </a:cubicBezTo>
                <a:cubicBezTo>
                  <a:pt x="327930" y="46882"/>
                  <a:pt x="327930" y="72927"/>
                  <a:pt x="308493" y="72348"/>
                </a:cubicBezTo>
                <a:lnTo>
                  <a:pt x="19438" y="72348"/>
                </a:lnTo>
                <a:close/>
              </a:path>
            </a:pathLst>
          </a:custGeom>
          <a:solidFill>
            <a:schemeClr val="accent5"/>
          </a:solidFill>
          <a:ln w="9525" cap="flat">
            <a:noFill/>
            <a:prstDash val="solid"/>
            <a:miter/>
          </a:ln>
          <a:effectLst/>
        </p:spPr>
        <p:txBody>
          <a:bodyPr rtlCol="0" anchor="ctr"/>
          <a:lstStyle/>
          <a:p>
            <a:endParaRPr lang="en-US"/>
          </a:p>
        </p:txBody>
      </p:sp>
    </p:spTree>
    <p:extLst>
      <p:ext uri="{BB962C8B-B14F-4D97-AF65-F5344CB8AC3E}">
        <p14:creationId xmlns:p14="http://schemas.microsoft.com/office/powerpoint/2010/main" val="3130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decel="100000" fill="hold" grpId="1" nodeType="withEffect">
                                  <p:stCondLst>
                                    <p:cond delay="0"/>
                                  </p:stCondLst>
                                  <p:childTnLst>
                                    <p:animMotion origin="layout" path="M 4.79167E-6 7.40741E-7 L -0.01355 0.03449 " pathEditMode="relative" rAng="0" ptsTypes="AA">
                                      <p:cBhvr>
                                        <p:cTn id="13" dur="1000" spd="-100000" fill="hold"/>
                                        <p:tgtEl>
                                          <p:spTgt spid="4"/>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pic>
        <p:nvPicPr>
          <p:cNvPr id="212" name="Google Shape;212;p23" descr="Picture 2"/>
          <p:cNvPicPr preferRelativeResize="0"/>
          <p:nvPr/>
        </p:nvPicPr>
        <p:blipFill rotWithShape="1">
          <a:blip r:embed="rId3">
            <a:alphaModFix/>
          </a:blip>
          <a:srcRect/>
          <a:stretch/>
        </p:blipFill>
        <p:spPr>
          <a:xfrm>
            <a:off x="0" y="0"/>
            <a:ext cx="12192000" cy="8353778"/>
          </a:xfrm>
          <a:prstGeom prst="rect">
            <a:avLst/>
          </a:prstGeom>
          <a:noFill/>
          <a:ln>
            <a:noFill/>
          </a:ln>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216"/>
        <p:cNvGrpSpPr/>
        <p:nvPr/>
      </p:nvGrpSpPr>
      <p:grpSpPr>
        <a:xfrm>
          <a:off x="0" y="0"/>
          <a:ext cx="0" cy="0"/>
          <a:chOff x="0" y="0"/>
          <a:chExt cx="0" cy="0"/>
        </a:xfrm>
      </p:grpSpPr>
      <p:pic>
        <p:nvPicPr>
          <p:cNvPr id="217" name="Google Shape;217;p24" descr="Picture 1"/>
          <p:cNvPicPr preferRelativeResize="0"/>
          <p:nvPr/>
        </p:nvPicPr>
        <p:blipFill rotWithShape="1">
          <a:blip r:embed="rId3">
            <a:alphaModFix/>
          </a:blip>
          <a:srcRect/>
          <a:stretch/>
        </p:blipFill>
        <p:spPr>
          <a:xfrm>
            <a:off x="-4271048" y="0"/>
            <a:ext cx="17832173" cy="8585860"/>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pic>
        <p:nvPicPr>
          <p:cNvPr id="222" name="Google Shape;222;p25" descr="Picture 3"/>
          <p:cNvPicPr preferRelativeResize="0"/>
          <p:nvPr/>
        </p:nvPicPr>
        <p:blipFill rotWithShape="1">
          <a:blip r:embed="rId3">
            <a:alphaModFix/>
          </a:blip>
          <a:srcRect/>
          <a:stretch/>
        </p:blipFill>
        <p:spPr>
          <a:xfrm>
            <a:off x="-11648" y="-6667059"/>
            <a:ext cx="12630912" cy="18939421"/>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226"/>
        <p:cNvGrpSpPr/>
        <p:nvPr/>
      </p:nvGrpSpPr>
      <p:grpSpPr>
        <a:xfrm>
          <a:off x="0" y="0"/>
          <a:ext cx="0" cy="0"/>
          <a:chOff x="0" y="0"/>
          <a:chExt cx="0" cy="0"/>
        </a:xfrm>
      </p:grpSpPr>
      <p:pic>
        <p:nvPicPr>
          <p:cNvPr id="227" name="Google Shape;227;p26" descr="Picture 1"/>
          <p:cNvPicPr preferRelativeResize="0"/>
          <p:nvPr/>
        </p:nvPicPr>
        <p:blipFill rotWithShape="1">
          <a:blip r:embed="rId3">
            <a:alphaModFix/>
          </a:blip>
          <a:srcRect/>
          <a:stretch/>
        </p:blipFill>
        <p:spPr>
          <a:xfrm>
            <a:off x="-739833" y="-949752"/>
            <a:ext cx="13142697" cy="9704387"/>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Shape 231"/>
        <p:cNvGrpSpPr/>
        <p:nvPr/>
      </p:nvGrpSpPr>
      <p:grpSpPr>
        <a:xfrm>
          <a:off x="0" y="0"/>
          <a:ext cx="0" cy="0"/>
          <a:chOff x="0" y="0"/>
          <a:chExt cx="0" cy="0"/>
        </a:xfrm>
      </p:grpSpPr>
      <p:pic>
        <p:nvPicPr>
          <p:cNvPr id="232" name="Google Shape;232;p27" descr="Picture 3"/>
          <p:cNvPicPr preferRelativeResize="0"/>
          <p:nvPr/>
        </p:nvPicPr>
        <p:blipFill rotWithShape="1">
          <a:blip r:embed="rId3">
            <a:alphaModFix/>
          </a:blip>
          <a:srcRect/>
          <a:stretch/>
        </p:blipFill>
        <p:spPr>
          <a:xfrm>
            <a:off x="-75426" y="-124385"/>
            <a:ext cx="13155652" cy="10401300"/>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sp>
        <p:nvSpPr>
          <p:cNvPr id="237" name="Google Shape;237;p28"/>
          <p:cNvSpPr txBox="1">
            <a:spLocks noGrp="1"/>
          </p:cNvSpPr>
          <p:nvPr>
            <p:ph type="body" idx="1"/>
          </p:nvPr>
        </p:nvSpPr>
        <p:spPr>
          <a:xfrm>
            <a:off x="715365" y="2248935"/>
            <a:ext cx="11476636" cy="236013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4000"/>
              <a:buFont typeface="Raleway"/>
              <a:buNone/>
            </a:pPr>
            <a:r>
              <a:rPr lang="en-US" sz="4000" dirty="0"/>
              <a:t>Com </a:t>
            </a:r>
            <a:r>
              <a:rPr lang="en-US" sz="4000" dirty="0" err="1"/>
              <a:t>estes</a:t>
            </a:r>
            <a:r>
              <a:rPr lang="en-US" sz="4000" dirty="0"/>
              <a:t> </a:t>
            </a:r>
            <a:r>
              <a:rPr lang="en-US" sz="4000" dirty="0" err="1"/>
              <a:t>óleos</a:t>
            </a:r>
            <a:r>
              <a:rPr lang="en-US" sz="4000" dirty="0"/>
              <a:t>, </a:t>
            </a:r>
            <a:r>
              <a:rPr lang="en-US" b="0" dirty="0" err="1"/>
              <a:t>nós</a:t>
            </a:r>
            <a:r>
              <a:rPr lang="en-US" b="0" dirty="0"/>
              <a:t> </a:t>
            </a:r>
            <a:r>
              <a:rPr lang="en-US" b="0" dirty="0" err="1"/>
              <a:t>somos</a:t>
            </a:r>
            <a:r>
              <a:rPr lang="en-US" b="0" dirty="0"/>
              <a:t> as </a:t>
            </a:r>
            <a:endParaRPr dirty="0"/>
          </a:p>
          <a:p>
            <a:pPr marL="0" lvl="0" indent="0" algn="l" rtl="0">
              <a:lnSpc>
                <a:spcPct val="100000"/>
              </a:lnSpc>
              <a:spcBef>
                <a:spcPts val="2900"/>
              </a:spcBef>
              <a:spcAft>
                <a:spcPts val="0"/>
              </a:spcAft>
              <a:buClr>
                <a:srgbClr val="FFFFFF"/>
              </a:buClr>
              <a:buSzPts val="4000"/>
              <a:buFont typeface="Raleway"/>
              <a:buNone/>
            </a:pPr>
            <a:r>
              <a:rPr lang="en-US" sz="4000" b="0" dirty="0" err="1"/>
              <a:t>pessoas</a:t>
            </a:r>
            <a:r>
              <a:rPr lang="en-US" sz="4000" b="0" dirty="0"/>
              <a:t> </a:t>
            </a:r>
            <a:r>
              <a:rPr lang="en-US" sz="4000" b="0" dirty="0" err="1"/>
              <a:t>mais</a:t>
            </a:r>
            <a:r>
              <a:rPr lang="en-US" sz="4000" b="0" dirty="0"/>
              <a:t> </a:t>
            </a:r>
            <a:r>
              <a:rPr lang="en-US" sz="4000" b="0" dirty="0" err="1"/>
              <a:t>ricas</a:t>
            </a:r>
            <a:r>
              <a:rPr lang="en-US" sz="4000" b="0" dirty="0"/>
              <a:t> do </a:t>
            </a:r>
            <a:r>
              <a:rPr lang="en-US" sz="4000" b="0" dirty="0" err="1"/>
              <a:t>mundo</a:t>
            </a:r>
            <a:r>
              <a:rPr lang="en-US" sz="4000" b="0" dirty="0"/>
              <a:t>.</a:t>
            </a:r>
            <a:endParaRPr dirty="0"/>
          </a:p>
        </p:txBody>
      </p:sp>
      <p:sp>
        <p:nvSpPr>
          <p:cNvPr id="238" name="Google Shape;238;p28"/>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pic>
        <p:nvPicPr>
          <p:cNvPr id="243" name="Google Shape;243;p29" descr="iStock-539247121.jpg"/>
          <p:cNvPicPr preferRelativeResize="0"/>
          <p:nvPr/>
        </p:nvPicPr>
        <p:blipFill rotWithShape="1">
          <a:blip r:embed="rId3">
            <a:alphaModFix/>
          </a:blip>
          <a:srcRect/>
          <a:stretch/>
        </p:blipFill>
        <p:spPr>
          <a:xfrm>
            <a:off x="-5445" y="-1273631"/>
            <a:ext cx="12197445" cy="8131631"/>
          </a:xfrm>
          <a:prstGeom prst="rect">
            <a:avLst/>
          </a:prstGeom>
          <a:noFill/>
          <a:ln>
            <a:noFill/>
          </a:ln>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pic>
        <p:nvPicPr>
          <p:cNvPr id="248" name="Google Shape;248;p30" descr="Picture 1"/>
          <p:cNvPicPr preferRelativeResize="0"/>
          <p:nvPr/>
        </p:nvPicPr>
        <p:blipFill rotWithShape="1">
          <a:blip r:embed="rId3">
            <a:alphaModFix/>
          </a:blip>
          <a:srcRect/>
          <a:stretch/>
        </p:blipFill>
        <p:spPr>
          <a:xfrm>
            <a:off x="0" y="-984554"/>
            <a:ext cx="12192000" cy="10160001"/>
          </a:xfrm>
          <a:prstGeom prst="rect">
            <a:avLst/>
          </a:prstGeom>
          <a:noFill/>
          <a:ln>
            <a:noFill/>
          </a:ln>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pic>
        <p:nvPicPr>
          <p:cNvPr id="253" name="Google Shape;253;p31" descr="Picture 2"/>
          <p:cNvPicPr preferRelativeResize="0"/>
          <p:nvPr/>
        </p:nvPicPr>
        <p:blipFill rotWithShape="1">
          <a:blip r:embed="rId3">
            <a:alphaModFix/>
          </a:blip>
          <a:srcRect/>
          <a:stretch/>
        </p:blipFill>
        <p:spPr>
          <a:xfrm>
            <a:off x="0" y="0"/>
            <a:ext cx="12195930" cy="6855477"/>
          </a:xfrm>
          <a:prstGeom prst="rect">
            <a:avLst/>
          </a:prstGeom>
          <a:noFill/>
          <a:ln>
            <a:noFill/>
          </a:ln>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257"/>
        <p:cNvGrpSpPr/>
        <p:nvPr/>
      </p:nvGrpSpPr>
      <p:grpSpPr>
        <a:xfrm>
          <a:off x="0" y="0"/>
          <a:ext cx="0" cy="0"/>
          <a:chOff x="0" y="0"/>
          <a:chExt cx="0" cy="0"/>
        </a:xfrm>
      </p:grpSpPr>
      <p:pic>
        <p:nvPicPr>
          <p:cNvPr id="258" name="Google Shape;258;p32" descr="Picture 1"/>
          <p:cNvPicPr preferRelativeResize="0"/>
          <p:nvPr/>
        </p:nvPicPr>
        <p:blipFill rotWithShape="1">
          <a:blip r:embed="rId3">
            <a:alphaModFix/>
          </a:blip>
          <a:srcRect/>
          <a:stretch/>
        </p:blipFill>
        <p:spPr>
          <a:xfrm>
            <a:off x="-19120" y="-336788"/>
            <a:ext cx="12211120" cy="7531576"/>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BDA9-4ABF-C46D-631E-6776CDB107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610063-F852-FA6D-F1A0-C8EC363EC443}"/>
              </a:ext>
            </a:extLst>
          </p:cNvPr>
          <p:cNvSpPr txBox="1"/>
          <p:nvPr/>
        </p:nvSpPr>
        <p:spPr>
          <a:xfrm>
            <a:off x="1703616" y="1905506"/>
            <a:ext cx="5219378" cy="3046988"/>
          </a:xfrm>
          <a:prstGeom prst="rect">
            <a:avLst/>
          </a:prstGeom>
          <a:noFill/>
        </p:spPr>
        <p:txBody>
          <a:bodyPr wrap="none" lIns="0" tIns="0" rIns="0" bIns="0" rtlCol="0" anchor="b">
            <a:spAutoFit/>
          </a:bodyPr>
          <a:lstStyle/>
          <a:p>
            <a:r>
              <a:rPr lang="en-US" sz="6600" dirty="0" err="1">
                <a:solidFill>
                  <a:schemeClr val="tx2"/>
                </a:solidFill>
                <a:latin typeface="+mj-lt"/>
              </a:rPr>
              <a:t>Aquisição</a:t>
            </a:r>
            <a:endParaRPr lang="en-US" sz="6600" dirty="0">
              <a:solidFill>
                <a:schemeClr val="tx2"/>
              </a:solidFill>
              <a:latin typeface="+mj-lt"/>
            </a:endParaRPr>
          </a:p>
          <a:p>
            <a:r>
              <a:rPr lang="en-US" sz="6600" dirty="0" err="1">
                <a:solidFill>
                  <a:schemeClr val="tx2"/>
                </a:solidFill>
                <a:latin typeface="+mj-lt"/>
              </a:rPr>
              <a:t>Retenção</a:t>
            </a:r>
            <a:endParaRPr lang="en-US" sz="6600" dirty="0">
              <a:solidFill>
                <a:schemeClr val="tx2"/>
              </a:solidFill>
              <a:latin typeface="+mj-lt"/>
            </a:endParaRPr>
          </a:p>
          <a:p>
            <a:r>
              <a:rPr lang="en-US" sz="6600" dirty="0" err="1">
                <a:solidFill>
                  <a:schemeClr val="tx2"/>
                </a:solidFill>
                <a:latin typeface="+mj-lt"/>
              </a:rPr>
              <a:t>Duplicação</a:t>
            </a:r>
            <a:endParaRPr lang="en-US" sz="6600" dirty="0">
              <a:solidFill>
                <a:schemeClr val="tx2"/>
              </a:solidFill>
              <a:latin typeface="+mj-lt"/>
            </a:endParaRPr>
          </a:p>
        </p:txBody>
      </p:sp>
      <p:sp>
        <p:nvSpPr>
          <p:cNvPr id="5" name="Halo">
            <a:extLst>
              <a:ext uri="{FF2B5EF4-FFF2-40B4-BE49-F238E27FC236}">
                <a16:creationId xmlns:a16="http://schemas.microsoft.com/office/drawing/2014/main" id="{8817119C-1AC1-36D6-099F-7EFF9390784E}"/>
              </a:ext>
            </a:extLst>
          </p:cNvPr>
          <p:cNvSpPr/>
          <p:nvPr/>
        </p:nvSpPr>
        <p:spPr>
          <a:xfrm>
            <a:off x="1699721" y="5069256"/>
            <a:ext cx="327930" cy="72357"/>
          </a:xfrm>
          <a:custGeom>
            <a:avLst/>
            <a:gdLst>
              <a:gd name="connsiteX0" fmla="*/ 19438 w 327930"/>
              <a:gd name="connsiteY0" fmla="*/ 72348 h 72357"/>
              <a:gd name="connsiteX1" fmla="*/ 0 w 327930"/>
              <a:gd name="connsiteY1" fmla="*/ 36463 h 72357"/>
              <a:gd name="connsiteX2" fmla="*/ 19438 w 327930"/>
              <a:gd name="connsiteY2" fmla="*/ 0 h 72357"/>
              <a:gd name="connsiteX3" fmla="*/ 308493 w 327930"/>
              <a:gd name="connsiteY3" fmla="*/ 0 h 72357"/>
              <a:gd name="connsiteX4" fmla="*/ 327930 w 327930"/>
              <a:gd name="connsiteY4" fmla="*/ 36463 h 72357"/>
              <a:gd name="connsiteX5" fmla="*/ 308493 w 327930"/>
              <a:gd name="connsiteY5" fmla="*/ 72348 h 72357"/>
              <a:gd name="connsiteX6" fmla="*/ 19438 w 327930"/>
              <a:gd name="connsiteY6" fmla="*/ 72348 h 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30" h="72357">
                <a:moveTo>
                  <a:pt x="19438" y="72348"/>
                </a:moveTo>
                <a:cubicBezTo>
                  <a:pt x="0" y="72348"/>
                  <a:pt x="0" y="46882"/>
                  <a:pt x="0" y="36463"/>
                </a:cubicBezTo>
                <a:cubicBezTo>
                  <a:pt x="0" y="24888"/>
                  <a:pt x="0" y="0"/>
                  <a:pt x="19438" y="0"/>
                </a:cubicBezTo>
                <a:lnTo>
                  <a:pt x="308493" y="0"/>
                </a:lnTo>
                <a:cubicBezTo>
                  <a:pt x="327930" y="0"/>
                  <a:pt x="327930" y="24888"/>
                  <a:pt x="327930" y="36463"/>
                </a:cubicBezTo>
                <a:cubicBezTo>
                  <a:pt x="327930" y="46882"/>
                  <a:pt x="327930" y="72927"/>
                  <a:pt x="308493" y="72348"/>
                </a:cubicBezTo>
                <a:lnTo>
                  <a:pt x="19438" y="72348"/>
                </a:lnTo>
                <a:close/>
              </a:path>
            </a:pathLst>
          </a:custGeom>
          <a:solidFill>
            <a:schemeClr val="accent5"/>
          </a:solidFill>
          <a:ln w="9525" cap="flat">
            <a:noFill/>
            <a:prstDash val="solid"/>
            <a:miter/>
          </a:ln>
          <a:effectLst/>
        </p:spPr>
        <p:txBody>
          <a:bodyPr rtlCol="0" anchor="ctr"/>
          <a:lstStyle/>
          <a:p>
            <a:endParaRPr lang="en-US"/>
          </a:p>
        </p:txBody>
      </p:sp>
    </p:spTree>
    <p:extLst>
      <p:ext uri="{BB962C8B-B14F-4D97-AF65-F5344CB8AC3E}">
        <p14:creationId xmlns:p14="http://schemas.microsoft.com/office/powerpoint/2010/main" val="54257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42" presetClass="path" presetSubtype="0" decel="100000" fill="hold" grpId="1" nodeType="withEffect">
                                  <p:stCondLst>
                                    <p:cond delay="0"/>
                                  </p:stCondLst>
                                  <p:childTnLst>
                                    <p:animMotion origin="layout" path="M 3.95833E-6 0 L -0.01355 0.03449 " pathEditMode="relative" rAng="0" ptsTypes="AA">
                                      <p:cBhvr>
                                        <p:cTn id="13" dur="1000" spd="-100000" fill="hold"/>
                                        <p:tgtEl>
                                          <p:spTgt spid="4"/>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262"/>
        <p:cNvGrpSpPr/>
        <p:nvPr/>
      </p:nvGrpSpPr>
      <p:grpSpPr>
        <a:xfrm>
          <a:off x="0" y="0"/>
          <a:ext cx="0" cy="0"/>
          <a:chOff x="0" y="0"/>
          <a:chExt cx="0" cy="0"/>
        </a:xfrm>
      </p:grpSpPr>
      <p:pic>
        <p:nvPicPr>
          <p:cNvPr id="263" name="Google Shape;263;p33" descr="Picture 2"/>
          <p:cNvPicPr preferRelativeResize="0"/>
          <p:nvPr/>
        </p:nvPicPr>
        <p:blipFill rotWithShape="1">
          <a:blip r:embed="rId3">
            <a:alphaModFix/>
          </a:blip>
          <a:srcRect/>
          <a:stretch/>
        </p:blipFill>
        <p:spPr>
          <a:xfrm>
            <a:off x="0" y="-1866900"/>
            <a:ext cx="12192000" cy="9144000"/>
          </a:xfrm>
          <a:prstGeom prst="rect">
            <a:avLst/>
          </a:prstGeom>
          <a:noFill/>
          <a:ln>
            <a:noFill/>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267"/>
        <p:cNvGrpSpPr/>
        <p:nvPr/>
      </p:nvGrpSpPr>
      <p:grpSpPr>
        <a:xfrm>
          <a:off x="0" y="0"/>
          <a:ext cx="0" cy="0"/>
          <a:chOff x="0" y="0"/>
          <a:chExt cx="0" cy="0"/>
        </a:xfrm>
      </p:grpSpPr>
      <p:pic>
        <p:nvPicPr>
          <p:cNvPr id="268" name="Google Shape;268;p34" descr="Picture 3"/>
          <p:cNvPicPr preferRelativeResize="0"/>
          <p:nvPr/>
        </p:nvPicPr>
        <p:blipFill rotWithShape="1">
          <a:blip r:embed="rId3">
            <a:alphaModFix/>
          </a:blip>
          <a:srcRect/>
          <a:stretch/>
        </p:blipFill>
        <p:spPr>
          <a:xfrm>
            <a:off x="0" y="-622509"/>
            <a:ext cx="12240198" cy="816013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272"/>
        <p:cNvGrpSpPr/>
        <p:nvPr/>
      </p:nvGrpSpPr>
      <p:grpSpPr>
        <a:xfrm>
          <a:off x="0" y="0"/>
          <a:ext cx="0" cy="0"/>
          <a:chOff x="0" y="0"/>
          <a:chExt cx="0" cy="0"/>
        </a:xfrm>
      </p:grpSpPr>
      <p:pic>
        <p:nvPicPr>
          <p:cNvPr id="273" name="Google Shape;273;p35" descr="Picture 1"/>
          <p:cNvPicPr preferRelativeResize="0"/>
          <p:nvPr/>
        </p:nvPicPr>
        <p:blipFill rotWithShape="1">
          <a:blip r:embed="rId3">
            <a:alphaModFix/>
          </a:blip>
          <a:srcRect/>
          <a:stretch/>
        </p:blipFill>
        <p:spPr>
          <a:xfrm>
            <a:off x="869226" y="-163150"/>
            <a:ext cx="10436612" cy="705176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pic>
        <p:nvPicPr>
          <p:cNvPr id="278" name="Google Shape;278;p36" descr="Picture 1"/>
          <p:cNvPicPr preferRelativeResize="0"/>
          <p:nvPr/>
        </p:nvPicPr>
        <p:blipFill rotWithShape="1">
          <a:blip r:embed="rId3">
            <a:alphaModFix/>
          </a:blip>
          <a:srcRect/>
          <a:stretch/>
        </p:blipFill>
        <p:spPr>
          <a:xfrm>
            <a:off x="0" y="-310574"/>
            <a:ext cx="12213291" cy="9112000"/>
          </a:xfrm>
          <a:prstGeom prst="rect">
            <a:avLst/>
          </a:prstGeom>
          <a:noFill/>
          <a:ln>
            <a:noFill/>
          </a:ln>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82"/>
        <p:cNvGrpSpPr/>
        <p:nvPr/>
      </p:nvGrpSpPr>
      <p:grpSpPr>
        <a:xfrm>
          <a:off x="0" y="0"/>
          <a:ext cx="0" cy="0"/>
          <a:chOff x="0" y="0"/>
          <a:chExt cx="0" cy="0"/>
        </a:xfrm>
      </p:grpSpPr>
      <p:pic>
        <p:nvPicPr>
          <p:cNvPr id="283" name="Google Shape;283;p37" descr="Picture 1"/>
          <p:cNvPicPr preferRelativeResize="0"/>
          <p:nvPr/>
        </p:nvPicPr>
        <p:blipFill rotWithShape="1">
          <a:blip r:embed="rId3">
            <a:alphaModFix/>
          </a:blip>
          <a:srcRect/>
          <a:stretch/>
        </p:blipFill>
        <p:spPr>
          <a:xfrm>
            <a:off x="0" y="-2601509"/>
            <a:ext cx="12210144" cy="9459509"/>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287"/>
        <p:cNvGrpSpPr/>
        <p:nvPr/>
      </p:nvGrpSpPr>
      <p:grpSpPr>
        <a:xfrm>
          <a:off x="0" y="0"/>
          <a:ext cx="0" cy="0"/>
          <a:chOff x="0" y="0"/>
          <a:chExt cx="0" cy="0"/>
        </a:xfrm>
      </p:grpSpPr>
      <p:pic>
        <p:nvPicPr>
          <p:cNvPr id="288" name="Google Shape;288;p38" descr="Picture 1"/>
          <p:cNvPicPr preferRelativeResize="0"/>
          <p:nvPr/>
        </p:nvPicPr>
        <p:blipFill rotWithShape="1">
          <a:blip r:embed="rId3">
            <a:alphaModFix/>
          </a:blip>
          <a:srcRect/>
          <a:stretch/>
        </p:blipFill>
        <p:spPr>
          <a:xfrm>
            <a:off x="0" y="784128"/>
            <a:ext cx="12089219" cy="556661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pic>
        <p:nvPicPr>
          <p:cNvPr id="293" name="Google Shape;293;p39" descr="Picture 1"/>
          <p:cNvPicPr preferRelativeResize="0"/>
          <p:nvPr/>
        </p:nvPicPr>
        <p:blipFill rotWithShape="1">
          <a:blip r:embed="rId3">
            <a:alphaModFix/>
          </a:blip>
          <a:srcRect/>
          <a:stretch/>
        </p:blipFill>
        <p:spPr>
          <a:xfrm>
            <a:off x="-518558" y="-1410196"/>
            <a:ext cx="12904522" cy="9678391"/>
          </a:xfrm>
          <a:prstGeom prst="rect">
            <a:avLst/>
          </a:prstGeom>
          <a:noFill/>
          <a:ln>
            <a:noFill/>
          </a:ln>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297"/>
        <p:cNvGrpSpPr/>
        <p:nvPr/>
      </p:nvGrpSpPr>
      <p:grpSpPr>
        <a:xfrm>
          <a:off x="0" y="0"/>
          <a:ext cx="0" cy="0"/>
          <a:chOff x="0" y="0"/>
          <a:chExt cx="0" cy="0"/>
        </a:xfrm>
      </p:grpSpPr>
      <p:grpSp>
        <p:nvGrpSpPr>
          <p:cNvPr id="298" name="Google Shape;298;p40"/>
          <p:cNvGrpSpPr/>
          <p:nvPr/>
        </p:nvGrpSpPr>
        <p:grpSpPr>
          <a:xfrm>
            <a:off x="48116" y="140676"/>
            <a:ext cx="12099365" cy="6623541"/>
            <a:chOff x="0" y="0"/>
            <a:chExt cx="12099364" cy="6623539"/>
          </a:xfrm>
        </p:grpSpPr>
        <p:pic>
          <p:nvPicPr>
            <p:cNvPr id="299" name="Google Shape;299;p40" descr="Picture 3"/>
            <p:cNvPicPr preferRelativeResize="0"/>
            <p:nvPr/>
          </p:nvPicPr>
          <p:blipFill rotWithShape="1">
            <a:blip r:embed="rId3">
              <a:alphaModFix/>
            </a:blip>
            <a:srcRect/>
            <a:stretch/>
          </p:blipFill>
          <p:spPr>
            <a:xfrm>
              <a:off x="0" y="0"/>
              <a:ext cx="12099364" cy="3450014"/>
            </a:xfrm>
            <a:prstGeom prst="rect">
              <a:avLst/>
            </a:prstGeom>
            <a:noFill/>
            <a:ln>
              <a:noFill/>
            </a:ln>
          </p:spPr>
        </p:pic>
        <p:pic>
          <p:nvPicPr>
            <p:cNvPr id="300" name="Google Shape;300;p40" descr="Picture 5"/>
            <p:cNvPicPr preferRelativeResize="0"/>
            <p:nvPr/>
          </p:nvPicPr>
          <p:blipFill rotWithShape="1">
            <a:blip r:embed="rId4">
              <a:alphaModFix/>
            </a:blip>
            <a:srcRect/>
            <a:stretch/>
          </p:blipFill>
          <p:spPr>
            <a:xfrm>
              <a:off x="0" y="3450012"/>
              <a:ext cx="12099364" cy="3173527"/>
            </a:xfrm>
            <a:prstGeom prst="rect">
              <a:avLst/>
            </a:prstGeom>
            <a:noFill/>
            <a:ln>
              <a:noFill/>
            </a:ln>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304"/>
        <p:cNvGrpSpPr/>
        <p:nvPr/>
      </p:nvGrpSpPr>
      <p:grpSpPr>
        <a:xfrm>
          <a:off x="0" y="0"/>
          <a:ext cx="0" cy="0"/>
          <a:chOff x="0" y="0"/>
          <a:chExt cx="0" cy="0"/>
        </a:xfrm>
      </p:grpSpPr>
      <p:sp>
        <p:nvSpPr>
          <p:cNvPr id="305" name="Google Shape;305;p41"/>
          <p:cNvSpPr txBox="1">
            <a:spLocks noGrp="1"/>
          </p:cNvSpPr>
          <p:nvPr>
            <p:ph type="title"/>
          </p:nvPr>
        </p:nvSpPr>
        <p:spPr>
          <a:xfrm>
            <a:off x="1282262" y="3275770"/>
            <a:ext cx="9385739" cy="1245109"/>
          </a:xfrm>
          <a:prstGeom prst="rect">
            <a:avLst/>
          </a:prstGeom>
          <a:noFill/>
          <a:ln>
            <a:noFill/>
          </a:ln>
        </p:spPr>
        <p:txBody>
          <a:bodyPr spcFirstLastPara="1" wrap="square" lIns="0" tIns="0" rIns="0" bIns="0" anchor="ctr" anchorCtr="0">
            <a:normAutofit/>
          </a:bodyPr>
          <a:lstStyle/>
          <a:p>
            <a:pPr lvl="0">
              <a:buClr>
                <a:schemeClr val="accent1"/>
              </a:buClr>
              <a:buSzPts val="6700"/>
            </a:pPr>
            <a:r>
              <a:rPr lang="en-US" sz="6700" dirty="0">
                <a:solidFill>
                  <a:schemeClr val="accent1"/>
                </a:solidFill>
              </a:rPr>
              <a:t>Um </a:t>
            </a:r>
            <a:r>
              <a:rPr lang="en-US" sz="6700" dirty="0" err="1">
                <a:solidFill>
                  <a:schemeClr val="accent1"/>
                </a:solidFill>
              </a:rPr>
              <a:t>curador</a:t>
            </a:r>
            <a:r>
              <a:rPr lang="en-US" sz="6700" dirty="0">
                <a:solidFill>
                  <a:schemeClr val="accent1"/>
                </a:solidFill>
              </a:rPr>
              <a:t> </a:t>
            </a:r>
            <a:r>
              <a:rPr lang="en-US" sz="6700" dirty="0" err="1">
                <a:solidFill>
                  <a:schemeClr val="accent1"/>
                </a:solidFill>
              </a:rPr>
              <a:t>em</a:t>
            </a:r>
            <a:r>
              <a:rPr lang="en-US" sz="6700" dirty="0">
                <a:solidFill>
                  <a:schemeClr val="accent1"/>
                </a:solidFill>
              </a:rPr>
              <a:t> </a:t>
            </a:r>
            <a:r>
              <a:rPr lang="en-US" sz="6700" dirty="0" err="1">
                <a:solidFill>
                  <a:schemeClr val="accent1"/>
                </a:solidFill>
              </a:rPr>
              <a:t>cada</a:t>
            </a:r>
            <a:r>
              <a:rPr lang="en-US" sz="6700" dirty="0">
                <a:solidFill>
                  <a:schemeClr val="accent1"/>
                </a:solidFill>
              </a:rPr>
              <a:t> lar</a:t>
            </a:r>
            <a:endParaRPr dirty="0"/>
          </a:p>
        </p:txBody>
      </p:sp>
      <p:pic>
        <p:nvPicPr>
          <p:cNvPr id="306" name="Google Shape;306;p41" descr="Picture 3"/>
          <p:cNvPicPr preferRelativeResize="0"/>
          <p:nvPr/>
        </p:nvPicPr>
        <p:blipFill rotWithShape="1">
          <a:blip r:embed="rId3">
            <a:alphaModFix/>
          </a:blip>
          <a:srcRect/>
          <a:stretch/>
        </p:blipFill>
        <p:spPr>
          <a:xfrm>
            <a:off x="4792807" y="899816"/>
            <a:ext cx="2364647" cy="221183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310"/>
        <p:cNvGrpSpPr/>
        <p:nvPr/>
      </p:nvGrpSpPr>
      <p:grpSpPr>
        <a:xfrm>
          <a:off x="0" y="0"/>
          <a:ext cx="0" cy="0"/>
          <a:chOff x="0" y="0"/>
          <a:chExt cx="0" cy="0"/>
        </a:xfrm>
      </p:grpSpPr>
      <p:pic>
        <p:nvPicPr>
          <p:cNvPr id="311" name="Google Shape;311;p42" descr="Picture 2"/>
          <p:cNvPicPr preferRelativeResize="0"/>
          <p:nvPr/>
        </p:nvPicPr>
        <p:blipFill rotWithShape="1">
          <a:blip r:embed="rId3">
            <a:alphaModFix/>
          </a:blip>
          <a:srcRect/>
          <a:stretch/>
        </p:blipFill>
        <p:spPr>
          <a:xfrm>
            <a:off x="0" y="0"/>
            <a:ext cx="13108090" cy="6858000"/>
          </a:xfrm>
          <a:prstGeom prst="rect">
            <a:avLst/>
          </a:prstGeom>
          <a:noFill/>
          <a:ln>
            <a:noFill/>
          </a:ln>
        </p:spPr>
      </p:pic>
      <p:sp>
        <p:nvSpPr>
          <p:cNvPr id="312" name="Google Shape;312;p42"/>
          <p:cNvSpPr/>
          <p:nvPr/>
        </p:nvSpPr>
        <p:spPr>
          <a:xfrm>
            <a:off x="2297722" y="2590800"/>
            <a:ext cx="7514492" cy="1676400"/>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13" name="Google Shape;313;p42"/>
          <p:cNvSpPr txBox="1">
            <a:spLocks noGrp="1"/>
          </p:cNvSpPr>
          <p:nvPr>
            <p:ph type="title"/>
          </p:nvPr>
        </p:nvSpPr>
        <p:spPr>
          <a:xfrm>
            <a:off x="1329154" y="2888908"/>
            <a:ext cx="9385739" cy="1245109"/>
          </a:xfrm>
          <a:prstGeom prst="rect">
            <a:avLst/>
          </a:prstGeom>
          <a:noFill/>
          <a:ln>
            <a:noFill/>
          </a:ln>
        </p:spPr>
        <p:txBody>
          <a:bodyPr spcFirstLastPara="1" wrap="square" lIns="0" tIns="0" rIns="0" bIns="0" anchor="ctr" anchorCtr="0">
            <a:normAutofit/>
          </a:bodyPr>
          <a:lstStyle/>
          <a:p>
            <a:pPr lvl="0">
              <a:buClr>
                <a:srgbClr val="2A2A2A"/>
              </a:buClr>
              <a:buSzPts val="6800"/>
            </a:pPr>
            <a:r>
              <a:rPr lang="en-US" sz="6800" dirty="0">
                <a:solidFill>
                  <a:srgbClr val="2A2A2A"/>
                </a:solidFill>
              </a:rPr>
              <a:t>2,2 </a:t>
            </a:r>
            <a:r>
              <a:rPr lang="en-US" sz="6800" dirty="0" err="1">
                <a:solidFill>
                  <a:srgbClr val="2A2A2A"/>
                </a:solidFill>
              </a:rPr>
              <a:t>milhões</a:t>
            </a:r>
            <a:r>
              <a:rPr lang="en-US" sz="6800" dirty="0">
                <a:solidFill>
                  <a:srgbClr val="2A2A2A"/>
                </a:solidFill>
              </a:rPr>
              <a:t> de </a:t>
            </a:r>
            <a:r>
              <a:rPr lang="en-US" sz="6800" dirty="0" err="1">
                <a:solidFill>
                  <a:srgbClr val="2A2A2A"/>
                </a:solidFill>
              </a:rPr>
              <a:t>lares</a:t>
            </a:r>
            <a:endParaRPr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62D3D-DEDA-6E77-3F44-4609B83A9E01}"/>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EE481E0B-7BB6-43E7-AD0E-E5D25EE6839D}"/>
              </a:ext>
            </a:extLst>
          </p:cNvPr>
          <p:cNvPicPr>
            <a:picLocks noChangeAspect="1"/>
          </p:cNvPicPr>
          <p:nvPr/>
        </p:nvPicPr>
        <p:blipFill>
          <a:blip r:embed="rId2">
            <a:alphaModFix amt="20000"/>
          </a:blip>
          <a:stretch>
            <a:fillRect/>
          </a:stretch>
        </p:blipFill>
        <p:spPr>
          <a:xfrm>
            <a:off x="11588634" y="6080760"/>
            <a:ext cx="386195" cy="566420"/>
          </a:xfrm>
          <a:prstGeom prst="rect">
            <a:avLst/>
          </a:prstGeom>
        </p:spPr>
      </p:pic>
      <p:pic>
        <p:nvPicPr>
          <p:cNvPr id="3" name="Imagem 2">
            <a:extLst>
              <a:ext uri="{FF2B5EF4-FFF2-40B4-BE49-F238E27FC236}">
                <a16:creationId xmlns:a16="http://schemas.microsoft.com/office/drawing/2014/main" id="{0B46125B-EFB5-6DE2-1601-4246271DB2D7}"/>
              </a:ext>
            </a:extLst>
          </p:cNvPr>
          <p:cNvPicPr>
            <a:picLocks noChangeAspect="1"/>
          </p:cNvPicPr>
          <p:nvPr/>
        </p:nvPicPr>
        <p:blipFill rotWithShape="1">
          <a:blip r:embed="rId3">
            <a:alphaModFix amt="20000"/>
          </a:blip>
          <a:srcRect b="41129"/>
          <a:stretch/>
        </p:blipFill>
        <p:spPr>
          <a:xfrm>
            <a:off x="0" y="374959"/>
            <a:ext cx="12192000" cy="6483041"/>
          </a:xfrm>
          <a:prstGeom prst="rect">
            <a:avLst/>
          </a:prstGeom>
        </p:spPr>
      </p:pic>
      <p:pic>
        <p:nvPicPr>
          <p:cNvPr id="5" name="Picture 4">
            <a:extLst>
              <a:ext uri="{FF2B5EF4-FFF2-40B4-BE49-F238E27FC236}">
                <a16:creationId xmlns:a16="http://schemas.microsoft.com/office/drawing/2014/main" id="{6E36F45A-EA7A-6C11-43E1-09F084713C42}"/>
              </a:ext>
            </a:extLst>
          </p:cNvPr>
          <p:cNvPicPr>
            <a:picLocks noChangeAspect="1"/>
          </p:cNvPicPr>
          <p:nvPr/>
        </p:nvPicPr>
        <p:blipFill>
          <a:blip r:embed="rId4"/>
          <a:stretch>
            <a:fillRect/>
          </a:stretch>
        </p:blipFill>
        <p:spPr>
          <a:xfrm>
            <a:off x="410268" y="227441"/>
            <a:ext cx="11371463" cy="6403117"/>
          </a:xfrm>
          <a:prstGeom prst="rect">
            <a:avLst/>
          </a:prstGeom>
        </p:spPr>
      </p:pic>
    </p:spTree>
    <p:extLst>
      <p:ext uri="{BB962C8B-B14F-4D97-AF65-F5344CB8AC3E}">
        <p14:creationId xmlns:p14="http://schemas.microsoft.com/office/powerpoint/2010/main" val="4236726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317"/>
        <p:cNvGrpSpPr/>
        <p:nvPr/>
      </p:nvGrpSpPr>
      <p:grpSpPr>
        <a:xfrm>
          <a:off x="0" y="0"/>
          <a:ext cx="0" cy="0"/>
          <a:chOff x="0" y="0"/>
          <a:chExt cx="0" cy="0"/>
        </a:xfrm>
      </p:grpSpPr>
      <p:pic>
        <p:nvPicPr>
          <p:cNvPr id="318" name="Google Shape;318;p43" descr="Picture 3"/>
          <p:cNvPicPr preferRelativeResize="0"/>
          <p:nvPr/>
        </p:nvPicPr>
        <p:blipFill rotWithShape="1">
          <a:blip r:embed="rId3">
            <a:alphaModFix/>
          </a:blip>
          <a:srcRect/>
          <a:stretch/>
        </p:blipFill>
        <p:spPr>
          <a:xfrm>
            <a:off x="1619250" y="0"/>
            <a:ext cx="89535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5791198" y="2375155"/>
            <a:ext cx="5694960" cy="78145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2D3F78"/>
              </a:buClr>
              <a:buSzPts val="3600"/>
              <a:buFont typeface="Raleway"/>
              <a:buNone/>
            </a:pPr>
            <a:r>
              <a:rPr lang="en-US" sz="3600" b="1">
                <a:solidFill>
                  <a:srgbClr val="2D3F78"/>
                </a:solidFill>
                <a:latin typeface="Raleway"/>
                <a:ea typeface="Raleway"/>
                <a:cs typeface="Raleway"/>
                <a:sym typeface="Raleway"/>
              </a:rPr>
              <a:t>Us crying</a:t>
            </a:r>
            <a:endParaRPr/>
          </a:p>
        </p:txBody>
      </p:sp>
      <p:pic>
        <p:nvPicPr>
          <p:cNvPr id="324" name="Google Shape;324;p44" descr="Picture 8"/>
          <p:cNvPicPr preferRelativeResize="0"/>
          <p:nvPr/>
        </p:nvPicPr>
        <p:blipFill rotWithShape="1">
          <a:blip r:embed="rId3">
            <a:alphaModFix/>
          </a:blip>
          <a:srcRect/>
          <a:stretch/>
        </p:blipFill>
        <p:spPr>
          <a:xfrm>
            <a:off x="-1319758" y="-260220"/>
            <a:ext cx="8454120" cy="6340590"/>
          </a:xfrm>
          <a:prstGeom prst="rect">
            <a:avLst/>
          </a:prstGeom>
          <a:noFill/>
          <a:ln>
            <a:noFill/>
          </a:ln>
        </p:spPr>
      </p:pic>
      <p:pic>
        <p:nvPicPr>
          <p:cNvPr id="325" name="Google Shape;325;p44" descr="Picture 10"/>
          <p:cNvPicPr preferRelativeResize="0"/>
          <p:nvPr/>
        </p:nvPicPr>
        <p:blipFill rotWithShape="1">
          <a:blip r:embed="rId4">
            <a:alphaModFix/>
          </a:blip>
          <a:srcRect/>
          <a:stretch/>
        </p:blipFill>
        <p:spPr>
          <a:xfrm>
            <a:off x="4427623" y="-457199"/>
            <a:ext cx="7772401" cy="5829301"/>
          </a:xfrm>
          <a:prstGeom prst="rect">
            <a:avLst/>
          </a:prstGeom>
          <a:noFill/>
          <a:ln>
            <a:noFill/>
          </a:ln>
        </p:spPr>
      </p:pic>
      <p:pic>
        <p:nvPicPr>
          <p:cNvPr id="326" name="Google Shape;326;p44" descr="Picture 4"/>
          <p:cNvPicPr preferRelativeResize="0"/>
          <p:nvPr/>
        </p:nvPicPr>
        <p:blipFill rotWithShape="1">
          <a:blip r:embed="rId5">
            <a:alphaModFix/>
          </a:blip>
          <a:srcRect/>
          <a:stretch/>
        </p:blipFill>
        <p:spPr>
          <a:xfrm>
            <a:off x="3943622" y="2910076"/>
            <a:ext cx="5869414" cy="3993644"/>
          </a:xfrm>
          <a:prstGeom prst="rect">
            <a:avLst/>
          </a:prstGeom>
          <a:noFill/>
          <a:ln>
            <a:noFill/>
          </a:ln>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330"/>
        <p:cNvGrpSpPr/>
        <p:nvPr/>
      </p:nvGrpSpPr>
      <p:grpSpPr>
        <a:xfrm>
          <a:off x="0" y="0"/>
          <a:ext cx="0" cy="0"/>
          <a:chOff x="0" y="0"/>
          <a:chExt cx="0" cy="0"/>
        </a:xfrm>
      </p:grpSpPr>
      <p:pic>
        <p:nvPicPr>
          <p:cNvPr id="331" name="Google Shape;331;p45" descr="Picture 1"/>
          <p:cNvPicPr preferRelativeResize="0"/>
          <p:nvPr/>
        </p:nvPicPr>
        <p:blipFill rotWithShape="1">
          <a:blip r:embed="rId3">
            <a:alphaModFix/>
          </a:blip>
          <a:srcRect/>
          <a:stretch/>
        </p:blipFill>
        <p:spPr>
          <a:xfrm>
            <a:off x="2486024" y="-1362076"/>
            <a:ext cx="6858001" cy="914400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335"/>
        <p:cNvGrpSpPr/>
        <p:nvPr/>
      </p:nvGrpSpPr>
      <p:grpSpPr>
        <a:xfrm>
          <a:off x="0" y="0"/>
          <a:ext cx="0" cy="0"/>
          <a:chOff x="0" y="0"/>
          <a:chExt cx="0" cy="0"/>
        </a:xfrm>
      </p:grpSpPr>
      <p:sp>
        <p:nvSpPr>
          <p:cNvPr id="336" name="Google Shape;336;p46"/>
          <p:cNvSpPr txBox="1">
            <a:spLocks noGrp="1"/>
          </p:cNvSpPr>
          <p:nvPr>
            <p:ph type="body" idx="1"/>
          </p:nvPr>
        </p:nvSpPr>
        <p:spPr>
          <a:xfrm>
            <a:off x="634364" y="1959365"/>
            <a:ext cx="11476636" cy="1891418"/>
          </a:xfrm>
          <a:prstGeom prst="rect">
            <a:avLst/>
          </a:prstGeom>
          <a:noFill/>
          <a:ln>
            <a:noFill/>
          </a:ln>
        </p:spPr>
        <p:txBody>
          <a:bodyPr spcFirstLastPara="1" wrap="square" lIns="50800" tIns="50800" rIns="50800" bIns="50800" anchor="ctr" anchorCtr="0">
            <a:normAutofit/>
          </a:bodyPr>
          <a:lstStyle/>
          <a:p>
            <a:pPr marL="0" lvl="0" indent="0" algn="l" rtl="0">
              <a:lnSpc>
                <a:spcPct val="80000"/>
              </a:lnSpc>
              <a:spcBef>
                <a:spcPts val="0"/>
              </a:spcBef>
              <a:spcAft>
                <a:spcPts val="0"/>
              </a:spcAft>
              <a:buClr>
                <a:srgbClr val="FFFFFF"/>
              </a:buClr>
              <a:buSzPts val="3300"/>
              <a:buFont typeface="Raleway"/>
              <a:buNone/>
            </a:pPr>
            <a:r>
              <a:rPr lang="en-US" sz="3300" dirty="0" err="1"/>
              <a:t>Você</a:t>
            </a:r>
            <a:r>
              <a:rPr lang="en-US" sz="3300" dirty="0"/>
              <a:t> </a:t>
            </a:r>
            <a:r>
              <a:rPr lang="en-US" sz="3300" dirty="0" err="1"/>
              <a:t>vai</a:t>
            </a:r>
            <a:r>
              <a:rPr lang="en-US" sz="3300" dirty="0"/>
              <a:t> </a:t>
            </a:r>
            <a:r>
              <a:rPr lang="en-US" sz="3300" dirty="0" err="1"/>
              <a:t>conseguir</a:t>
            </a:r>
            <a:r>
              <a:rPr lang="en-US" sz="3300" dirty="0"/>
              <a:t> </a:t>
            </a:r>
            <a:r>
              <a:rPr lang="en-US" sz="3300" dirty="0" err="1"/>
              <a:t>tudo</a:t>
            </a:r>
            <a:r>
              <a:rPr lang="en-US" sz="3300" dirty="0"/>
              <a:t> o que </a:t>
            </a:r>
            <a:r>
              <a:rPr lang="en-US" sz="3300" dirty="0" err="1"/>
              <a:t>quer</a:t>
            </a:r>
            <a:r>
              <a:rPr lang="en-US" sz="3300" dirty="0"/>
              <a:t> </a:t>
            </a:r>
            <a:r>
              <a:rPr lang="en-US" sz="3300" dirty="0" err="1"/>
              <a:t>na</a:t>
            </a:r>
            <a:r>
              <a:rPr lang="en-US" sz="3300" dirty="0"/>
              <a:t> </a:t>
            </a:r>
            <a:r>
              <a:rPr lang="en-US" sz="3300" dirty="0" err="1"/>
              <a:t>vida</a:t>
            </a:r>
            <a:r>
              <a:rPr lang="en-US" sz="3300" b="1" dirty="0"/>
              <a:t>, </a:t>
            </a:r>
            <a:endParaRPr sz="3300" dirty="0"/>
          </a:p>
          <a:p>
            <a:pPr marL="0" lvl="0" indent="0" algn="l" rtl="0">
              <a:lnSpc>
                <a:spcPct val="80000"/>
              </a:lnSpc>
              <a:spcBef>
                <a:spcPts val="1900"/>
              </a:spcBef>
              <a:spcAft>
                <a:spcPts val="0"/>
              </a:spcAft>
              <a:buClr>
                <a:srgbClr val="FFFFFF"/>
              </a:buClr>
              <a:buSzPts val="3300"/>
              <a:buFont typeface="Raleway"/>
              <a:buNone/>
            </a:pPr>
            <a:r>
              <a:rPr lang="en-US" sz="3300" dirty="0"/>
              <a:t>se </a:t>
            </a:r>
            <a:r>
              <a:rPr lang="en-US" sz="3300" dirty="0" err="1"/>
              <a:t>você</a:t>
            </a:r>
            <a:r>
              <a:rPr lang="en-US" sz="3300" dirty="0"/>
              <a:t> </a:t>
            </a:r>
            <a:r>
              <a:rPr lang="en-US" sz="3300" dirty="0" err="1"/>
              <a:t>ajudar</a:t>
            </a:r>
            <a:r>
              <a:rPr lang="en-US" sz="3300" dirty="0"/>
              <a:t> </a:t>
            </a:r>
            <a:r>
              <a:rPr lang="en-US" sz="3300" dirty="0" err="1"/>
              <a:t>outras</a:t>
            </a:r>
            <a:r>
              <a:rPr lang="en-US" sz="3300" dirty="0"/>
              <a:t> </a:t>
            </a:r>
            <a:r>
              <a:rPr lang="en-US" sz="3300" dirty="0" err="1"/>
              <a:t>pessoas</a:t>
            </a:r>
            <a:r>
              <a:rPr lang="en-US" sz="3300" dirty="0"/>
              <a:t> o </a:t>
            </a:r>
            <a:r>
              <a:rPr lang="en-US" sz="3300" dirty="0" err="1"/>
              <a:t>suficiente</a:t>
            </a:r>
            <a:r>
              <a:rPr lang="en-US" sz="3300" dirty="0"/>
              <a:t> a </a:t>
            </a:r>
            <a:r>
              <a:rPr lang="en-US" sz="3300" dirty="0" err="1"/>
              <a:t>conseguirem</a:t>
            </a:r>
            <a:r>
              <a:rPr lang="en-US" sz="3300" dirty="0"/>
              <a:t> o que </a:t>
            </a:r>
            <a:r>
              <a:rPr lang="en-US" sz="3300" dirty="0" err="1"/>
              <a:t>querem</a:t>
            </a:r>
            <a:r>
              <a:rPr lang="en-US" sz="3300" dirty="0"/>
              <a:t>.</a:t>
            </a:r>
            <a:endParaRPr dirty="0"/>
          </a:p>
        </p:txBody>
      </p:sp>
      <p:sp>
        <p:nvSpPr>
          <p:cNvPr id="337" name="Google Shape;337;p46"/>
          <p:cNvSpPr txBox="1">
            <a:spLocks noGrp="1"/>
          </p:cNvSpPr>
          <p:nvPr>
            <p:ph type="body" idx="2"/>
          </p:nvPr>
        </p:nvSpPr>
        <p:spPr>
          <a:xfrm>
            <a:off x="643890" y="2905074"/>
            <a:ext cx="11457583" cy="2420588"/>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FFFFFF"/>
              </a:buClr>
              <a:buSzPts val="1600"/>
              <a:buFont typeface="Raleway"/>
              <a:buNone/>
            </a:pPr>
            <a:r>
              <a:rPr lang="en-US" sz="1600" b="0" i="0" u="none" strike="noStrike" cap="none" dirty="0">
                <a:solidFill>
                  <a:srgbClr val="FFFFFF"/>
                </a:solidFill>
                <a:latin typeface="Raleway"/>
                <a:ea typeface="Raleway"/>
                <a:cs typeface="Raleway"/>
                <a:sym typeface="Raleway"/>
              </a:rPr>
              <a:t>- Zig Ziglar</a:t>
            </a:r>
            <a:endParaRPr dirty="0"/>
          </a:p>
        </p:txBody>
      </p:sp>
      <p:sp>
        <p:nvSpPr>
          <p:cNvPr id="338" name="Google Shape;338;p46"/>
          <p:cNvSpPr/>
          <p:nvPr/>
        </p:nvSpPr>
        <p:spPr>
          <a:xfrm>
            <a:off x="9873464" y="6205590"/>
            <a:ext cx="2095929" cy="652410"/>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342"/>
        <p:cNvGrpSpPr/>
        <p:nvPr/>
      </p:nvGrpSpPr>
      <p:grpSpPr>
        <a:xfrm>
          <a:off x="0" y="0"/>
          <a:ext cx="0" cy="0"/>
          <a:chOff x="0" y="0"/>
          <a:chExt cx="0" cy="0"/>
        </a:xfrm>
      </p:grpSpPr>
      <p:grpSp>
        <p:nvGrpSpPr>
          <p:cNvPr id="343" name="Google Shape;343;p47"/>
          <p:cNvGrpSpPr/>
          <p:nvPr/>
        </p:nvGrpSpPr>
        <p:grpSpPr>
          <a:xfrm>
            <a:off x="48114" y="140675"/>
            <a:ext cx="12099369" cy="6623543"/>
            <a:chOff x="-1" y="-1"/>
            <a:chExt cx="12099367" cy="6623542"/>
          </a:xfrm>
        </p:grpSpPr>
        <p:pic>
          <p:nvPicPr>
            <p:cNvPr id="344" name="Google Shape;344;p47" descr="Picture 3"/>
            <p:cNvPicPr preferRelativeResize="0"/>
            <p:nvPr/>
          </p:nvPicPr>
          <p:blipFill rotWithShape="1">
            <a:blip r:embed="rId3">
              <a:alphaModFix/>
            </a:blip>
            <a:srcRect/>
            <a:stretch/>
          </p:blipFill>
          <p:spPr>
            <a:xfrm>
              <a:off x="-1" y="-1"/>
              <a:ext cx="12099367" cy="3450016"/>
            </a:xfrm>
            <a:prstGeom prst="rect">
              <a:avLst/>
            </a:prstGeom>
            <a:noFill/>
            <a:ln>
              <a:noFill/>
            </a:ln>
          </p:spPr>
        </p:pic>
        <p:pic>
          <p:nvPicPr>
            <p:cNvPr id="345" name="Google Shape;345;p47" descr="Picture 5"/>
            <p:cNvPicPr preferRelativeResize="0"/>
            <p:nvPr/>
          </p:nvPicPr>
          <p:blipFill rotWithShape="1">
            <a:blip r:embed="rId4">
              <a:alphaModFix/>
            </a:blip>
            <a:srcRect/>
            <a:stretch/>
          </p:blipFill>
          <p:spPr>
            <a:xfrm>
              <a:off x="-1" y="3450012"/>
              <a:ext cx="12099367" cy="3173529"/>
            </a:xfrm>
            <a:prstGeom prst="rect">
              <a:avLst/>
            </a:prstGeom>
            <a:noFill/>
            <a:ln>
              <a:noFill/>
            </a:ln>
          </p:spPr>
        </p:pic>
      </p:grpSp>
      <p:sp>
        <p:nvSpPr>
          <p:cNvPr id="346" name="Google Shape;346;p47"/>
          <p:cNvSpPr/>
          <p:nvPr/>
        </p:nvSpPr>
        <p:spPr>
          <a:xfrm>
            <a:off x="965199" y="1940559"/>
            <a:ext cx="10434322" cy="2625854"/>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
        <p:nvSpPr>
          <p:cNvPr id="347" name="Google Shape;347;p47"/>
          <p:cNvSpPr txBox="1">
            <a:spLocks noGrp="1"/>
          </p:cNvSpPr>
          <p:nvPr>
            <p:ph type="title"/>
          </p:nvPr>
        </p:nvSpPr>
        <p:spPr>
          <a:xfrm>
            <a:off x="718233" y="2732531"/>
            <a:ext cx="10897773" cy="1245110"/>
          </a:xfrm>
          <a:prstGeom prst="rect">
            <a:avLst/>
          </a:prstGeom>
          <a:noFill/>
          <a:ln>
            <a:noFill/>
          </a:ln>
        </p:spPr>
        <p:txBody>
          <a:bodyPr spcFirstLastPara="1" wrap="square" lIns="0" tIns="0" rIns="0" bIns="0" anchor="ctr" anchorCtr="0">
            <a:noAutofit/>
          </a:bodyPr>
          <a:lstStyle/>
          <a:p>
            <a:pPr marL="0" lvl="0" indent="0" algn="ctr" rtl="0">
              <a:lnSpc>
                <a:spcPct val="80000"/>
              </a:lnSpc>
              <a:spcBef>
                <a:spcPts val="0"/>
              </a:spcBef>
              <a:spcAft>
                <a:spcPts val="0"/>
              </a:spcAft>
              <a:buClr>
                <a:srgbClr val="2A2A2A"/>
              </a:buClr>
              <a:buSzPts val="4500"/>
              <a:buFont typeface="Open Sans Light"/>
              <a:buNone/>
            </a:pPr>
            <a:r>
              <a:rPr lang="en-US" sz="4500"/>
              <a:t>64 Presidential Diamonds</a:t>
            </a:r>
            <a:br>
              <a:rPr lang="en-US" sz="4500"/>
            </a:br>
            <a:r>
              <a:rPr lang="en-US" sz="4500"/>
              <a:t>190 Blue Diamonds</a:t>
            </a:r>
            <a:br>
              <a:rPr lang="en-US" sz="4500"/>
            </a:br>
            <a:r>
              <a:rPr lang="en-US" sz="4500"/>
              <a:t>672 Diamonds</a:t>
            </a:r>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351"/>
        <p:cNvGrpSpPr/>
        <p:nvPr/>
      </p:nvGrpSpPr>
      <p:grpSpPr>
        <a:xfrm>
          <a:off x="0" y="0"/>
          <a:ext cx="0" cy="0"/>
          <a:chOff x="0" y="0"/>
          <a:chExt cx="0" cy="0"/>
        </a:xfrm>
      </p:grpSpPr>
      <p:pic>
        <p:nvPicPr>
          <p:cNvPr id="352" name="Google Shape;352;p48" descr="Picture 1"/>
          <p:cNvPicPr preferRelativeResize="0"/>
          <p:nvPr/>
        </p:nvPicPr>
        <p:blipFill rotWithShape="1">
          <a:blip r:embed="rId3">
            <a:alphaModFix/>
          </a:blip>
          <a:srcRect/>
          <a:stretch/>
        </p:blipFill>
        <p:spPr>
          <a:xfrm>
            <a:off x="1282454" y="-80367"/>
            <a:ext cx="9615202" cy="707231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2A2A2A"/>
        </a:solidFill>
        <a:effectLst/>
      </p:bgPr>
    </p:bg>
    <p:spTree>
      <p:nvGrpSpPr>
        <p:cNvPr id="1" name="Shape 356"/>
        <p:cNvGrpSpPr/>
        <p:nvPr/>
      </p:nvGrpSpPr>
      <p:grpSpPr>
        <a:xfrm>
          <a:off x="0" y="0"/>
          <a:ext cx="0" cy="0"/>
          <a:chOff x="0" y="0"/>
          <a:chExt cx="0" cy="0"/>
        </a:xfrm>
      </p:grpSpPr>
      <p:pic>
        <p:nvPicPr>
          <p:cNvPr id="357" name="Google Shape;357;p49" descr="Picture 5"/>
          <p:cNvPicPr preferRelativeResize="0"/>
          <p:nvPr/>
        </p:nvPicPr>
        <p:blipFill rotWithShape="1">
          <a:blip r:embed="rId3">
            <a:alphaModFix/>
          </a:blip>
          <a:srcRect/>
          <a:stretch/>
        </p:blipFill>
        <p:spPr>
          <a:xfrm>
            <a:off x="5556155" y="1822230"/>
            <a:ext cx="5111847" cy="5035773"/>
          </a:xfrm>
          <a:prstGeom prst="rect">
            <a:avLst/>
          </a:prstGeom>
          <a:noFill/>
          <a:ln>
            <a:noFill/>
          </a:ln>
        </p:spPr>
      </p:pic>
      <p:pic>
        <p:nvPicPr>
          <p:cNvPr id="358" name="Google Shape;358;p49" descr="Picture 3"/>
          <p:cNvPicPr preferRelativeResize="0"/>
          <p:nvPr/>
        </p:nvPicPr>
        <p:blipFill rotWithShape="1">
          <a:blip r:embed="rId4">
            <a:alphaModFix/>
          </a:blip>
          <a:srcRect/>
          <a:stretch/>
        </p:blipFill>
        <p:spPr>
          <a:xfrm>
            <a:off x="1269903" y="-87673"/>
            <a:ext cx="4286253" cy="3214690"/>
          </a:xfrm>
          <a:prstGeom prst="rect">
            <a:avLst/>
          </a:prstGeom>
          <a:noFill/>
          <a:ln>
            <a:noFill/>
          </a:ln>
        </p:spPr>
      </p:pic>
      <p:pic>
        <p:nvPicPr>
          <p:cNvPr id="359" name="Google Shape;359;p49" descr="Picture 7"/>
          <p:cNvPicPr preferRelativeResize="0"/>
          <p:nvPr/>
        </p:nvPicPr>
        <p:blipFill rotWithShape="1">
          <a:blip r:embed="rId5">
            <a:alphaModFix/>
          </a:blip>
          <a:srcRect/>
          <a:stretch/>
        </p:blipFill>
        <p:spPr>
          <a:xfrm>
            <a:off x="5556155" y="-58805"/>
            <a:ext cx="5111847" cy="2965271"/>
          </a:xfrm>
          <a:prstGeom prst="rect">
            <a:avLst/>
          </a:prstGeom>
          <a:noFill/>
          <a:ln>
            <a:noFill/>
          </a:ln>
        </p:spPr>
      </p:pic>
      <p:pic>
        <p:nvPicPr>
          <p:cNvPr id="360" name="Google Shape;360;p49" descr="Picture 9"/>
          <p:cNvPicPr preferRelativeResize="0"/>
          <p:nvPr/>
        </p:nvPicPr>
        <p:blipFill rotWithShape="1">
          <a:blip r:embed="rId6">
            <a:alphaModFix/>
          </a:blip>
          <a:srcRect/>
          <a:stretch/>
        </p:blipFill>
        <p:spPr>
          <a:xfrm>
            <a:off x="134213" y="2906079"/>
            <a:ext cx="5961790" cy="447134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pic>
        <p:nvPicPr>
          <p:cNvPr id="365" name="Google Shape;365;p50" descr="Picture 3"/>
          <p:cNvPicPr preferRelativeResize="0"/>
          <p:nvPr/>
        </p:nvPicPr>
        <p:blipFill rotWithShape="1">
          <a:blip r:embed="rId3">
            <a:alphaModFix/>
          </a:blip>
          <a:srcRect/>
          <a:stretch/>
        </p:blipFill>
        <p:spPr>
          <a:xfrm>
            <a:off x="0" y="-229621"/>
            <a:ext cx="12192000" cy="778413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Shape 369"/>
        <p:cNvGrpSpPr/>
        <p:nvPr/>
      </p:nvGrpSpPr>
      <p:grpSpPr>
        <a:xfrm>
          <a:off x="0" y="0"/>
          <a:ext cx="0" cy="0"/>
          <a:chOff x="0" y="0"/>
          <a:chExt cx="0" cy="0"/>
        </a:xfrm>
      </p:grpSpPr>
      <p:pic>
        <p:nvPicPr>
          <p:cNvPr id="370" name="Google Shape;370;p51" descr="Picture 3"/>
          <p:cNvPicPr preferRelativeResize="0"/>
          <p:nvPr/>
        </p:nvPicPr>
        <p:blipFill rotWithShape="1">
          <a:blip r:embed="rId3">
            <a:alphaModFix/>
          </a:blip>
          <a:srcRect/>
          <a:stretch/>
        </p:blipFill>
        <p:spPr>
          <a:xfrm>
            <a:off x="-3434" y="-1225098"/>
            <a:ext cx="12181372" cy="869706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374"/>
        <p:cNvGrpSpPr/>
        <p:nvPr/>
      </p:nvGrpSpPr>
      <p:grpSpPr>
        <a:xfrm>
          <a:off x="0" y="0"/>
          <a:ext cx="0" cy="0"/>
          <a:chOff x="0" y="0"/>
          <a:chExt cx="0" cy="0"/>
        </a:xfrm>
      </p:grpSpPr>
      <p:sp>
        <p:nvSpPr>
          <p:cNvPr id="375" name="Google Shape;375;p52"/>
          <p:cNvSpPr txBox="1"/>
          <p:nvPr/>
        </p:nvSpPr>
        <p:spPr>
          <a:xfrm>
            <a:off x="9313713" y="6587758"/>
            <a:ext cx="2696101" cy="127001"/>
          </a:xfrm>
          <a:prstGeom prst="rect">
            <a:avLst/>
          </a:prstGeom>
          <a:noFill/>
          <a:ln>
            <a:noFill/>
          </a:ln>
        </p:spPr>
        <p:txBody>
          <a:bodyPr spcFirstLastPara="1" wrap="square" lIns="0" tIns="0" rIns="0" bIns="0" anchor="t" anchorCtr="0">
            <a:spAutoFit/>
          </a:bodyPr>
          <a:lstStyle/>
          <a:p>
            <a:pPr marL="0" marR="4232" lvl="0" indent="10582" algn="r" rtl="0">
              <a:lnSpc>
                <a:spcPct val="113700"/>
              </a:lnSpc>
              <a:spcBef>
                <a:spcPts val="0"/>
              </a:spcBef>
              <a:spcAft>
                <a:spcPts val="0"/>
              </a:spcAft>
              <a:buClr>
                <a:srgbClr val="595959"/>
              </a:buClr>
              <a:buSzPts val="800"/>
              <a:buFont typeface="Raleway"/>
              <a:buNone/>
            </a:pPr>
            <a:r>
              <a:rPr lang="en-US" sz="800" b="0" i="0" u="none" strike="noStrike" cap="none">
                <a:solidFill>
                  <a:srgbClr val="595959"/>
                </a:solidFill>
                <a:latin typeface="Raleway"/>
                <a:ea typeface="Raleway"/>
                <a:cs typeface="Raleway"/>
                <a:sym typeface="Raleway"/>
              </a:rPr>
              <a:t>www.doterra.com/empowered-success</a:t>
            </a:r>
            <a:endParaRPr sz="1400" b="0" i="0" u="none" strike="noStrike" cap="none">
              <a:solidFill>
                <a:srgbClr val="000000"/>
              </a:solidFill>
              <a:latin typeface="Arial"/>
              <a:ea typeface="Arial"/>
              <a:cs typeface="Arial"/>
              <a:sym typeface="Arial"/>
            </a:endParaRPr>
          </a:p>
        </p:txBody>
      </p:sp>
      <p:pic>
        <p:nvPicPr>
          <p:cNvPr id="376" name="Google Shape;376;p52" descr="Google Shape;124;p17"/>
          <p:cNvPicPr preferRelativeResize="0"/>
          <p:nvPr/>
        </p:nvPicPr>
        <p:blipFill rotWithShape="1">
          <a:blip r:embed="rId3">
            <a:alphaModFix/>
          </a:blip>
          <a:srcRect/>
          <a:stretch/>
        </p:blipFill>
        <p:spPr>
          <a:xfrm>
            <a:off x="11502780" y="483261"/>
            <a:ext cx="204834" cy="295201"/>
          </a:xfrm>
          <a:prstGeom prst="rect">
            <a:avLst/>
          </a:prstGeom>
          <a:noFill/>
          <a:ln>
            <a:noFill/>
          </a:ln>
        </p:spPr>
      </p:pic>
      <p:pic>
        <p:nvPicPr>
          <p:cNvPr id="377" name="Google Shape;377;p52" descr="Google Shape;125;p17"/>
          <p:cNvPicPr preferRelativeResize="0"/>
          <p:nvPr/>
        </p:nvPicPr>
        <p:blipFill rotWithShape="1">
          <a:blip r:embed="rId4">
            <a:alphaModFix/>
          </a:blip>
          <a:srcRect/>
          <a:stretch/>
        </p:blipFill>
        <p:spPr>
          <a:xfrm>
            <a:off x="224225" y="6582541"/>
            <a:ext cx="2773972" cy="162001"/>
          </a:xfrm>
          <a:prstGeom prst="rect">
            <a:avLst/>
          </a:prstGeom>
          <a:noFill/>
          <a:ln>
            <a:noFill/>
          </a:ln>
        </p:spPr>
      </p:pic>
      <p:pic>
        <p:nvPicPr>
          <p:cNvPr id="378" name="Google Shape;378;p52" descr="Picture 1"/>
          <p:cNvPicPr preferRelativeResize="0"/>
          <p:nvPr/>
        </p:nvPicPr>
        <p:blipFill rotWithShape="1">
          <a:blip r:embed="rId5">
            <a:alphaModFix/>
          </a:blip>
          <a:srcRect/>
          <a:stretch/>
        </p:blipFill>
        <p:spPr>
          <a:xfrm>
            <a:off x="-1030307" y="-1016352"/>
            <a:ext cx="13886873" cy="11537589"/>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088B-82C4-E5AD-9E1A-C3BB4ECCE88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7B141A-3ED8-3264-C292-CE6578391E88}"/>
              </a:ext>
            </a:extLst>
          </p:cNvPr>
          <p:cNvPicPr>
            <a:picLocks noChangeAspect="1"/>
          </p:cNvPicPr>
          <p:nvPr/>
        </p:nvPicPr>
        <p:blipFill>
          <a:blip r:embed="rId2"/>
          <a:srcRect l="11302" r="10799" b="38992"/>
          <a:stretch/>
        </p:blipFill>
        <p:spPr>
          <a:xfrm>
            <a:off x="464307" y="945474"/>
            <a:ext cx="11263386" cy="4967052"/>
          </a:xfrm>
          <a:prstGeom prst="rect">
            <a:avLst/>
          </a:prstGeom>
        </p:spPr>
      </p:pic>
      <p:sp>
        <p:nvSpPr>
          <p:cNvPr id="3" name="TextBox 2">
            <a:extLst>
              <a:ext uri="{FF2B5EF4-FFF2-40B4-BE49-F238E27FC236}">
                <a16:creationId xmlns:a16="http://schemas.microsoft.com/office/drawing/2014/main" id="{F036A4D1-2D93-C684-6EFF-C455C1287D53}"/>
              </a:ext>
            </a:extLst>
          </p:cNvPr>
          <p:cNvSpPr txBox="1"/>
          <p:nvPr/>
        </p:nvSpPr>
        <p:spPr>
          <a:xfrm>
            <a:off x="476251" y="348186"/>
            <a:ext cx="2726708" cy="1015663"/>
          </a:xfrm>
          <a:prstGeom prst="rect">
            <a:avLst/>
          </a:prstGeom>
          <a:noFill/>
        </p:spPr>
        <p:txBody>
          <a:bodyPr wrap="none" lIns="0" tIns="0" rIns="0" bIns="0" rtlCol="0" anchor="b">
            <a:spAutoFit/>
          </a:bodyPr>
          <a:lstStyle/>
          <a:p>
            <a:r>
              <a:rPr lang="en-US" sz="6600" dirty="0" err="1">
                <a:solidFill>
                  <a:schemeClr val="tx2"/>
                </a:solidFill>
                <a:latin typeface="+mj-lt"/>
              </a:rPr>
              <a:t>Mês</a:t>
            </a:r>
            <a:r>
              <a:rPr lang="en-US" sz="6600" dirty="0">
                <a:solidFill>
                  <a:schemeClr val="tx2"/>
                </a:solidFill>
                <a:latin typeface="+mj-lt"/>
              </a:rPr>
              <a:t> 1</a:t>
            </a:r>
          </a:p>
        </p:txBody>
      </p:sp>
    </p:spTree>
    <p:extLst>
      <p:ext uri="{BB962C8B-B14F-4D97-AF65-F5344CB8AC3E}">
        <p14:creationId xmlns:p14="http://schemas.microsoft.com/office/powerpoint/2010/main" val="15010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0.01355 0.03449 " pathEditMode="relative" rAng="0" ptsTypes="AA">
                                      <p:cBhvr>
                                        <p:cTn id="9" dur="1000" spd="-100000" fill="hold"/>
                                        <p:tgtEl>
                                          <p:spTgt spid="3"/>
                                        </p:tgtEl>
                                        <p:attrNameLst>
                                          <p:attrName>ppt_x</p:attrName>
                                          <p:attrName>ppt_y</p:attrName>
                                        </p:attrNameLst>
                                      </p:cBhvr>
                                      <p:rCtr x="-677"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a:solidFill>
                  <a:srgbClr val="FFFFFF"/>
                </a:solidFill>
              </a:rPr>
              <a:t>O </a:t>
            </a:r>
            <a:r>
              <a:rPr lang="en-US" sz="7200" dirty="0" err="1">
                <a:solidFill>
                  <a:srgbClr val="FFFFFF"/>
                </a:solidFill>
              </a:rPr>
              <a:t>Poder</a:t>
            </a:r>
            <a:r>
              <a:rPr lang="en-US" sz="7200" dirty="0">
                <a:solidFill>
                  <a:srgbClr val="FFFFFF"/>
                </a:solidFill>
              </a:rPr>
              <a:t> da </a:t>
            </a:r>
            <a:r>
              <a:rPr lang="en-US" sz="7200" dirty="0" err="1">
                <a:solidFill>
                  <a:srgbClr val="FFFFFF"/>
                </a:solidFill>
              </a:rPr>
              <a:t>Oportunidade</a:t>
            </a:r>
            <a:endParaRPr sz="7200" b="0" i="0" u="none" strike="noStrike" cap="none" dirty="0">
              <a:solidFill>
                <a:srgbClr val="FFFFFF"/>
              </a:solidFill>
              <a:latin typeface="Open Sans Light"/>
              <a:ea typeface="Open Sans Light"/>
              <a:cs typeface="Open Sans Light"/>
              <a:sym typeface="Open Sans Light"/>
            </a:endParaRPr>
          </a:p>
        </p:txBody>
      </p:sp>
      <p:sp>
        <p:nvSpPr>
          <p:cNvPr id="384" name="Google Shape;384;p53"/>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394"/>
        <p:cNvGrpSpPr/>
        <p:nvPr/>
      </p:nvGrpSpPr>
      <p:grpSpPr>
        <a:xfrm>
          <a:off x="0" y="0"/>
          <a:ext cx="0" cy="0"/>
          <a:chOff x="0" y="0"/>
          <a:chExt cx="0" cy="0"/>
        </a:xfrm>
      </p:grpSpPr>
      <p:sp>
        <p:nvSpPr>
          <p:cNvPr id="395" name="Google Shape;395;p55"/>
          <p:cNvSpPr/>
          <p:nvPr/>
        </p:nvSpPr>
        <p:spPr>
          <a:xfrm>
            <a:off x="-140677"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pic>
        <p:nvPicPr>
          <p:cNvPr id="396" name="Google Shape;396;p55" descr="Are you hauling buckets or building a pipeline?"/>
          <p:cNvPicPr preferRelativeResize="0"/>
          <p:nvPr/>
        </p:nvPicPr>
        <p:blipFill rotWithShape="1">
          <a:blip r:embed="rId3">
            <a:alphaModFix/>
          </a:blip>
          <a:srcRect/>
          <a:stretch/>
        </p:blipFill>
        <p:spPr>
          <a:xfrm>
            <a:off x="-119269" y="-1232452"/>
            <a:ext cx="12351024" cy="926326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6" descr="Picture 5"/>
          <p:cNvPicPr preferRelativeResize="0"/>
          <p:nvPr/>
        </p:nvPicPr>
        <p:blipFill rotWithShape="1">
          <a:blip r:embed="rId3">
            <a:alphaModFix/>
          </a:blip>
          <a:srcRect/>
          <a:stretch/>
        </p:blipFill>
        <p:spPr>
          <a:xfrm>
            <a:off x="1327825" y="120689"/>
            <a:ext cx="9536349" cy="6741342"/>
          </a:xfrm>
          <a:prstGeom prst="rect">
            <a:avLst/>
          </a:prstGeom>
          <a:noFill/>
          <a:ln>
            <a:noFill/>
          </a:ln>
        </p:spPr>
      </p:pic>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24" descr="Picture 11"/>
          <p:cNvPicPr preferRelativeResize="0"/>
          <p:nvPr/>
        </p:nvPicPr>
        <p:blipFill rotWithShape="1">
          <a:blip r:embed="rId3">
            <a:alphaModFix/>
          </a:blip>
          <a:srcRect/>
          <a:stretch/>
        </p:blipFill>
        <p:spPr>
          <a:xfrm>
            <a:off x="-2" y="13174"/>
            <a:ext cx="12215516" cy="68448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25" descr="image43.png"/>
          <p:cNvPicPr preferRelativeResize="0"/>
          <p:nvPr/>
        </p:nvPicPr>
        <p:blipFill rotWithShape="1">
          <a:blip r:embed="rId3">
            <a:alphaModFix/>
          </a:blip>
          <a:srcRect r="52090"/>
          <a:stretch/>
        </p:blipFill>
        <p:spPr>
          <a:xfrm>
            <a:off x="2943630" y="-14114"/>
            <a:ext cx="5676495" cy="6872114"/>
          </a:xfrm>
          <a:prstGeom prst="rect">
            <a:avLst/>
          </a:prstGeom>
          <a:noFill/>
          <a:ln>
            <a:noFill/>
          </a:ln>
        </p:spPr>
      </p:pic>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7" descr="image43.png"/>
          <p:cNvPicPr preferRelativeResize="0"/>
          <p:nvPr/>
        </p:nvPicPr>
        <p:blipFill rotWithShape="1">
          <a:blip r:embed="rId3">
            <a:alphaModFix/>
          </a:blip>
          <a:srcRect/>
          <a:stretch/>
        </p:blipFill>
        <p:spPr>
          <a:xfrm>
            <a:off x="171855" y="-14114"/>
            <a:ext cx="11848289" cy="6872114"/>
          </a:xfrm>
          <a:prstGeom prst="rect">
            <a:avLst/>
          </a:prstGeom>
          <a:noFill/>
          <a:ln>
            <a:noFill/>
          </a:ln>
        </p:spPr>
      </p:pic>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8"/>
          <p:cNvSpPr txBox="1"/>
          <p:nvPr/>
        </p:nvSpPr>
        <p:spPr>
          <a:xfrm>
            <a:off x="6974637" y="3612748"/>
            <a:ext cx="127001" cy="198439"/>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00000"/>
              </a:buClr>
              <a:buSzPts val="800"/>
              <a:buFont typeface="Times"/>
              <a:buNone/>
            </a:pPr>
            <a:r>
              <a:rPr lang="en-US" sz="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422" name="Google Shape;422;p58"/>
          <p:cNvSpPr txBox="1"/>
          <p:nvPr/>
        </p:nvSpPr>
        <p:spPr>
          <a:xfrm>
            <a:off x="6885340" y="3523451"/>
            <a:ext cx="127001" cy="198439"/>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000000"/>
              </a:buClr>
              <a:buSzPts val="800"/>
              <a:buFont typeface="Times"/>
              <a:buNone/>
            </a:pPr>
            <a:r>
              <a:rPr lang="en-US" sz="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pic>
        <p:nvPicPr>
          <p:cNvPr id="423" name="Google Shape;423;p58" descr="Screen Shot 2023-02-23 at 10.07.50 PM.png"/>
          <p:cNvPicPr preferRelativeResize="0"/>
          <p:nvPr/>
        </p:nvPicPr>
        <p:blipFill rotWithShape="1">
          <a:blip r:embed="rId3">
            <a:alphaModFix/>
          </a:blip>
          <a:srcRect/>
          <a:stretch/>
        </p:blipFill>
        <p:spPr>
          <a:xfrm>
            <a:off x="29496" y="588928"/>
            <a:ext cx="12338031" cy="6235148"/>
          </a:xfrm>
          <a:prstGeom prst="rect">
            <a:avLst/>
          </a:prstGeom>
          <a:noFill/>
          <a:ln>
            <a:noFill/>
          </a:ln>
        </p:spPr>
      </p:pic>
      <p:sp>
        <p:nvSpPr>
          <p:cNvPr id="424" name="Google Shape;424;p58"/>
          <p:cNvSpPr/>
          <p:nvPr/>
        </p:nvSpPr>
        <p:spPr>
          <a:xfrm rot="10800000">
            <a:off x="10742435" y="6076124"/>
            <a:ext cx="688905" cy="577262"/>
          </a:xfrm>
          <a:custGeom>
            <a:avLst/>
            <a:gdLst/>
            <a:ahLst/>
            <a:cxnLst/>
            <a:rect l="l" t="t" r="r" b="b"/>
            <a:pathLst>
              <a:path w="21600" h="21600" extrusionOk="0">
                <a:moveTo>
                  <a:pt x="0" y="5400"/>
                </a:moveTo>
                <a:lnTo>
                  <a:pt x="566" y="5400"/>
                </a:lnTo>
                <a:lnTo>
                  <a:pt x="566" y="16200"/>
                </a:lnTo>
                <a:lnTo>
                  <a:pt x="0" y="16200"/>
                </a:lnTo>
                <a:close/>
                <a:moveTo>
                  <a:pt x="1131" y="5400"/>
                </a:moveTo>
                <a:lnTo>
                  <a:pt x="2262" y="5400"/>
                </a:lnTo>
                <a:lnTo>
                  <a:pt x="2262" y="16200"/>
                </a:lnTo>
                <a:lnTo>
                  <a:pt x="1131" y="16200"/>
                </a:lnTo>
                <a:close/>
                <a:moveTo>
                  <a:pt x="2828" y="5400"/>
                </a:moveTo>
                <a:lnTo>
                  <a:pt x="12550" y="5400"/>
                </a:lnTo>
                <a:lnTo>
                  <a:pt x="12550" y="0"/>
                </a:lnTo>
                <a:lnTo>
                  <a:pt x="21600" y="10800"/>
                </a:lnTo>
                <a:lnTo>
                  <a:pt x="12550" y="21600"/>
                </a:lnTo>
                <a:lnTo>
                  <a:pt x="12550" y="16200"/>
                </a:lnTo>
                <a:lnTo>
                  <a:pt x="2828" y="16200"/>
                </a:lnTo>
                <a:close/>
              </a:path>
            </a:pathLst>
          </a:custGeom>
          <a:solidFill>
            <a:srgbClr val="7DBF58"/>
          </a:solidFill>
          <a:ln w="12700" cap="flat" cmpd="sng">
            <a:solidFill>
              <a:srgbClr val="D5EAC6"/>
            </a:solidFill>
            <a:prstDash val="solid"/>
            <a:miter lim="8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8300"/>
              <a:buFont typeface="Calibri"/>
              <a:buNone/>
            </a:pPr>
            <a:endParaRPr sz="8300" b="0" i="0" u="none" strike="noStrike" cap="none">
              <a:solidFill>
                <a:srgbClr val="5E5E5E"/>
              </a:solidFill>
              <a:latin typeface="Helvetica Neue"/>
              <a:ea typeface="Helvetica Neue"/>
              <a:cs typeface="Helvetica Neue"/>
              <a:sym typeface="Helvetica Neue"/>
            </a:endParaRPr>
          </a:p>
        </p:txBody>
      </p:sp>
      <p:sp>
        <p:nvSpPr>
          <p:cNvPr id="425" name="Google Shape;425;p58"/>
          <p:cNvSpPr txBox="1"/>
          <p:nvPr/>
        </p:nvSpPr>
        <p:spPr>
          <a:xfrm>
            <a:off x="10983666" y="6180091"/>
            <a:ext cx="312789" cy="350622"/>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9" descr="doterra-oils-trio-1800x_1400x.progressive.jpg"/>
          <p:cNvPicPr preferRelativeResize="0"/>
          <p:nvPr/>
        </p:nvPicPr>
        <p:blipFill rotWithShape="1">
          <a:blip r:embed="rId3">
            <a:alphaModFix/>
          </a:blip>
          <a:srcRect/>
          <a:stretch/>
        </p:blipFill>
        <p:spPr>
          <a:xfrm>
            <a:off x="924983" y="3418"/>
            <a:ext cx="10342036" cy="6862684"/>
          </a:xfrm>
          <a:prstGeom prst="rect">
            <a:avLst/>
          </a:prstGeom>
          <a:noFill/>
          <a:ln>
            <a:noFill/>
          </a:ln>
        </p:spPr>
      </p:pic>
      <p:sp>
        <p:nvSpPr>
          <p:cNvPr id="431" name="Google Shape;431;p59"/>
          <p:cNvSpPr txBox="1"/>
          <p:nvPr/>
        </p:nvSpPr>
        <p:spPr>
          <a:xfrm>
            <a:off x="0" y="694063"/>
            <a:ext cx="12192000" cy="933872"/>
          </a:xfrm>
          <a:prstGeom prst="rect">
            <a:avLst/>
          </a:prstGeom>
          <a:noFill/>
          <a:ln>
            <a:noFill/>
          </a:ln>
          <a:effectLst>
            <a:outerShdw blurRad="1016000" dist="25400" dir="3600000" rotWithShape="0">
              <a:srgbClr val="000000">
                <a:alpha val="38823"/>
              </a:srgbClr>
            </a:outerShdw>
          </a:effectLst>
        </p:spPr>
        <p:txBody>
          <a:bodyPr spcFirstLastPara="1" wrap="square" lIns="35700" tIns="35700" rIns="35700" bIns="35700" anchor="ctr" anchorCtr="0">
            <a:spAutoFit/>
          </a:bodyPr>
          <a:lstStyle/>
          <a:p>
            <a:pPr marL="0" marR="0" lvl="0" indent="0" algn="ctr" rtl="0">
              <a:lnSpc>
                <a:spcPct val="80000"/>
              </a:lnSpc>
              <a:spcBef>
                <a:spcPts val="0"/>
              </a:spcBef>
              <a:spcAft>
                <a:spcPts val="0"/>
              </a:spcAft>
              <a:buClr>
                <a:srgbClr val="FFFFFF"/>
              </a:buClr>
              <a:buSzPts val="17500"/>
              <a:buFont typeface="Arial"/>
              <a:buNone/>
            </a:pPr>
            <a:r>
              <a:rPr lang="en-US" sz="7000" dirty="0" err="1">
                <a:solidFill>
                  <a:srgbClr val="FFFFFF"/>
                </a:solidFill>
              </a:rPr>
              <a:t>M</a:t>
            </a:r>
            <a:r>
              <a:rPr lang="en-US" sz="7000" b="0" i="0" u="none" strike="noStrike" cap="none" dirty="0" err="1">
                <a:solidFill>
                  <a:srgbClr val="FFFFFF"/>
                </a:solidFill>
                <a:latin typeface="Arial"/>
                <a:ea typeface="Arial"/>
                <a:cs typeface="Arial"/>
                <a:sym typeface="Arial"/>
              </a:rPr>
              <a:t>elhores</a:t>
            </a:r>
            <a:r>
              <a:rPr lang="en-US" sz="7000" b="0" i="0" u="none" strike="noStrike" cap="none" dirty="0">
                <a:solidFill>
                  <a:srgbClr val="FFFFFF"/>
                </a:solidFill>
                <a:latin typeface="Arial"/>
                <a:ea typeface="Arial"/>
                <a:cs typeface="Arial"/>
                <a:sym typeface="Arial"/>
              </a:rPr>
              <a:t> </a:t>
            </a:r>
            <a:r>
              <a:rPr lang="en-US" sz="7000" b="0" i="0" u="none" strike="noStrike" cap="none" dirty="0" err="1">
                <a:solidFill>
                  <a:srgbClr val="FFFFFF"/>
                </a:solidFill>
                <a:latin typeface="Arial"/>
                <a:ea typeface="Arial"/>
                <a:cs typeface="Arial"/>
                <a:sym typeface="Arial"/>
              </a:rPr>
              <a:t>óleos</a:t>
            </a:r>
            <a:r>
              <a:rPr lang="en-US" sz="7000" b="0" i="0" u="none" strike="noStrike" cap="none" dirty="0">
                <a:solidFill>
                  <a:srgbClr val="FFFFFF"/>
                </a:solidFill>
                <a:latin typeface="Arial"/>
                <a:ea typeface="Arial"/>
                <a:cs typeface="Arial"/>
                <a:sym typeface="Arial"/>
              </a:rPr>
              <a:t> </a:t>
            </a:r>
            <a:r>
              <a:rPr lang="en-US" sz="7000" b="0" i="0" u="none" strike="noStrike" cap="none" dirty="0" err="1">
                <a:solidFill>
                  <a:srgbClr val="FFFFFF"/>
                </a:solidFill>
                <a:latin typeface="Arial"/>
                <a:ea typeface="Arial"/>
                <a:cs typeface="Arial"/>
                <a:sym typeface="Arial"/>
              </a:rPr>
              <a:t>essenciais</a:t>
            </a:r>
            <a:r>
              <a:rPr lang="en-US" sz="7000" b="0" i="0" u="none" strike="noStrike" cap="none" dirty="0">
                <a:solidFill>
                  <a:srgbClr val="FFFFFF"/>
                </a:solidFill>
                <a:latin typeface="Arial"/>
                <a:ea typeface="Arial"/>
                <a:cs typeface="Arial"/>
                <a:sym typeface="Arial"/>
              </a:rPr>
              <a:t>!</a:t>
            </a:r>
            <a:endParaRPr sz="7000" b="0" i="0" u="none" strike="noStrike" cap="none" dirty="0">
              <a:solidFill>
                <a:srgbClr val="5E5E5E"/>
              </a:solidFill>
              <a:latin typeface="Helvetica Neue"/>
              <a:ea typeface="Helvetica Neue"/>
              <a:cs typeface="Helvetica Neue"/>
              <a:sym typeface="Helvetica Neu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0" descr="Picture 2"/>
          <p:cNvPicPr preferRelativeResize="0"/>
          <p:nvPr/>
        </p:nvPicPr>
        <p:blipFill rotWithShape="1">
          <a:blip r:embed="rId3">
            <a:alphaModFix/>
          </a:blip>
          <a:srcRect/>
          <a:stretch/>
        </p:blipFill>
        <p:spPr>
          <a:xfrm>
            <a:off x="1554224" y="411134"/>
            <a:ext cx="9465214" cy="6872983"/>
          </a:xfrm>
          <a:prstGeom prst="rect">
            <a:avLst/>
          </a:prstGeom>
          <a:noFill/>
          <a:ln>
            <a:noFill/>
          </a:ln>
        </p:spPr>
      </p:pic>
      <p:sp>
        <p:nvSpPr>
          <p:cNvPr id="437" name="Google Shape;437;p60"/>
          <p:cNvSpPr txBox="1">
            <a:spLocks noGrp="1"/>
          </p:cNvSpPr>
          <p:nvPr>
            <p:ph type="title"/>
          </p:nvPr>
        </p:nvSpPr>
        <p:spPr>
          <a:xfrm>
            <a:off x="545120" y="685801"/>
            <a:ext cx="10092655" cy="1202749"/>
          </a:xfrm>
          <a:prstGeom prst="rect">
            <a:avLst/>
          </a:prstGeom>
          <a:noFill/>
          <a:ln>
            <a:noFill/>
          </a:ln>
        </p:spPr>
        <p:txBody>
          <a:bodyPr spcFirstLastPara="1" wrap="square" lIns="0" tIns="0" rIns="0" bIns="0" anchor="ctr" anchorCtr="0">
            <a:normAutofit/>
          </a:bodyPr>
          <a:lstStyle/>
          <a:p>
            <a:pPr lvl="0" algn="l">
              <a:buClr>
                <a:schemeClr val="accent1"/>
              </a:buClr>
              <a:buSzPct val="100000"/>
            </a:pPr>
            <a:r>
              <a:rPr lang="en-US" sz="4000" dirty="0" err="1">
                <a:solidFill>
                  <a:schemeClr val="accent1"/>
                </a:solidFill>
              </a:rPr>
              <a:t>Melhor</a:t>
            </a:r>
            <a:r>
              <a:rPr lang="en-US" sz="4000" dirty="0">
                <a:solidFill>
                  <a:schemeClr val="accent1"/>
                </a:solidFill>
              </a:rPr>
              <a:t> Plano de </a:t>
            </a:r>
            <a:r>
              <a:rPr lang="en-US" sz="4000" dirty="0" err="1">
                <a:solidFill>
                  <a:schemeClr val="accent1"/>
                </a:solidFill>
              </a:rPr>
              <a:t>Compensação</a:t>
            </a:r>
            <a:endParaRPr sz="4000" b="0" i="0" u="none" strike="noStrike" cap="none" dirty="0">
              <a:solidFill>
                <a:schemeClr val="accent1"/>
              </a:solidFill>
              <a:sym typeface="Open Sans Light"/>
            </a:endParaRPr>
          </a:p>
        </p:txBody>
      </p:sp>
      <p:sp>
        <p:nvSpPr>
          <p:cNvPr id="438" name="Google Shape;438;p60"/>
          <p:cNvSpPr txBox="1"/>
          <p:nvPr/>
        </p:nvSpPr>
        <p:spPr>
          <a:xfrm>
            <a:off x="746725" y="1729525"/>
            <a:ext cx="5690400" cy="584695"/>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chemeClr val="accent1"/>
              </a:buClr>
              <a:buSzPts val="2600"/>
              <a:buFont typeface="Open Sans"/>
              <a:buNone/>
            </a:pPr>
            <a:r>
              <a:rPr lang="en-US" sz="2600" b="0" i="0" u="none" strike="noStrike" cap="none" dirty="0">
                <a:solidFill>
                  <a:schemeClr val="accent1"/>
                </a:solidFill>
                <a:latin typeface="Open Sans"/>
                <a:ea typeface="Open Sans"/>
                <a:cs typeface="Open Sans"/>
                <a:sym typeface="Open Sans"/>
              </a:rPr>
              <a:t>Renda </a:t>
            </a:r>
            <a:r>
              <a:rPr lang="en-US" sz="2600" b="0" i="0" u="none" strike="noStrike" cap="none" dirty="0" err="1">
                <a:solidFill>
                  <a:schemeClr val="accent1"/>
                </a:solidFill>
                <a:latin typeface="Open Sans"/>
                <a:ea typeface="Open Sans"/>
                <a:cs typeface="Open Sans"/>
                <a:sym typeface="Open Sans"/>
              </a:rPr>
              <a:t>média</a:t>
            </a:r>
            <a:r>
              <a:rPr lang="en-US" sz="2600" b="0" i="0" u="none" strike="noStrike" cap="none" dirty="0">
                <a:solidFill>
                  <a:schemeClr val="accent1"/>
                </a:solidFill>
                <a:latin typeface="Open Sans"/>
                <a:ea typeface="Open Sans"/>
                <a:cs typeface="Open Sans"/>
                <a:sym typeface="Open Sans"/>
              </a:rPr>
              <a:t> mensal!</a:t>
            </a:r>
            <a:endParaRPr sz="1400" b="0" i="0" u="none" strike="noStrike" cap="none" dirty="0">
              <a:solidFill>
                <a:srgbClr val="000000"/>
              </a:solidFill>
              <a:latin typeface="Arial"/>
              <a:ea typeface="Arial"/>
              <a:cs typeface="Arial"/>
              <a:sym typeface="Arial"/>
            </a:endParaRPr>
          </a:p>
        </p:txBody>
      </p:sp>
      <p:sp>
        <p:nvSpPr>
          <p:cNvPr id="439" name="Google Shape;439;p60"/>
          <p:cNvSpPr txBox="1"/>
          <p:nvPr/>
        </p:nvSpPr>
        <p:spPr>
          <a:xfrm>
            <a:off x="1625100" y="4645250"/>
            <a:ext cx="1321801" cy="8472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$400</a:t>
            </a:r>
            <a:endParaRPr sz="1400" b="0" i="0" u="none" strike="noStrike" cap="none">
              <a:solidFill>
                <a:srgbClr val="000000"/>
              </a:solidFill>
              <a:latin typeface="Arial"/>
              <a:ea typeface="Arial"/>
              <a:cs typeface="Arial"/>
              <a:sym typeface="Arial"/>
            </a:endParaRPr>
          </a:p>
        </p:txBody>
      </p:sp>
      <p:sp>
        <p:nvSpPr>
          <p:cNvPr id="440" name="Google Shape;440;p60"/>
          <p:cNvSpPr txBox="1"/>
          <p:nvPr/>
        </p:nvSpPr>
        <p:spPr>
          <a:xfrm>
            <a:off x="2405102" y="4045958"/>
            <a:ext cx="1758301" cy="8472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$900</a:t>
            </a:r>
            <a:endParaRPr sz="1400" b="0" i="0" u="none" strike="noStrike" cap="none">
              <a:solidFill>
                <a:srgbClr val="000000"/>
              </a:solidFill>
              <a:latin typeface="Arial"/>
              <a:ea typeface="Arial"/>
              <a:cs typeface="Arial"/>
              <a:sym typeface="Arial"/>
            </a:endParaRPr>
          </a:p>
        </p:txBody>
      </p:sp>
      <p:sp>
        <p:nvSpPr>
          <p:cNvPr id="441" name="Google Shape;441;p60"/>
          <p:cNvSpPr txBox="1"/>
          <p:nvPr/>
        </p:nvSpPr>
        <p:spPr>
          <a:xfrm>
            <a:off x="2926525" y="3721203"/>
            <a:ext cx="30384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$2,500</a:t>
            </a:r>
            <a:endParaRPr sz="1400" b="0" i="0" u="none" strike="noStrike" cap="none">
              <a:solidFill>
                <a:srgbClr val="000000"/>
              </a:solidFill>
              <a:latin typeface="Arial"/>
              <a:ea typeface="Arial"/>
              <a:cs typeface="Arial"/>
              <a:sym typeface="Arial"/>
            </a:endParaRPr>
          </a:p>
        </p:txBody>
      </p:sp>
      <p:sp>
        <p:nvSpPr>
          <p:cNvPr id="442" name="Google Shape;442;p60"/>
          <p:cNvSpPr txBox="1"/>
          <p:nvPr/>
        </p:nvSpPr>
        <p:spPr>
          <a:xfrm>
            <a:off x="4474524" y="3192428"/>
            <a:ext cx="19626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$5,600</a:t>
            </a:r>
            <a:endParaRPr sz="1400" b="0" i="0" u="none" strike="noStrike" cap="none">
              <a:solidFill>
                <a:srgbClr val="000000"/>
              </a:solidFill>
              <a:latin typeface="Arial"/>
              <a:ea typeface="Arial"/>
              <a:cs typeface="Arial"/>
              <a:sym typeface="Arial"/>
            </a:endParaRPr>
          </a:p>
        </p:txBody>
      </p:sp>
      <p:sp>
        <p:nvSpPr>
          <p:cNvPr id="443" name="Google Shape;443;p60"/>
          <p:cNvSpPr txBox="1"/>
          <p:nvPr/>
        </p:nvSpPr>
        <p:spPr>
          <a:xfrm>
            <a:off x="5806752" y="2584405"/>
            <a:ext cx="1480201" cy="1520319"/>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$10,200</a:t>
            </a:r>
            <a:endParaRPr sz="1400" b="0" i="0" u="none" strike="noStrike" cap="none">
              <a:solidFill>
                <a:srgbClr val="000000"/>
              </a:solidFill>
              <a:latin typeface="Arial"/>
              <a:ea typeface="Arial"/>
              <a:cs typeface="Arial"/>
              <a:sym typeface="Arial"/>
            </a:endParaRPr>
          </a:p>
        </p:txBody>
      </p:sp>
      <p:sp>
        <p:nvSpPr>
          <p:cNvPr id="444" name="Google Shape;444;p60"/>
          <p:cNvSpPr txBox="1"/>
          <p:nvPr/>
        </p:nvSpPr>
        <p:spPr>
          <a:xfrm>
            <a:off x="6765865" y="1888549"/>
            <a:ext cx="1564801" cy="1822986"/>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$17,200</a:t>
            </a:r>
            <a:endParaRPr sz="2200" b="1" i="0" u="none" strike="noStrike" cap="none">
              <a:solidFill>
                <a:schemeClr val="accent1"/>
              </a:solidFill>
              <a:latin typeface="Calibri"/>
              <a:ea typeface="Calibri"/>
              <a:cs typeface="Calibri"/>
              <a:sym typeface="Calibri"/>
            </a:endParaRPr>
          </a:p>
        </p:txBody>
      </p:sp>
      <p:sp>
        <p:nvSpPr>
          <p:cNvPr id="445" name="Google Shape;445;p60"/>
          <p:cNvSpPr txBox="1"/>
          <p:nvPr/>
        </p:nvSpPr>
        <p:spPr>
          <a:xfrm>
            <a:off x="8236570" y="1010130"/>
            <a:ext cx="17583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$41,800</a:t>
            </a:r>
            <a:endParaRPr sz="1400" b="0" i="0" u="none" strike="noStrike" cap="none">
              <a:solidFill>
                <a:srgbClr val="000000"/>
              </a:solidFill>
              <a:latin typeface="Arial"/>
              <a:ea typeface="Arial"/>
              <a:cs typeface="Arial"/>
              <a:sym typeface="Arial"/>
            </a:endParaRPr>
          </a:p>
        </p:txBody>
      </p:sp>
      <p:sp>
        <p:nvSpPr>
          <p:cNvPr id="446" name="Google Shape;446;p60"/>
          <p:cNvSpPr txBox="1"/>
          <p:nvPr/>
        </p:nvSpPr>
        <p:spPr>
          <a:xfrm>
            <a:off x="9401530" y="-4061"/>
            <a:ext cx="1962601" cy="84722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chemeClr val="accent1"/>
              </a:buClr>
              <a:buSzPts val="2200"/>
              <a:buFont typeface="Rock Salt"/>
              <a:buNone/>
            </a:pPr>
            <a:r>
              <a:rPr lang="en-US" sz="2200" b="0" i="0" u="none" strike="noStrike" cap="none">
                <a:solidFill>
                  <a:schemeClr val="accent1"/>
                </a:solidFill>
                <a:latin typeface="Rock Salt"/>
                <a:ea typeface="Rock Salt"/>
                <a:cs typeface="Rock Salt"/>
                <a:sym typeface="Rock Salt"/>
              </a:rPr>
              <a:t>$114,100</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9"/>
                                        </p:tgtEl>
                                        <p:attrNameLst>
                                          <p:attrName>style.visibility</p:attrName>
                                        </p:attrNameLst>
                                      </p:cBhvr>
                                      <p:to>
                                        <p:strVal val="visible"/>
                                      </p:to>
                                    </p:set>
                                    <p:animEffect transition="in" filter="fade">
                                      <p:cBhvr>
                                        <p:cTn id="11" dur="1000"/>
                                        <p:tgtEl>
                                          <p:spTgt spid="43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40"/>
                                        </p:tgtEl>
                                        <p:attrNameLst>
                                          <p:attrName>style.visibility</p:attrName>
                                        </p:attrNameLst>
                                      </p:cBhvr>
                                      <p:to>
                                        <p:strVal val="visible"/>
                                      </p:to>
                                    </p:set>
                                    <p:animEffect transition="in" filter="fade">
                                      <p:cBhvr>
                                        <p:cTn id="15" dur="1000"/>
                                        <p:tgtEl>
                                          <p:spTgt spid="44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41"/>
                                        </p:tgtEl>
                                        <p:attrNameLst>
                                          <p:attrName>style.visibility</p:attrName>
                                        </p:attrNameLst>
                                      </p:cBhvr>
                                      <p:to>
                                        <p:strVal val="visible"/>
                                      </p:to>
                                    </p:set>
                                    <p:animEffect transition="in" filter="fade">
                                      <p:cBhvr>
                                        <p:cTn id="19" dur="1000"/>
                                        <p:tgtEl>
                                          <p:spTgt spid="441"/>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442"/>
                                        </p:tgtEl>
                                        <p:attrNameLst>
                                          <p:attrName>style.visibility</p:attrName>
                                        </p:attrNameLst>
                                      </p:cBhvr>
                                      <p:to>
                                        <p:strVal val="visible"/>
                                      </p:to>
                                    </p:set>
                                    <p:animEffect transition="in" filter="fade">
                                      <p:cBhvr>
                                        <p:cTn id="23" dur="1000"/>
                                        <p:tgtEl>
                                          <p:spTgt spid="442"/>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1000"/>
                                        <p:tgtEl>
                                          <p:spTgt spid="443"/>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444"/>
                                        </p:tgtEl>
                                        <p:attrNameLst>
                                          <p:attrName>style.visibility</p:attrName>
                                        </p:attrNameLst>
                                      </p:cBhvr>
                                      <p:to>
                                        <p:strVal val="visible"/>
                                      </p:to>
                                    </p:set>
                                    <p:animEffect transition="in" filter="fade">
                                      <p:cBhvr>
                                        <p:cTn id="31" dur="1000"/>
                                        <p:tgtEl>
                                          <p:spTgt spid="444"/>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445"/>
                                        </p:tgtEl>
                                        <p:attrNameLst>
                                          <p:attrName>style.visibility</p:attrName>
                                        </p:attrNameLst>
                                      </p:cBhvr>
                                      <p:to>
                                        <p:strVal val="visible"/>
                                      </p:to>
                                    </p:set>
                                    <p:animEffect transition="in" filter="fade">
                                      <p:cBhvr>
                                        <p:cTn id="35" dur="1000"/>
                                        <p:tgtEl>
                                          <p:spTgt spid="445"/>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446"/>
                                        </p:tgtEl>
                                        <p:attrNameLst>
                                          <p:attrName>style.visibility</p:attrName>
                                        </p:attrNameLst>
                                      </p:cBhvr>
                                      <p:to>
                                        <p:strVal val="visible"/>
                                      </p:to>
                                    </p:set>
                                    <p:animEffect transition="in" filter="fade">
                                      <p:cBhvr>
                                        <p:cTn id="39"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61" descr="Picture 1"/>
          <p:cNvPicPr preferRelativeResize="0"/>
          <p:nvPr/>
        </p:nvPicPr>
        <p:blipFill rotWithShape="1">
          <a:blip r:embed="rId3">
            <a:alphaModFix/>
          </a:blip>
          <a:srcRect/>
          <a:stretch/>
        </p:blipFill>
        <p:spPr>
          <a:xfrm>
            <a:off x="-1523789" y="265044"/>
            <a:ext cx="14511170" cy="54013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0F72-A916-8BA6-B35C-AC346E4D6C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3E057E-FBDA-A251-AE93-0DD114244FD4}"/>
              </a:ext>
            </a:extLst>
          </p:cNvPr>
          <p:cNvSpPr txBox="1"/>
          <p:nvPr/>
        </p:nvSpPr>
        <p:spPr>
          <a:xfrm>
            <a:off x="476251" y="348186"/>
            <a:ext cx="7306424" cy="1015663"/>
          </a:xfrm>
          <a:prstGeom prst="rect">
            <a:avLst/>
          </a:prstGeom>
          <a:noFill/>
        </p:spPr>
        <p:txBody>
          <a:bodyPr wrap="none" lIns="0" tIns="0" rIns="0" bIns="0" rtlCol="0" anchor="b">
            <a:spAutoFit/>
          </a:bodyPr>
          <a:lstStyle/>
          <a:p>
            <a:r>
              <a:rPr lang="en-US" sz="6600" dirty="0" err="1">
                <a:solidFill>
                  <a:schemeClr val="tx2"/>
                </a:solidFill>
                <a:latin typeface="+mj-lt"/>
              </a:rPr>
              <a:t>Mês</a:t>
            </a:r>
            <a:r>
              <a:rPr lang="en-US" sz="6600" dirty="0">
                <a:solidFill>
                  <a:schemeClr val="tx2"/>
                </a:solidFill>
                <a:latin typeface="+mj-lt"/>
              </a:rPr>
              <a:t> 1 – 1000 </a:t>
            </a:r>
            <a:r>
              <a:rPr lang="en-US" sz="6600" dirty="0" err="1">
                <a:solidFill>
                  <a:schemeClr val="tx2"/>
                </a:solidFill>
                <a:latin typeface="+mj-lt"/>
              </a:rPr>
              <a:t>ov</a:t>
            </a:r>
            <a:endParaRPr lang="en-US" sz="6600" dirty="0">
              <a:solidFill>
                <a:schemeClr val="tx2"/>
              </a:solidFill>
              <a:latin typeface="+mj-lt"/>
            </a:endParaRPr>
          </a:p>
        </p:txBody>
      </p:sp>
      <p:sp>
        <p:nvSpPr>
          <p:cNvPr id="3" name="Halo">
            <a:extLst>
              <a:ext uri="{FF2B5EF4-FFF2-40B4-BE49-F238E27FC236}">
                <a16:creationId xmlns:a16="http://schemas.microsoft.com/office/drawing/2014/main" id="{210724B2-82BA-ACB6-CF6A-4CFA91F9C049}"/>
              </a:ext>
            </a:extLst>
          </p:cNvPr>
          <p:cNvSpPr/>
          <p:nvPr/>
        </p:nvSpPr>
        <p:spPr>
          <a:xfrm>
            <a:off x="472356" y="1480611"/>
            <a:ext cx="327930" cy="72357"/>
          </a:xfrm>
          <a:custGeom>
            <a:avLst/>
            <a:gdLst>
              <a:gd name="connsiteX0" fmla="*/ 19438 w 327930"/>
              <a:gd name="connsiteY0" fmla="*/ 72348 h 72357"/>
              <a:gd name="connsiteX1" fmla="*/ 0 w 327930"/>
              <a:gd name="connsiteY1" fmla="*/ 36463 h 72357"/>
              <a:gd name="connsiteX2" fmla="*/ 19438 w 327930"/>
              <a:gd name="connsiteY2" fmla="*/ 0 h 72357"/>
              <a:gd name="connsiteX3" fmla="*/ 308493 w 327930"/>
              <a:gd name="connsiteY3" fmla="*/ 0 h 72357"/>
              <a:gd name="connsiteX4" fmla="*/ 327930 w 327930"/>
              <a:gd name="connsiteY4" fmla="*/ 36463 h 72357"/>
              <a:gd name="connsiteX5" fmla="*/ 308493 w 327930"/>
              <a:gd name="connsiteY5" fmla="*/ 72348 h 72357"/>
              <a:gd name="connsiteX6" fmla="*/ 19438 w 327930"/>
              <a:gd name="connsiteY6" fmla="*/ 72348 h 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30" h="72357">
                <a:moveTo>
                  <a:pt x="19438" y="72348"/>
                </a:moveTo>
                <a:cubicBezTo>
                  <a:pt x="0" y="72348"/>
                  <a:pt x="0" y="46882"/>
                  <a:pt x="0" y="36463"/>
                </a:cubicBezTo>
                <a:cubicBezTo>
                  <a:pt x="0" y="24888"/>
                  <a:pt x="0" y="0"/>
                  <a:pt x="19438" y="0"/>
                </a:cubicBezTo>
                <a:lnTo>
                  <a:pt x="308493" y="0"/>
                </a:lnTo>
                <a:cubicBezTo>
                  <a:pt x="327930" y="0"/>
                  <a:pt x="327930" y="24888"/>
                  <a:pt x="327930" y="36463"/>
                </a:cubicBezTo>
                <a:cubicBezTo>
                  <a:pt x="327930" y="46882"/>
                  <a:pt x="327930" y="72927"/>
                  <a:pt x="308493" y="72348"/>
                </a:cubicBezTo>
                <a:lnTo>
                  <a:pt x="19438" y="72348"/>
                </a:lnTo>
                <a:close/>
              </a:path>
            </a:pathLst>
          </a:custGeom>
          <a:solidFill>
            <a:schemeClr val="accent5"/>
          </a:solidFill>
          <a:ln w="9525" cap="flat">
            <a:noFill/>
            <a:prstDash val="solid"/>
            <a:miter/>
          </a:ln>
          <a:effectLst/>
        </p:spPr>
        <p:txBody>
          <a:bodyPr rtlCol="0" anchor="ctr"/>
          <a:lstStyle/>
          <a:p>
            <a:endParaRPr lang="en-US"/>
          </a:p>
        </p:txBody>
      </p:sp>
      <p:sp>
        <p:nvSpPr>
          <p:cNvPr id="4" name="TextBox 3">
            <a:extLst>
              <a:ext uri="{FF2B5EF4-FFF2-40B4-BE49-F238E27FC236}">
                <a16:creationId xmlns:a16="http://schemas.microsoft.com/office/drawing/2014/main" id="{EAC4E8EE-6874-8246-3EFC-B1EBCACC424A}"/>
              </a:ext>
            </a:extLst>
          </p:cNvPr>
          <p:cNvSpPr txBox="1"/>
          <p:nvPr/>
        </p:nvSpPr>
        <p:spPr>
          <a:xfrm>
            <a:off x="472355" y="1771495"/>
            <a:ext cx="10269123" cy="11387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3200" spc="100" dirty="0" err="1">
                <a:solidFill>
                  <a:schemeClr val="tx2"/>
                </a:solidFill>
                <a:ea typeface="+mn-lt"/>
                <a:cs typeface="+mn-lt"/>
              </a:rPr>
              <a:t>Cadastra</a:t>
            </a:r>
            <a:r>
              <a:rPr lang="en-US" sz="3200" spc="100" dirty="0">
                <a:solidFill>
                  <a:schemeClr val="tx2"/>
                </a:solidFill>
                <a:ea typeface="+mn-lt"/>
                <a:cs typeface="+mn-lt"/>
              </a:rPr>
              <a:t> 10 </a:t>
            </a:r>
            <a:r>
              <a:rPr lang="en-US" sz="3200" spc="100" dirty="0" err="1">
                <a:solidFill>
                  <a:schemeClr val="tx2"/>
                </a:solidFill>
                <a:ea typeface="+mn-lt"/>
                <a:cs typeface="+mn-lt"/>
              </a:rPr>
              <a:t>pessoas</a:t>
            </a:r>
            <a:r>
              <a:rPr lang="en-US" sz="3200" spc="100" dirty="0">
                <a:solidFill>
                  <a:schemeClr val="tx2"/>
                </a:solidFill>
                <a:ea typeface="+mn-lt"/>
                <a:cs typeface="+mn-lt"/>
              </a:rPr>
              <a:t> </a:t>
            </a:r>
            <a:r>
              <a:rPr lang="en-US" sz="3200" spc="100" dirty="0" err="1">
                <a:solidFill>
                  <a:schemeClr val="tx2"/>
                </a:solidFill>
                <a:ea typeface="+mn-lt"/>
                <a:cs typeface="+mn-lt"/>
              </a:rPr>
              <a:t>pessoalmente</a:t>
            </a:r>
            <a:endParaRPr lang="en-US" sz="3200" spc="100" dirty="0">
              <a:solidFill>
                <a:schemeClr val="tx2"/>
              </a:solidFill>
              <a:ea typeface="+mn-lt"/>
              <a:cs typeface="+mn-lt"/>
            </a:endParaRPr>
          </a:p>
          <a:p>
            <a:pPr marL="342900" indent="-342900">
              <a:spcBef>
                <a:spcPts val="600"/>
              </a:spcBef>
              <a:spcAft>
                <a:spcPts val="600"/>
              </a:spcAft>
              <a:buFontTx/>
              <a:buChar char="-"/>
            </a:pPr>
            <a:r>
              <a:rPr lang="en-US" sz="3200" spc="100" dirty="0" err="1">
                <a:solidFill>
                  <a:schemeClr val="tx2"/>
                </a:solidFill>
                <a:ea typeface="+mn-lt"/>
                <a:cs typeface="+mn-lt"/>
              </a:rPr>
              <a:t>Inicio</a:t>
            </a:r>
            <a:r>
              <a:rPr lang="en-US" sz="3200" spc="100" dirty="0">
                <a:solidFill>
                  <a:schemeClr val="tx2"/>
                </a:solidFill>
                <a:ea typeface="+mn-lt"/>
                <a:cs typeface="+mn-lt"/>
              </a:rPr>
              <a:t> Rapido: R$700</a:t>
            </a:r>
          </a:p>
        </p:txBody>
      </p:sp>
    </p:spTree>
    <p:extLst>
      <p:ext uri="{BB962C8B-B14F-4D97-AF65-F5344CB8AC3E}">
        <p14:creationId xmlns:p14="http://schemas.microsoft.com/office/powerpoint/2010/main" val="20520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3.95833E-6 -2.96296E-6 L -0.01355 0.03449 " pathEditMode="relative" rAng="0" ptsTypes="AA">
                                      <p:cBhvr>
                                        <p:cTn id="13" dur="1000" spd="-100000" fill="hold"/>
                                        <p:tgtEl>
                                          <p:spTgt spid="2"/>
                                        </p:tgtEl>
                                        <p:attrNameLst>
                                          <p:attrName>ppt_x</p:attrName>
                                          <p:attrName>ppt_y</p:attrName>
                                        </p:attrNameLst>
                                      </p:cBhvr>
                                      <p:rCtr x="-677" y="1713"/>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62" descr="Picture 2"/>
          <p:cNvPicPr preferRelativeResize="0"/>
          <p:nvPr/>
        </p:nvPicPr>
        <p:blipFill rotWithShape="1">
          <a:blip r:embed="rId3">
            <a:alphaModFix/>
          </a:blip>
          <a:srcRect/>
          <a:stretch/>
        </p:blipFill>
        <p:spPr>
          <a:xfrm>
            <a:off x="3343870" y="622917"/>
            <a:ext cx="5587175" cy="5024225"/>
          </a:xfrm>
          <a:prstGeom prst="rect">
            <a:avLst/>
          </a:prstGeom>
          <a:noFill/>
          <a:ln>
            <a:noFill/>
          </a:ln>
        </p:spPr>
      </p:pic>
      <p:sp>
        <p:nvSpPr>
          <p:cNvPr id="457" name="Google Shape;457;p62"/>
          <p:cNvSpPr txBox="1"/>
          <p:nvPr/>
        </p:nvSpPr>
        <p:spPr>
          <a:xfrm>
            <a:off x="1430497" y="1592106"/>
            <a:ext cx="7358063" cy="5953061"/>
          </a:xfrm>
          <a:prstGeom prst="rect">
            <a:avLst/>
          </a:prstGeom>
          <a:noFill/>
          <a:ln>
            <a:noFill/>
          </a:ln>
        </p:spPr>
        <p:txBody>
          <a:bodyPr spcFirstLastPara="1" wrap="square" lIns="35700" tIns="35700" rIns="35700" bIns="35700" anchor="ctr" anchorCtr="0">
            <a:normAutofit/>
          </a:bodyPr>
          <a:lstStyle/>
          <a:p>
            <a:pPr marL="0" marR="0" lvl="0" indent="0" algn="ctr" rtl="0">
              <a:lnSpc>
                <a:spcPct val="60000"/>
              </a:lnSpc>
              <a:spcBef>
                <a:spcPts val="0"/>
              </a:spcBef>
              <a:spcAft>
                <a:spcPts val="0"/>
              </a:spcAft>
              <a:buClr>
                <a:srgbClr val="FFFFFF"/>
              </a:buClr>
              <a:buSzPts val="17500"/>
              <a:buFont typeface="Arial"/>
              <a:buNone/>
            </a:pPr>
            <a:r>
              <a:rPr lang="en-US" sz="12300" b="0" i="0" u="none" strike="noStrike" cap="none">
                <a:solidFill>
                  <a:srgbClr val="FFFFFF"/>
                </a:solidFill>
                <a:latin typeface="Arial"/>
                <a:ea typeface="Arial"/>
                <a:cs typeface="Arial"/>
                <a:sym typeface="Arial"/>
              </a:rPr>
              <a:t>Live</a:t>
            </a:r>
            <a:endParaRPr sz="12300" b="0" i="0" u="none" strike="noStrike" cap="none">
              <a:solidFill>
                <a:srgbClr val="5E5E5E"/>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3" descr="Picture 1"/>
          <p:cNvPicPr preferRelativeResize="0"/>
          <p:nvPr/>
        </p:nvPicPr>
        <p:blipFill rotWithShape="1">
          <a:blip r:embed="rId3">
            <a:alphaModFix/>
          </a:blip>
          <a:srcRect/>
          <a:stretch/>
        </p:blipFill>
        <p:spPr>
          <a:xfrm>
            <a:off x="2680593" y="867482"/>
            <a:ext cx="6167191" cy="4890221"/>
          </a:xfrm>
          <a:prstGeom prst="rect">
            <a:avLst/>
          </a:prstGeom>
          <a:noFill/>
          <a:ln>
            <a:noFill/>
          </a:ln>
        </p:spPr>
      </p:pic>
      <p:sp>
        <p:nvSpPr>
          <p:cNvPr id="463" name="Google Shape;463;p63"/>
          <p:cNvSpPr txBox="1">
            <a:spLocks noGrp="1"/>
          </p:cNvSpPr>
          <p:nvPr>
            <p:ph type="title"/>
          </p:nvPr>
        </p:nvSpPr>
        <p:spPr>
          <a:xfrm>
            <a:off x="3463010" y="1779209"/>
            <a:ext cx="7358063" cy="5953060"/>
          </a:xfrm>
          <a:prstGeom prst="rect">
            <a:avLst/>
          </a:prstGeom>
          <a:noFill/>
          <a:ln>
            <a:noFill/>
          </a:ln>
        </p:spPr>
        <p:txBody>
          <a:bodyPr spcFirstLastPara="1" wrap="square" lIns="35700" tIns="35700" rIns="35700" bIns="35700" anchor="ctr" anchorCtr="0">
            <a:normAutofit/>
          </a:bodyPr>
          <a:lstStyle/>
          <a:p>
            <a:pPr marL="0" lvl="0" indent="0" algn="ctr" rtl="0">
              <a:lnSpc>
                <a:spcPct val="60000"/>
              </a:lnSpc>
              <a:spcBef>
                <a:spcPts val="0"/>
              </a:spcBef>
              <a:spcAft>
                <a:spcPts val="0"/>
              </a:spcAft>
              <a:buClr>
                <a:srgbClr val="FFFFFF"/>
              </a:buClr>
              <a:buSzPts val="14600"/>
              <a:buFont typeface="Arial"/>
              <a:buNone/>
            </a:pPr>
            <a:r>
              <a:rPr lang="en-US" sz="10265">
                <a:solidFill>
                  <a:srgbClr val="FFFFFF"/>
                </a:solidFill>
                <a:latin typeface="Arial"/>
                <a:ea typeface="Arial"/>
                <a:cs typeface="Arial"/>
                <a:sym typeface="Arial"/>
              </a:rPr>
              <a:t>Share</a:t>
            </a:r>
            <a:endParaRPr>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4" descr="Picture 1"/>
          <p:cNvPicPr preferRelativeResize="0"/>
          <p:nvPr/>
        </p:nvPicPr>
        <p:blipFill rotWithShape="1">
          <a:blip r:embed="rId3">
            <a:alphaModFix/>
          </a:blip>
          <a:srcRect/>
          <a:stretch/>
        </p:blipFill>
        <p:spPr>
          <a:xfrm>
            <a:off x="3020756" y="867482"/>
            <a:ext cx="6167190" cy="4890221"/>
          </a:xfrm>
          <a:prstGeom prst="rect">
            <a:avLst/>
          </a:prstGeom>
          <a:noFill/>
          <a:ln>
            <a:noFill/>
          </a:ln>
        </p:spPr>
      </p:pic>
      <p:sp>
        <p:nvSpPr>
          <p:cNvPr id="469" name="Google Shape;469;p64"/>
          <p:cNvSpPr txBox="1">
            <a:spLocks noGrp="1"/>
          </p:cNvSpPr>
          <p:nvPr>
            <p:ph type="title"/>
          </p:nvPr>
        </p:nvSpPr>
        <p:spPr>
          <a:xfrm>
            <a:off x="3463010" y="1779209"/>
            <a:ext cx="7358063" cy="5953060"/>
          </a:xfrm>
          <a:prstGeom prst="rect">
            <a:avLst/>
          </a:prstGeom>
          <a:noFill/>
          <a:ln>
            <a:noFill/>
          </a:ln>
        </p:spPr>
        <p:txBody>
          <a:bodyPr spcFirstLastPara="1" wrap="square" lIns="35700" tIns="35700" rIns="35700" bIns="35700" anchor="ctr" anchorCtr="0">
            <a:normAutofit/>
          </a:bodyPr>
          <a:lstStyle/>
          <a:p>
            <a:pPr marL="0" lvl="0" indent="0" algn="ctr" rtl="0">
              <a:lnSpc>
                <a:spcPct val="60000"/>
              </a:lnSpc>
              <a:spcBef>
                <a:spcPts val="0"/>
              </a:spcBef>
              <a:spcAft>
                <a:spcPts val="0"/>
              </a:spcAft>
              <a:buClr>
                <a:srgbClr val="FFFFFF"/>
              </a:buClr>
              <a:buSzPts val="14600"/>
              <a:buFont typeface="Arial"/>
              <a:buNone/>
            </a:pPr>
            <a:r>
              <a:rPr lang="en-US" sz="10265">
                <a:solidFill>
                  <a:srgbClr val="FFFFFF"/>
                </a:solidFill>
                <a:latin typeface="Arial"/>
                <a:ea typeface="Arial"/>
                <a:cs typeface="Arial"/>
                <a:sym typeface="Arial"/>
              </a:rPr>
              <a:t>Build</a:t>
            </a:r>
            <a:endParaRPr>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65" descr="Picture 2"/>
          <p:cNvPicPr preferRelativeResize="0"/>
          <p:nvPr/>
        </p:nvPicPr>
        <p:blipFill rotWithShape="1">
          <a:blip r:embed="rId3">
            <a:alphaModFix/>
          </a:blip>
          <a:srcRect/>
          <a:stretch/>
        </p:blipFill>
        <p:spPr>
          <a:xfrm>
            <a:off x="446427" y="2567609"/>
            <a:ext cx="11614175" cy="172278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78"/>
        <p:cNvGrpSpPr/>
        <p:nvPr/>
      </p:nvGrpSpPr>
      <p:grpSpPr>
        <a:xfrm>
          <a:off x="0" y="0"/>
          <a:ext cx="0" cy="0"/>
          <a:chOff x="0" y="0"/>
          <a:chExt cx="0" cy="0"/>
        </a:xfrm>
      </p:grpSpPr>
      <p:sp>
        <p:nvSpPr>
          <p:cNvPr id="479" name="Google Shape;479;p66"/>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Foco</a:t>
            </a:r>
            <a:r>
              <a:rPr lang="en-US" sz="7200" dirty="0">
                <a:solidFill>
                  <a:srgbClr val="FFFFFF"/>
                </a:solidFill>
              </a:rPr>
              <a:t> no UM</a:t>
            </a:r>
            <a:endParaRPr sz="7200" b="0" i="0" u="none" strike="noStrike" cap="none" dirty="0">
              <a:solidFill>
                <a:srgbClr val="FFFFFF"/>
              </a:solidFill>
              <a:latin typeface="Open Sans Light"/>
              <a:ea typeface="Open Sans Light"/>
              <a:cs typeface="Open Sans Light"/>
              <a:sym typeface="Open Sans Light"/>
            </a:endParaRPr>
          </a:p>
        </p:txBody>
      </p:sp>
      <p:sp>
        <p:nvSpPr>
          <p:cNvPr id="480" name="Google Shape;480;p66"/>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84"/>
        <p:cNvGrpSpPr/>
        <p:nvPr/>
      </p:nvGrpSpPr>
      <p:grpSpPr>
        <a:xfrm>
          <a:off x="0" y="0"/>
          <a:ext cx="0" cy="0"/>
          <a:chOff x="0" y="0"/>
          <a:chExt cx="0" cy="0"/>
        </a:xfrm>
      </p:grpSpPr>
      <p:sp>
        <p:nvSpPr>
          <p:cNvPr id="485" name="Google Shape;485;p67"/>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Trabalhe</a:t>
            </a:r>
            <a:r>
              <a:rPr lang="en-US" sz="7200" dirty="0">
                <a:solidFill>
                  <a:srgbClr val="FFFFFF"/>
                </a:solidFill>
              </a:rPr>
              <a:t> de forma </a:t>
            </a:r>
            <a:r>
              <a:rPr lang="en-US" sz="7200" dirty="0" err="1">
                <a:solidFill>
                  <a:srgbClr val="FFFFFF"/>
                </a:solidFill>
              </a:rPr>
              <a:t>mais</a:t>
            </a:r>
            <a:r>
              <a:rPr lang="en-US" sz="7200" dirty="0">
                <a:solidFill>
                  <a:srgbClr val="FFFFFF"/>
                </a:solidFill>
              </a:rPr>
              <a:t> </a:t>
            </a:r>
            <a:r>
              <a:rPr lang="en-US" sz="7200" dirty="0" err="1">
                <a:solidFill>
                  <a:srgbClr val="FFFFFF"/>
                </a:solidFill>
              </a:rPr>
              <a:t>inteligente</a:t>
            </a:r>
            <a:endParaRPr sz="7200" b="0" i="0" u="none" strike="noStrike" cap="none" dirty="0">
              <a:solidFill>
                <a:srgbClr val="FFFFFF"/>
              </a:solidFill>
              <a:latin typeface="Open Sans Light"/>
              <a:ea typeface="Open Sans Light"/>
              <a:cs typeface="Open Sans Light"/>
              <a:sym typeface="Open Sans Light"/>
            </a:endParaRPr>
          </a:p>
        </p:txBody>
      </p:sp>
      <p:sp>
        <p:nvSpPr>
          <p:cNvPr id="486" name="Google Shape;486;p67"/>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90"/>
        <p:cNvGrpSpPr/>
        <p:nvPr/>
      </p:nvGrpSpPr>
      <p:grpSpPr>
        <a:xfrm>
          <a:off x="0" y="0"/>
          <a:ext cx="0" cy="0"/>
          <a:chOff x="0" y="0"/>
          <a:chExt cx="0" cy="0"/>
        </a:xfrm>
      </p:grpSpPr>
      <p:sp>
        <p:nvSpPr>
          <p:cNvPr id="491" name="Google Shape;491;p68"/>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Resolvendo</a:t>
            </a:r>
            <a:r>
              <a:rPr lang="en-US" sz="7200" dirty="0">
                <a:solidFill>
                  <a:srgbClr val="FFFFFF"/>
                </a:solidFill>
              </a:rPr>
              <a:t> </a:t>
            </a:r>
            <a:r>
              <a:rPr lang="en-US" sz="7200" dirty="0" err="1">
                <a:solidFill>
                  <a:srgbClr val="FFFFFF"/>
                </a:solidFill>
              </a:rPr>
              <a:t>Preocupações</a:t>
            </a:r>
            <a:endParaRPr sz="7200" b="0" i="0" u="none" strike="noStrike" cap="none" dirty="0">
              <a:solidFill>
                <a:srgbClr val="FFFFFF"/>
              </a:solidFill>
              <a:latin typeface="Open Sans Light"/>
              <a:ea typeface="Open Sans Light"/>
              <a:cs typeface="Open Sans Light"/>
              <a:sym typeface="Open Sans Light"/>
            </a:endParaRPr>
          </a:p>
        </p:txBody>
      </p:sp>
      <p:sp>
        <p:nvSpPr>
          <p:cNvPr id="492" name="Google Shape;492;p68"/>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496"/>
        <p:cNvGrpSpPr/>
        <p:nvPr/>
      </p:nvGrpSpPr>
      <p:grpSpPr>
        <a:xfrm>
          <a:off x="0" y="0"/>
          <a:ext cx="0" cy="0"/>
          <a:chOff x="0" y="0"/>
          <a:chExt cx="0" cy="0"/>
        </a:xfrm>
      </p:grpSpPr>
      <p:sp>
        <p:nvSpPr>
          <p:cNvPr id="497" name="Google Shape;497;p69"/>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marL="0" lvl="0" indent="0" algn="ctr" rtl="0">
              <a:lnSpc>
                <a:spcPct val="80000"/>
              </a:lnSpc>
              <a:spcBef>
                <a:spcPts val="0"/>
              </a:spcBef>
              <a:spcAft>
                <a:spcPts val="0"/>
              </a:spcAft>
              <a:buClr>
                <a:srgbClr val="FFFFFF"/>
              </a:buClr>
              <a:buSzPts val="7200"/>
              <a:buFont typeface="Open Sans Light"/>
              <a:buNone/>
            </a:pPr>
            <a:r>
              <a:rPr lang="en-US" sz="7200" b="0" i="0" u="none" strike="noStrike" cap="none" dirty="0" err="1">
                <a:solidFill>
                  <a:srgbClr val="FFFFFF"/>
                </a:solidFill>
                <a:latin typeface="Open Sans Light"/>
                <a:ea typeface="Open Sans Light"/>
                <a:cs typeface="Open Sans Light"/>
                <a:sym typeface="Open Sans Light"/>
              </a:rPr>
              <a:t>Duplique</a:t>
            </a:r>
            <a:endParaRPr sz="7200" b="0" i="0" u="none" strike="noStrike" cap="none" dirty="0">
              <a:solidFill>
                <a:srgbClr val="FFFFFF"/>
              </a:solidFill>
              <a:latin typeface="Open Sans Light"/>
              <a:ea typeface="Open Sans Light"/>
              <a:cs typeface="Open Sans Light"/>
              <a:sym typeface="Open Sans Light"/>
            </a:endParaRPr>
          </a:p>
        </p:txBody>
      </p:sp>
      <p:sp>
        <p:nvSpPr>
          <p:cNvPr id="498" name="Google Shape;498;p69"/>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0"/>
          <p:cNvPicPr preferRelativeResize="0"/>
          <p:nvPr/>
        </p:nvPicPr>
        <p:blipFill rotWithShape="1">
          <a:blip r:embed="rId3">
            <a:alphaModFix/>
          </a:blip>
          <a:srcRect/>
          <a:stretch/>
        </p:blipFill>
        <p:spPr>
          <a:xfrm>
            <a:off x="1672079" y="308865"/>
            <a:ext cx="8995921" cy="747170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1"/>
          <p:cNvPicPr preferRelativeResize="0"/>
          <p:nvPr/>
        </p:nvPicPr>
        <p:blipFill rotWithShape="1">
          <a:blip r:embed="rId3">
            <a:alphaModFix/>
          </a:blip>
          <a:srcRect/>
          <a:stretch/>
        </p:blipFill>
        <p:spPr>
          <a:xfrm>
            <a:off x="1560984" y="887678"/>
            <a:ext cx="8995922" cy="9570726"/>
          </a:xfrm>
          <a:prstGeom prst="rect">
            <a:avLst/>
          </a:prstGeom>
          <a:noFill/>
          <a:ln>
            <a:noFill/>
          </a:ln>
        </p:spPr>
      </p:pic>
      <p:sp>
        <p:nvSpPr>
          <p:cNvPr id="509" name="Google Shape;509;p71"/>
          <p:cNvSpPr txBox="1">
            <a:spLocks noGrp="1"/>
          </p:cNvSpPr>
          <p:nvPr>
            <p:ph type="body" idx="4294967295"/>
          </p:nvPr>
        </p:nvSpPr>
        <p:spPr>
          <a:xfrm>
            <a:off x="1944943" y="368332"/>
            <a:ext cx="8182266" cy="412172"/>
          </a:xfrm>
          <a:prstGeom prst="rect">
            <a:avLst/>
          </a:prstGeom>
          <a:noFill/>
          <a:ln>
            <a:noFill/>
          </a:ln>
        </p:spPr>
        <p:txBody>
          <a:bodyPr spcFirstLastPara="1" wrap="square" lIns="35700" tIns="35700" rIns="35700" bIns="35700" anchor="ctr" anchorCtr="0">
            <a:noAutofit/>
          </a:bodyPr>
          <a:lstStyle/>
          <a:p>
            <a:pPr marL="0" lvl="0" indent="0" algn="ctr" rtl="0">
              <a:lnSpc>
                <a:spcPct val="100000"/>
              </a:lnSpc>
              <a:spcBef>
                <a:spcPts val="2953"/>
              </a:spcBef>
              <a:spcAft>
                <a:spcPts val="0"/>
              </a:spcAft>
              <a:buClr>
                <a:srgbClr val="FFFFFF"/>
              </a:buClr>
              <a:buSzPts val="3305"/>
              <a:buFont typeface="Helvetica Neue"/>
              <a:buNone/>
            </a:pPr>
            <a:r>
              <a:rPr lang="en-US" sz="3305">
                <a:solidFill>
                  <a:srgbClr val="FFFFFF"/>
                </a:solidFill>
                <a:highlight>
                  <a:srgbClr val="FF0000"/>
                </a:highlight>
              </a:rPr>
              <a:t>The Big Questions From Every New Builder</a:t>
            </a:r>
            <a:endParaRPr sz="3305">
              <a:solidFill>
                <a:srgbClr val="FFFFFF"/>
              </a:solidFill>
              <a:highlight>
                <a:srgbClr val="FF00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55E4-A23C-7DF2-7938-675682C69B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3043AA-C7BB-CE55-882F-E2AFB282951E}"/>
              </a:ext>
            </a:extLst>
          </p:cNvPr>
          <p:cNvSpPr txBox="1"/>
          <p:nvPr/>
        </p:nvSpPr>
        <p:spPr>
          <a:xfrm>
            <a:off x="476250" y="348186"/>
            <a:ext cx="10534650" cy="1015663"/>
          </a:xfrm>
          <a:prstGeom prst="rect">
            <a:avLst/>
          </a:prstGeom>
          <a:noFill/>
        </p:spPr>
        <p:txBody>
          <a:bodyPr wrap="square" lIns="0" tIns="0" rIns="0" bIns="0" rtlCol="0" anchor="b">
            <a:spAutoFit/>
          </a:bodyPr>
          <a:lstStyle/>
          <a:p>
            <a:r>
              <a:rPr lang="en-US" sz="6600" dirty="0" err="1">
                <a:solidFill>
                  <a:schemeClr val="tx2"/>
                </a:solidFill>
                <a:latin typeface="+mj-lt"/>
              </a:rPr>
              <a:t>Mês</a:t>
            </a:r>
            <a:r>
              <a:rPr lang="en-US" sz="6600" dirty="0">
                <a:solidFill>
                  <a:schemeClr val="tx2"/>
                </a:solidFill>
                <a:latin typeface="+mj-lt"/>
              </a:rPr>
              <a:t> 2 – 2500 </a:t>
            </a:r>
            <a:r>
              <a:rPr lang="en-US" sz="6600" dirty="0" err="1">
                <a:solidFill>
                  <a:schemeClr val="tx2"/>
                </a:solidFill>
                <a:latin typeface="+mj-lt"/>
              </a:rPr>
              <a:t>ov</a:t>
            </a:r>
            <a:endParaRPr lang="en-US" sz="6600" dirty="0">
              <a:solidFill>
                <a:schemeClr val="tx2"/>
              </a:solidFill>
              <a:latin typeface="+mj-lt"/>
            </a:endParaRPr>
          </a:p>
        </p:txBody>
      </p:sp>
      <p:sp>
        <p:nvSpPr>
          <p:cNvPr id="3" name="Halo">
            <a:extLst>
              <a:ext uri="{FF2B5EF4-FFF2-40B4-BE49-F238E27FC236}">
                <a16:creationId xmlns:a16="http://schemas.microsoft.com/office/drawing/2014/main" id="{68B53EE1-9886-B863-15E0-84548673DBBE}"/>
              </a:ext>
            </a:extLst>
          </p:cNvPr>
          <p:cNvSpPr/>
          <p:nvPr/>
        </p:nvSpPr>
        <p:spPr>
          <a:xfrm>
            <a:off x="472356" y="1480611"/>
            <a:ext cx="327930" cy="72357"/>
          </a:xfrm>
          <a:custGeom>
            <a:avLst/>
            <a:gdLst>
              <a:gd name="connsiteX0" fmla="*/ 19438 w 327930"/>
              <a:gd name="connsiteY0" fmla="*/ 72348 h 72357"/>
              <a:gd name="connsiteX1" fmla="*/ 0 w 327930"/>
              <a:gd name="connsiteY1" fmla="*/ 36463 h 72357"/>
              <a:gd name="connsiteX2" fmla="*/ 19438 w 327930"/>
              <a:gd name="connsiteY2" fmla="*/ 0 h 72357"/>
              <a:gd name="connsiteX3" fmla="*/ 308493 w 327930"/>
              <a:gd name="connsiteY3" fmla="*/ 0 h 72357"/>
              <a:gd name="connsiteX4" fmla="*/ 327930 w 327930"/>
              <a:gd name="connsiteY4" fmla="*/ 36463 h 72357"/>
              <a:gd name="connsiteX5" fmla="*/ 308493 w 327930"/>
              <a:gd name="connsiteY5" fmla="*/ 72348 h 72357"/>
              <a:gd name="connsiteX6" fmla="*/ 19438 w 327930"/>
              <a:gd name="connsiteY6" fmla="*/ 72348 h 7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30" h="72357">
                <a:moveTo>
                  <a:pt x="19438" y="72348"/>
                </a:moveTo>
                <a:cubicBezTo>
                  <a:pt x="0" y="72348"/>
                  <a:pt x="0" y="46882"/>
                  <a:pt x="0" y="36463"/>
                </a:cubicBezTo>
                <a:cubicBezTo>
                  <a:pt x="0" y="24888"/>
                  <a:pt x="0" y="0"/>
                  <a:pt x="19438" y="0"/>
                </a:cubicBezTo>
                <a:lnTo>
                  <a:pt x="308493" y="0"/>
                </a:lnTo>
                <a:cubicBezTo>
                  <a:pt x="327930" y="0"/>
                  <a:pt x="327930" y="24888"/>
                  <a:pt x="327930" y="36463"/>
                </a:cubicBezTo>
                <a:cubicBezTo>
                  <a:pt x="327930" y="46882"/>
                  <a:pt x="327930" y="72927"/>
                  <a:pt x="308493" y="72348"/>
                </a:cubicBezTo>
                <a:lnTo>
                  <a:pt x="19438" y="72348"/>
                </a:lnTo>
                <a:close/>
              </a:path>
            </a:pathLst>
          </a:custGeom>
          <a:solidFill>
            <a:schemeClr val="accent5"/>
          </a:solidFill>
          <a:ln w="9525" cap="flat">
            <a:noFill/>
            <a:prstDash val="solid"/>
            <a:miter/>
          </a:ln>
          <a:effectLst/>
        </p:spPr>
        <p:txBody>
          <a:bodyPr rtlCol="0" anchor="ctr"/>
          <a:lstStyle/>
          <a:p>
            <a:endParaRPr lang="en-US"/>
          </a:p>
        </p:txBody>
      </p:sp>
      <p:sp>
        <p:nvSpPr>
          <p:cNvPr id="4" name="TextBox 3">
            <a:extLst>
              <a:ext uri="{FF2B5EF4-FFF2-40B4-BE49-F238E27FC236}">
                <a16:creationId xmlns:a16="http://schemas.microsoft.com/office/drawing/2014/main" id="{C96ECB23-EDE8-71A8-5D20-CA6FA62B1327}"/>
              </a:ext>
            </a:extLst>
          </p:cNvPr>
          <p:cNvSpPr txBox="1"/>
          <p:nvPr/>
        </p:nvSpPr>
        <p:spPr>
          <a:xfrm>
            <a:off x="948605" y="1741932"/>
            <a:ext cx="8595445" cy="495520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spcAft>
                <a:spcPts val="600"/>
              </a:spcAft>
            </a:pPr>
            <a:r>
              <a:rPr lang="en-US" sz="2800" spc="100" dirty="0" err="1">
                <a:solidFill>
                  <a:schemeClr val="tx2"/>
                </a:solidFill>
                <a:ea typeface="+mn-lt"/>
                <a:cs typeface="+mn-lt"/>
              </a:rPr>
              <a:t>Cadastra</a:t>
            </a:r>
            <a:r>
              <a:rPr lang="en-US" sz="2800" spc="100" dirty="0">
                <a:solidFill>
                  <a:schemeClr val="tx2"/>
                </a:solidFill>
                <a:ea typeface="+mn-lt"/>
                <a:cs typeface="+mn-lt"/>
              </a:rPr>
              <a:t> 5 </a:t>
            </a:r>
            <a:r>
              <a:rPr lang="en-US" sz="2800" spc="100" dirty="0" err="1">
                <a:solidFill>
                  <a:schemeClr val="tx2"/>
                </a:solidFill>
                <a:ea typeface="+mn-lt"/>
                <a:cs typeface="+mn-lt"/>
              </a:rPr>
              <a:t>pessoas</a:t>
            </a:r>
            <a:r>
              <a:rPr lang="en-US" sz="2800" spc="100" dirty="0">
                <a:solidFill>
                  <a:schemeClr val="tx2"/>
                </a:solidFill>
                <a:ea typeface="+mn-lt"/>
                <a:cs typeface="+mn-lt"/>
              </a:rPr>
              <a:t> </a:t>
            </a:r>
            <a:r>
              <a:rPr lang="en-US" sz="2800" spc="100" dirty="0" err="1">
                <a:solidFill>
                  <a:schemeClr val="tx2"/>
                </a:solidFill>
                <a:ea typeface="+mn-lt"/>
                <a:cs typeface="+mn-lt"/>
              </a:rPr>
              <a:t>pessoalmente</a:t>
            </a:r>
            <a:br>
              <a:rPr lang="en-US" sz="2800" spc="100" dirty="0">
                <a:solidFill>
                  <a:schemeClr val="tx2"/>
                </a:solidFill>
                <a:ea typeface="+mn-lt"/>
                <a:cs typeface="+mn-lt"/>
              </a:rPr>
            </a:br>
            <a:r>
              <a:rPr lang="en-US" sz="2800" spc="100" dirty="0" err="1">
                <a:solidFill>
                  <a:schemeClr val="tx2"/>
                </a:solidFill>
                <a:ea typeface="+mn-lt"/>
                <a:cs typeface="+mn-lt"/>
              </a:rPr>
              <a:t>Recompra</a:t>
            </a:r>
            <a:r>
              <a:rPr lang="en-US" sz="2800" spc="100" dirty="0">
                <a:solidFill>
                  <a:schemeClr val="tx2"/>
                </a:solidFill>
                <a:ea typeface="+mn-lt"/>
                <a:cs typeface="+mn-lt"/>
              </a:rPr>
              <a:t> de 5 </a:t>
            </a:r>
            <a:r>
              <a:rPr lang="en-US" sz="2800" spc="100" dirty="0" err="1">
                <a:solidFill>
                  <a:schemeClr val="tx2"/>
                </a:solidFill>
                <a:ea typeface="+mn-lt"/>
                <a:cs typeface="+mn-lt"/>
              </a:rPr>
              <a:t>pessoas</a:t>
            </a:r>
            <a:r>
              <a:rPr lang="en-US" sz="2800" spc="100" dirty="0">
                <a:solidFill>
                  <a:schemeClr val="tx2"/>
                </a:solidFill>
                <a:ea typeface="+mn-lt"/>
                <a:cs typeface="+mn-lt"/>
              </a:rPr>
              <a:t> do </a:t>
            </a:r>
            <a:r>
              <a:rPr lang="en-US" sz="2800" spc="100" dirty="0" err="1">
                <a:solidFill>
                  <a:schemeClr val="tx2"/>
                </a:solidFill>
                <a:ea typeface="+mn-lt"/>
                <a:cs typeface="+mn-lt"/>
              </a:rPr>
              <a:t>mes</a:t>
            </a:r>
            <a:r>
              <a:rPr lang="en-US" sz="2800" spc="100" dirty="0">
                <a:solidFill>
                  <a:schemeClr val="tx2"/>
                </a:solidFill>
                <a:ea typeface="+mn-lt"/>
                <a:cs typeface="+mn-lt"/>
              </a:rPr>
              <a:t> anterior.</a:t>
            </a:r>
          </a:p>
          <a:p>
            <a:pPr marL="342900" indent="-342900">
              <a:spcBef>
                <a:spcPts val="600"/>
              </a:spcBef>
              <a:spcAft>
                <a:spcPts val="600"/>
              </a:spcAft>
              <a:buFontTx/>
              <a:buChar char="-"/>
            </a:pPr>
            <a:r>
              <a:rPr lang="en-US" sz="2800" spc="100" dirty="0" err="1">
                <a:solidFill>
                  <a:schemeClr val="tx2"/>
                </a:solidFill>
                <a:ea typeface="+mn-lt"/>
                <a:cs typeface="+mn-lt"/>
              </a:rPr>
              <a:t>Inicio</a:t>
            </a:r>
            <a:r>
              <a:rPr lang="en-US" sz="2800" spc="100" dirty="0">
                <a:solidFill>
                  <a:schemeClr val="tx2"/>
                </a:solidFill>
                <a:ea typeface="+mn-lt"/>
                <a:cs typeface="+mn-lt"/>
              </a:rPr>
              <a:t> Rapido: </a:t>
            </a:r>
            <a:r>
              <a:rPr lang="en-US" sz="2800" b="1" spc="100" dirty="0">
                <a:solidFill>
                  <a:schemeClr val="tx2"/>
                </a:solidFill>
                <a:ea typeface="+mn-lt"/>
                <a:cs typeface="+mn-lt"/>
              </a:rPr>
              <a:t>R$700 </a:t>
            </a:r>
          </a:p>
          <a:p>
            <a:pPr marL="342900" indent="-342900">
              <a:spcBef>
                <a:spcPts val="600"/>
              </a:spcBef>
              <a:spcAft>
                <a:spcPts val="600"/>
              </a:spcAft>
              <a:buFontTx/>
              <a:buChar char="-"/>
            </a:pPr>
            <a:endParaRPr lang="en-US" sz="2800" b="1" spc="100" dirty="0">
              <a:solidFill>
                <a:schemeClr val="tx2"/>
              </a:solidFill>
              <a:ea typeface="+mn-lt"/>
              <a:cs typeface="+mn-lt"/>
            </a:endParaRPr>
          </a:p>
          <a:p>
            <a:pPr>
              <a:spcBef>
                <a:spcPts val="600"/>
              </a:spcBef>
              <a:spcAft>
                <a:spcPts val="600"/>
              </a:spcAft>
            </a:pPr>
            <a:r>
              <a:rPr lang="en-US" sz="2800" spc="100" dirty="0">
                <a:solidFill>
                  <a:schemeClr val="tx2"/>
                </a:solidFill>
                <a:ea typeface="+mn-lt"/>
                <a:cs typeface="+mn-lt"/>
              </a:rPr>
              <a:t>3 </a:t>
            </a:r>
            <a:r>
              <a:rPr lang="en-US" sz="2800" spc="100" dirty="0" err="1">
                <a:solidFill>
                  <a:schemeClr val="tx2"/>
                </a:solidFill>
                <a:ea typeface="+mn-lt"/>
                <a:cs typeface="+mn-lt"/>
              </a:rPr>
              <a:t>Diretos</a:t>
            </a:r>
            <a:r>
              <a:rPr lang="en-US" sz="2800" spc="100" dirty="0">
                <a:solidFill>
                  <a:schemeClr val="tx2"/>
                </a:solidFill>
                <a:ea typeface="+mn-lt"/>
                <a:cs typeface="+mn-lt"/>
              </a:rPr>
              <a:t> </a:t>
            </a:r>
            <a:r>
              <a:rPr lang="en-US" sz="2800" spc="100" dirty="0" err="1">
                <a:solidFill>
                  <a:schemeClr val="tx2"/>
                </a:solidFill>
                <a:ea typeface="+mn-lt"/>
                <a:cs typeface="+mn-lt"/>
              </a:rPr>
              <a:t>cadastrando</a:t>
            </a:r>
            <a:r>
              <a:rPr lang="en-US" sz="2800" spc="100" dirty="0">
                <a:solidFill>
                  <a:schemeClr val="tx2"/>
                </a:solidFill>
                <a:ea typeface="+mn-lt"/>
                <a:cs typeface="+mn-lt"/>
              </a:rPr>
              <a:t> 5 </a:t>
            </a:r>
            <a:r>
              <a:rPr lang="en-US" sz="2800" spc="100" dirty="0" err="1">
                <a:solidFill>
                  <a:schemeClr val="tx2"/>
                </a:solidFill>
                <a:ea typeface="+mn-lt"/>
                <a:cs typeface="+mn-lt"/>
              </a:rPr>
              <a:t>pessoas</a:t>
            </a:r>
            <a:r>
              <a:rPr lang="en-US" sz="2800" spc="100" dirty="0">
                <a:solidFill>
                  <a:schemeClr val="tx2"/>
                </a:solidFill>
                <a:ea typeface="+mn-lt"/>
                <a:cs typeface="+mn-lt"/>
              </a:rPr>
              <a:t> </a:t>
            </a:r>
          </a:p>
          <a:p>
            <a:pPr marL="342900" indent="-342900">
              <a:spcBef>
                <a:spcPts val="600"/>
              </a:spcBef>
              <a:spcAft>
                <a:spcPts val="600"/>
              </a:spcAft>
              <a:buFontTx/>
              <a:buChar char="-"/>
            </a:pPr>
            <a:r>
              <a:rPr lang="en-US" sz="2800" spc="100" dirty="0" err="1">
                <a:solidFill>
                  <a:schemeClr val="tx2"/>
                </a:solidFill>
                <a:ea typeface="+mn-lt"/>
                <a:cs typeface="+mn-lt"/>
              </a:rPr>
              <a:t>Inicio</a:t>
            </a:r>
            <a:r>
              <a:rPr lang="en-US" sz="2800" spc="100" dirty="0">
                <a:solidFill>
                  <a:schemeClr val="tx2"/>
                </a:solidFill>
                <a:ea typeface="+mn-lt"/>
                <a:cs typeface="+mn-lt"/>
              </a:rPr>
              <a:t> Rapido: </a:t>
            </a:r>
            <a:r>
              <a:rPr lang="en-US" sz="2800" b="1" spc="100" dirty="0">
                <a:solidFill>
                  <a:schemeClr val="tx2"/>
                </a:solidFill>
                <a:ea typeface="+mn-lt"/>
                <a:cs typeface="+mn-lt"/>
              </a:rPr>
              <a:t>R$525</a:t>
            </a:r>
          </a:p>
          <a:p>
            <a:pPr marL="342900" indent="-342900">
              <a:spcBef>
                <a:spcPts val="600"/>
              </a:spcBef>
              <a:spcAft>
                <a:spcPts val="600"/>
              </a:spcAft>
              <a:buFontTx/>
              <a:buChar char="-"/>
            </a:pPr>
            <a:r>
              <a:rPr lang="en-US" sz="2800" spc="100" dirty="0" err="1">
                <a:solidFill>
                  <a:schemeClr val="tx2"/>
                </a:solidFill>
                <a:ea typeface="+mn-lt"/>
                <a:cs typeface="+mn-lt"/>
              </a:rPr>
              <a:t>Poder</a:t>
            </a:r>
            <a:r>
              <a:rPr lang="en-US" sz="2800" spc="100" dirty="0">
                <a:solidFill>
                  <a:schemeClr val="tx2"/>
                </a:solidFill>
                <a:ea typeface="+mn-lt"/>
                <a:cs typeface="+mn-lt"/>
              </a:rPr>
              <a:t> de 3 N1 + Boost: </a:t>
            </a:r>
            <a:r>
              <a:rPr lang="en-US" sz="2800" b="1" spc="100" dirty="0">
                <a:solidFill>
                  <a:schemeClr val="tx2"/>
                </a:solidFill>
                <a:ea typeface="+mn-lt"/>
                <a:cs typeface="+mn-lt"/>
              </a:rPr>
              <a:t>R$500</a:t>
            </a:r>
          </a:p>
          <a:p>
            <a:pPr>
              <a:spcBef>
                <a:spcPts val="600"/>
              </a:spcBef>
              <a:spcAft>
                <a:spcPts val="600"/>
              </a:spcAft>
            </a:pPr>
            <a:endParaRPr lang="en-US" sz="2800" spc="100" dirty="0">
              <a:solidFill>
                <a:schemeClr val="tx2"/>
              </a:solidFill>
              <a:ea typeface="+mn-lt"/>
              <a:cs typeface="+mn-lt"/>
            </a:endParaRPr>
          </a:p>
          <a:p>
            <a:pPr>
              <a:spcBef>
                <a:spcPts val="600"/>
              </a:spcBef>
              <a:spcAft>
                <a:spcPts val="600"/>
              </a:spcAft>
            </a:pPr>
            <a:r>
              <a:rPr lang="en-US" sz="2800" b="1" spc="100" dirty="0">
                <a:solidFill>
                  <a:schemeClr val="tx2"/>
                </a:solidFill>
                <a:ea typeface="+mn-lt"/>
                <a:cs typeface="+mn-lt"/>
              </a:rPr>
              <a:t>Total: R$1,725</a:t>
            </a:r>
          </a:p>
        </p:txBody>
      </p:sp>
    </p:spTree>
    <p:extLst>
      <p:ext uri="{BB962C8B-B14F-4D97-AF65-F5344CB8AC3E}">
        <p14:creationId xmlns:p14="http://schemas.microsoft.com/office/powerpoint/2010/main" val="21964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3.95833E-6 -2.96296E-6 L -0.01355 0.03449 " pathEditMode="relative" rAng="0" ptsTypes="AA">
                                      <p:cBhvr>
                                        <p:cTn id="13" dur="1000" spd="-100000" fill="hold"/>
                                        <p:tgtEl>
                                          <p:spTgt spid="2"/>
                                        </p:tgtEl>
                                        <p:attrNameLst>
                                          <p:attrName>ppt_x</p:attrName>
                                          <p:attrName>ppt_y</p:attrName>
                                        </p:attrNameLst>
                                      </p:cBhvr>
                                      <p:rCtr x="-677" y="1713"/>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2"/>
          <p:cNvSpPr txBox="1">
            <a:spLocks noGrp="1"/>
          </p:cNvSpPr>
          <p:nvPr>
            <p:ph type="title"/>
          </p:nvPr>
        </p:nvSpPr>
        <p:spPr>
          <a:xfrm>
            <a:off x="2416969" y="2268141"/>
            <a:ext cx="7358133" cy="2321789"/>
          </a:xfrm>
          <a:prstGeom prst="rect">
            <a:avLst/>
          </a:prstGeom>
          <a:noFill/>
          <a:ln>
            <a:noFill/>
          </a:ln>
        </p:spPr>
        <p:txBody>
          <a:bodyPr spcFirstLastPara="1" wrap="square" lIns="35700" tIns="35700" rIns="35700" bIns="35700" anchor="ctr" anchorCtr="0">
            <a:normAutofit/>
          </a:bodyPr>
          <a:lstStyle/>
          <a:p>
            <a:pPr marL="0" lvl="0" indent="0" algn="ctr" rtl="0">
              <a:lnSpc>
                <a:spcPct val="80000"/>
              </a:lnSpc>
              <a:spcBef>
                <a:spcPts val="0"/>
              </a:spcBef>
              <a:spcAft>
                <a:spcPts val="0"/>
              </a:spcAft>
              <a:buClr>
                <a:srgbClr val="5E5E5E"/>
              </a:buClr>
              <a:buSzPts val="12300"/>
              <a:buFont typeface="Arial"/>
              <a:buNone/>
            </a:pPr>
            <a:endParaRPr/>
          </a:p>
        </p:txBody>
      </p:sp>
      <p:pic>
        <p:nvPicPr>
          <p:cNvPr id="515" name="Google Shape;515;p72"/>
          <p:cNvPicPr preferRelativeResize="0"/>
          <p:nvPr/>
        </p:nvPicPr>
        <p:blipFill rotWithShape="1">
          <a:blip r:embed="rId3">
            <a:alphaModFix/>
          </a:blip>
          <a:srcRect/>
          <a:stretch/>
        </p:blipFill>
        <p:spPr>
          <a:xfrm>
            <a:off x="0" y="-834075"/>
            <a:ext cx="12317279" cy="821553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73"/>
          <p:cNvPicPr preferRelativeResize="0"/>
          <p:nvPr/>
        </p:nvPicPr>
        <p:blipFill rotWithShape="1">
          <a:blip r:embed="rId3">
            <a:alphaModFix/>
          </a:blip>
          <a:srcRect/>
          <a:stretch/>
        </p:blipFill>
        <p:spPr>
          <a:xfrm>
            <a:off x="2399110" y="723900"/>
            <a:ext cx="7811690" cy="54102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4" descr="A person wearing a plaid jacket and red sunglasses&#10;&#10;Description automatically generated"/>
          <p:cNvPicPr preferRelativeResize="0"/>
          <p:nvPr/>
        </p:nvPicPr>
        <p:blipFill rotWithShape="1">
          <a:blip r:embed="rId3">
            <a:alphaModFix/>
          </a:blip>
          <a:srcRect/>
          <a:stretch/>
        </p:blipFill>
        <p:spPr>
          <a:xfrm>
            <a:off x="3693468" y="231227"/>
            <a:ext cx="4805063"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5"/>
          <p:cNvSpPr txBox="1">
            <a:spLocks noGrp="1"/>
          </p:cNvSpPr>
          <p:nvPr>
            <p:ph type="title"/>
          </p:nvPr>
        </p:nvSpPr>
        <p:spPr>
          <a:xfrm>
            <a:off x="2193726" y="178594"/>
            <a:ext cx="7804477" cy="1518117"/>
          </a:xfrm>
          <a:prstGeom prst="rect">
            <a:avLst/>
          </a:prstGeom>
          <a:noFill/>
          <a:ln>
            <a:noFill/>
          </a:ln>
        </p:spPr>
        <p:txBody>
          <a:bodyPr spcFirstLastPara="1" wrap="square" lIns="35700" tIns="35700" rIns="35700" bIns="35700" anchor="ctr" anchorCtr="0">
            <a:normAutofit fontScale="90000"/>
          </a:bodyPr>
          <a:lstStyle/>
          <a:p>
            <a:pPr marL="0" lvl="0" indent="0" algn="ctr" rtl="0">
              <a:lnSpc>
                <a:spcPct val="80000"/>
              </a:lnSpc>
              <a:spcBef>
                <a:spcPts val="0"/>
              </a:spcBef>
              <a:spcAft>
                <a:spcPts val="0"/>
              </a:spcAft>
              <a:buClr>
                <a:srgbClr val="5E5E5E"/>
              </a:buClr>
              <a:buSzPts val="1800"/>
              <a:buFont typeface="Arial"/>
              <a:buNone/>
            </a:pPr>
            <a:endParaRPr/>
          </a:p>
        </p:txBody>
      </p:sp>
      <p:pic>
        <p:nvPicPr>
          <p:cNvPr id="531" name="Google Shape;531;p75"/>
          <p:cNvPicPr preferRelativeResize="0"/>
          <p:nvPr/>
        </p:nvPicPr>
        <p:blipFill rotWithShape="1">
          <a:blip r:embed="rId3">
            <a:alphaModFix/>
          </a:blip>
          <a:srcRect/>
          <a:stretch/>
        </p:blipFill>
        <p:spPr>
          <a:xfrm>
            <a:off x="0" y="-841622"/>
            <a:ext cx="12200964" cy="9150735"/>
          </a:xfrm>
          <a:prstGeom prst="rect">
            <a:avLst/>
          </a:prstGeom>
          <a:noFill/>
          <a:ln>
            <a:noFill/>
          </a:ln>
        </p:spPr>
      </p:pic>
      <p:sp>
        <p:nvSpPr>
          <p:cNvPr id="532" name="Google Shape;532;p75"/>
          <p:cNvSpPr txBox="1"/>
          <p:nvPr/>
        </p:nvSpPr>
        <p:spPr>
          <a:xfrm>
            <a:off x="2769322" y="525480"/>
            <a:ext cx="6901875" cy="824344"/>
          </a:xfrm>
          <a:prstGeom prst="rect">
            <a:avLst/>
          </a:prstGeom>
          <a:noFill/>
          <a:ln>
            <a:noFill/>
          </a:ln>
        </p:spPr>
        <p:txBody>
          <a:bodyPr spcFirstLastPara="1" wrap="square" lIns="64275" tIns="64275" rIns="64275" bIns="64275" anchor="t" anchorCtr="0">
            <a:noAutofit/>
          </a:bodyPr>
          <a:lstStyle/>
          <a:p>
            <a:pPr marL="0" marR="0" lvl="0" indent="0" algn="l" rtl="0">
              <a:lnSpc>
                <a:spcPct val="100000"/>
              </a:lnSpc>
              <a:spcBef>
                <a:spcPts val="0"/>
              </a:spcBef>
              <a:spcAft>
                <a:spcPts val="0"/>
              </a:spcAft>
              <a:buClr>
                <a:srgbClr val="5E5E5E"/>
              </a:buClr>
              <a:buSzPts val="2250"/>
              <a:buFont typeface="Helvetica Neue"/>
              <a:buNone/>
            </a:pPr>
            <a:r>
              <a:rPr lang="en-US" sz="2250" b="0" i="0" u="none" strike="noStrike" cap="none" dirty="0">
                <a:solidFill>
                  <a:srgbClr val="5E5E5E"/>
                </a:solidFill>
                <a:latin typeface="Helvetica Neue"/>
                <a:ea typeface="Helvetica Neue"/>
                <a:cs typeface="Helvetica Neue"/>
                <a:sym typeface="Helvetica Neue"/>
              </a:rPr>
              <a:t>MÉTODO DAS TRÊS PORTAS</a:t>
            </a:r>
          </a:p>
          <a:p>
            <a:pPr marL="0" marR="0" lvl="0" indent="0" algn="l" rtl="0">
              <a:lnSpc>
                <a:spcPct val="100000"/>
              </a:lnSpc>
              <a:spcBef>
                <a:spcPts val="0"/>
              </a:spcBef>
              <a:spcAft>
                <a:spcPts val="0"/>
              </a:spcAft>
              <a:buClr>
                <a:srgbClr val="5E5E5E"/>
              </a:buClr>
              <a:buSzPts val="2250"/>
              <a:buFont typeface="Helvetica Neue"/>
              <a:buNone/>
            </a:pPr>
            <a:r>
              <a:rPr lang="en-US" sz="2250" b="0" i="0" u="none" strike="noStrike" cap="none" dirty="0">
                <a:solidFill>
                  <a:srgbClr val="5E5E5E"/>
                </a:solidFill>
                <a:latin typeface="Helvetica Neue"/>
                <a:ea typeface="Helvetica Neue"/>
                <a:cs typeface="Helvetica Neue"/>
                <a:sym typeface="Helvetica Neue"/>
              </a:rPr>
              <a:t>(</a:t>
            </a:r>
            <a:r>
              <a:rPr lang="en-US" sz="2250" b="0" i="0" u="none" strike="noStrike" cap="none" dirty="0" err="1">
                <a:solidFill>
                  <a:srgbClr val="5E5E5E"/>
                </a:solidFill>
                <a:latin typeface="Helvetica Neue"/>
                <a:ea typeface="Helvetica Neue"/>
                <a:cs typeface="Helvetica Neue"/>
                <a:sym typeface="Helvetica Neue"/>
              </a:rPr>
              <a:t>uma</a:t>
            </a:r>
            <a:r>
              <a:rPr lang="en-US" sz="2250" b="0" i="0" u="none" strike="noStrike" cap="none" dirty="0">
                <a:solidFill>
                  <a:srgbClr val="5E5E5E"/>
                </a:solidFill>
                <a:latin typeface="Helvetica Neue"/>
                <a:ea typeface="Helvetica Neue"/>
                <a:cs typeface="Helvetica Neue"/>
                <a:sym typeface="Helvetica Neue"/>
              </a:rPr>
              <a:t> </a:t>
            </a:r>
            <a:r>
              <a:rPr lang="en-US" sz="2250" b="0" i="0" u="none" strike="noStrike" cap="none" dirty="0" err="1">
                <a:solidFill>
                  <a:srgbClr val="5E5E5E"/>
                </a:solidFill>
                <a:latin typeface="Helvetica Neue"/>
                <a:ea typeface="Helvetica Neue"/>
                <a:cs typeface="Helvetica Neue"/>
                <a:sym typeface="Helvetica Neue"/>
              </a:rPr>
              <a:t>abordagem</a:t>
            </a:r>
            <a:r>
              <a:rPr lang="en-US" sz="2250" b="0" i="0" u="none" strike="noStrike" cap="none" dirty="0">
                <a:solidFill>
                  <a:srgbClr val="5E5E5E"/>
                </a:solidFill>
                <a:latin typeface="Helvetica Neue"/>
                <a:ea typeface="Helvetica Neue"/>
                <a:cs typeface="Helvetica Neue"/>
                <a:sym typeface="Helvetica Neue"/>
              </a:rPr>
              <a:t> </a:t>
            </a:r>
            <a:r>
              <a:rPr lang="en-US" sz="2250" b="0" i="0" u="none" strike="noStrike" cap="none" dirty="0" err="1">
                <a:solidFill>
                  <a:srgbClr val="5E5E5E"/>
                </a:solidFill>
                <a:latin typeface="Helvetica Neue"/>
                <a:ea typeface="Helvetica Neue"/>
                <a:cs typeface="Helvetica Neue"/>
                <a:sym typeface="Helvetica Neue"/>
              </a:rPr>
              <a:t>filosófica</a:t>
            </a:r>
            <a:r>
              <a:rPr lang="en-US" sz="2250" b="0" i="0" u="none" strike="noStrike" cap="none" dirty="0">
                <a:solidFill>
                  <a:srgbClr val="5E5E5E"/>
                </a:solidFill>
                <a:latin typeface="Helvetica Neue"/>
                <a:ea typeface="Helvetica Neue"/>
                <a:cs typeface="Helvetica Neue"/>
                <a:sym typeface="Helvetica Neue"/>
              </a:rPr>
              <a:t> para </a:t>
            </a:r>
            <a:r>
              <a:rPr lang="en-US" sz="2250" b="0" i="0" u="none" strike="noStrike" cap="none" dirty="0" err="1">
                <a:solidFill>
                  <a:srgbClr val="5E5E5E"/>
                </a:solidFill>
                <a:latin typeface="Helvetica Neue"/>
                <a:ea typeface="Helvetica Neue"/>
                <a:cs typeface="Helvetica Neue"/>
                <a:sym typeface="Helvetica Neue"/>
              </a:rPr>
              <a:t>sua</a:t>
            </a:r>
            <a:r>
              <a:rPr lang="en-US" sz="2250" b="0" i="0" u="none" strike="noStrike" cap="none" dirty="0">
                <a:solidFill>
                  <a:srgbClr val="5E5E5E"/>
                </a:solidFill>
                <a:latin typeface="Helvetica Neue"/>
                <a:ea typeface="Helvetica Neue"/>
                <a:cs typeface="Helvetica Neue"/>
                <a:sym typeface="Helvetica Neue"/>
              </a:rPr>
              <a:t> </a:t>
            </a:r>
            <a:r>
              <a:rPr lang="en-US" sz="2250" b="0" i="0" u="none" strike="noStrike" cap="none" dirty="0" err="1">
                <a:solidFill>
                  <a:srgbClr val="5E5E5E"/>
                </a:solidFill>
                <a:latin typeface="Helvetica Neue"/>
                <a:ea typeface="Helvetica Neue"/>
                <a:cs typeface="Helvetica Neue"/>
                <a:sym typeface="Helvetica Neue"/>
              </a:rPr>
              <a:t>lista</a:t>
            </a:r>
            <a:r>
              <a:rPr lang="en-US" sz="2250" b="0" i="0" u="none" strike="noStrike" cap="none" dirty="0">
                <a:solidFill>
                  <a:srgbClr val="5E5E5E"/>
                </a:solidFill>
                <a:latin typeface="Helvetica Neue"/>
                <a:ea typeface="Helvetica Neue"/>
                <a:cs typeface="Helvetica Neue"/>
                <a:sym typeface="Helvetica Neue"/>
              </a:rPr>
              <a:t> de </a:t>
            </a:r>
            <a:r>
              <a:rPr lang="en-US" sz="2250" b="0" i="0" u="none" strike="noStrike" cap="none" dirty="0" err="1">
                <a:solidFill>
                  <a:srgbClr val="5E5E5E"/>
                </a:solidFill>
                <a:latin typeface="Helvetica Neue"/>
                <a:ea typeface="Helvetica Neue"/>
                <a:cs typeface="Helvetica Neue"/>
                <a:sym typeface="Helvetica Neue"/>
              </a:rPr>
              <a:t>nomes</a:t>
            </a:r>
            <a:r>
              <a:rPr lang="en-US" sz="2250" b="0" i="0" u="none" strike="noStrike" cap="none" dirty="0">
                <a:solidFill>
                  <a:srgbClr val="5E5E5E"/>
                </a:solidFill>
                <a:latin typeface="Helvetica Neue"/>
                <a:ea typeface="Helvetica Neue"/>
                <a:cs typeface="Helvetica Neue"/>
                <a:sym typeface="Helvetica Neue"/>
              </a:rPr>
              <a:t>)</a:t>
            </a:r>
            <a:endParaRPr sz="2250" b="0" i="0" u="none" strike="noStrike" cap="none" dirty="0">
              <a:solidFill>
                <a:srgbClr val="5E5E5E"/>
              </a:solidFill>
              <a:latin typeface="Helvetica Neue"/>
              <a:ea typeface="Helvetica Neue"/>
              <a:cs typeface="Helvetica Neue"/>
              <a:sym typeface="Helvetica Neue"/>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76"/>
          <p:cNvPicPr preferRelativeResize="0"/>
          <p:nvPr/>
        </p:nvPicPr>
        <p:blipFill rotWithShape="1">
          <a:blip r:embed="rId3">
            <a:alphaModFix/>
          </a:blip>
          <a:srcRect/>
          <a:stretch/>
        </p:blipFill>
        <p:spPr>
          <a:xfrm flipH="1">
            <a:off x="-103239" y="0"/>
            <a:ext cx="1627168" cy="6858000"/>
          </a:xfrm>
          <a:prstGeom prst="rect">
            <a:avLst/>
          </a:prstGeom>
          <a:noFill/>
          <a:ln>
            <a:noFill/>
          </a:ln>
        </p:spPr>
      </p:pic>
      <p:sp>
        <p:nvSpPr>
          <p:cNvPr id="538" name="Google Shape;538;p76"/>
          <p:cNvSpPr txBox="1">
            <a:spLocks noGrp="1"/>
          </p:cNvSpPr>
          <p:nvPr>
            <p:ph type="title"/>
          </p:nvPr>
        </p:nvSpPr>
        <p:spPr>
          <a:xfrm>
            <a:off x="2193726" y="178594"/>
            <a:ext cx="7804477" cy="1518117"/>
          </a:xfrm>
          <a:prstGeom prst="rect">
            <a:avLst/>
          </a:prstGeom>
          <a:noFill/>
          <a:ln>
            <a:noFill/>
          </a:ln>
        </p:spPr>
        <p:txBody>
          <a:bodyPr spcFirstLastPara="1" wrap="square" lIns="35700" tIns="35700" rIns="35700" bIns="35700" anchor="ctr" anchorCtr="0">
            <a:normAutofit fontScale="90000"/>
          </a:bodyPr>
          <a:lstStyle/>
          <a:p>
            <a:pPr marL="0" lvl="0" indent="0" algn="ctr" rtl="0">
              <a:lnSpc>
                <a:spcPct val="80000"/>
              </a:lnSpc>
              <a:spcBef>
                <a:spcPts val="0"/>
              </a:spcBef>
              <a:spcAft>
                <a:spcPts val="0"/>
              </a:spcAft>
              <a:buClr>
                <a:srgbClr val="5E5E5E"/>
              </a:buClr>
              <a:buSzPts val="1800"/>
              <a:buFont typeface="Arial"/>
              <a:buNone/>
            </a:pPr>
            <a:endParaRPr/>
          </a:p>
        </p:txBody>
      </p:sp>
      <p:sp>
        <p:nvSpPr>
          <p:cNvPr id="539" name="Google Shape;539;p76"/>
          <p:cNvSpPr txBox="1">
            <a:spLocks noGrp="1"/>
          </p:cNvSpPr>
          <p:nvPr>
            <p:ph type="body" idx="1"/>
          </p:nvPr>
        </p:nvSpPr>
        <p:spPr>
          <a:xfrm>
            <a:off x="2193726" y="1821656"/>
            <a:ext cx="7804477" cy="4420195"/>
          </a:xfrm>
          <a:prstGeom prst="rect">
            <a:avLst/>
          </a:prstGeom>
          <a:noFill/>
          <a:ln>
            <a:noFill/>
          </a:ln>
        </p:spPr>
        <p:txBody>
          <a:bodyPr spcFirstLastPara="1" wrap="square" lIns="35700" tIns="35700" rIns="35700" bIns="35700" anchor="ctr" anchorCtr="0">
            <a:normAutofit/>
          </a:bodyPr>
          <a:lstStyle/>
          <a:p>
            <a:pPr marL="0" lvl="0" indent="0" algn="l" rtl="0">
              <a:lnSpc>
                <a:spcPct val="100000"/>
              </a:lnSpc>
              <a:spcBef>
                <a:spcPts val="2953"/>
              </a:spcBef>
              <a:spcAft>
                <a:spcPts val="0"/>
              </a:spcAft>
              <a:buSzPts val="1800"/>
              <a:buFont typeface="Helvetica Neue"/>
              <a:buNone/>
            </a:pPr>
            <a:endParaRPr/>
          </a:p>
        </p:txBody>
      </p:sp>
      <p:pic>
        <p:nvPicPr>
          <p:cNvPr id="540" name="Google Shape;540;p76"/>
          <p:cNvPicPr preferRelativeResize="0"/>
          <p:nvPr/>
        </p:nvPicPr>
        <p:blipFill rotWithShape="1">
          <a:blip r:embed="rId4">
            <a:alphaModFix/>
          </a:blip>
          <a:srcRect/>
          <a:stretch/>
        </p:blipFill>
        <p:spPr>
          <a:xfrm>
            <a:off x="1524000" y="0"/>
            <a:ext cx="9144001" cy="6857999"/>
          </a:xfrm>
          <a:prstGeom prst="rect">
            <a:avLst/>
          </a:prstGeom>
          <a:noFill/>
          <a:ln>
            <a:noFill/>
          </a:ln>
        </p:spPr>
      </p:pic>
      <p:pic>
        <p:nvPicPr>
          <p:cNvPr id="541" name="Google Shape;541;p76"/>
          <p:cNvPicPr preferRelativeResize="0"/>
          <p:nvPr/>
        </p:nvPicPr>
        <p:blipFill rotWithShape="1">
          <a:blip r:embed="rId5">
            <a:alphaModFix/>
          </a:blip>
          <a:srcRect/>
          <a:stretch/>
        </p:blipFill>
        <p:spPr>
          <a:xfrm flipH="1">
            <a:off x="10667927" y="0"/>
            <a:ext cx="1646976"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77" descr="3.jpg"/>
          <p:cNvPicPr preferRelativeResize="0"/>
          <p:nvPr/>
        </p:nvPicPr>
        <p:blipFill rotWithShape="1">
          <a:blip r:embed="rId3">
            <a:alphaModFix/>
          </a:blip>
          <a:srcRect/>
          <a:stretch/>
        </p:blipFill>
        <p:spPr>
          <a:xfrm>
            <a:off x="-161196" y="-595765"/>
            <a:ext cx="12353196" cy="915667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pSp>
        <p:nvGrpSpPr>
          <p:cNvPr id="552" name="Google Shape;552;p78"/>
          <p:cNvGrpSpPr/>
          <p:nvPr/>
        </p:nvGrpSpPr>
        <p:grpSpPr>
          <a:xfrm>
            <a:off x="6368334" y="5051847"/>
            <a:ext cx="951789" cy="1467377"/>
            <a:chOff x="6368334" y="5051847"/>
            <a:chExt cx="951789" cy="1467377"/>
          </a:xfrm>
        </p:grpSpPr>
        <p:pic>
          <p:nvPicPr>
            <p:cNvPr id="553" name="Google Shape;553;p78"/>
            <p:cNvPicPr preferRelativeResize="0"/>
            <p:nvPr/>
          </p:nvPicPr>
          <p:blipFill rotWithShape="1">
            <a:blip r:embed="rId3">
              <a:alphaModFix/>
            </a:blip>
            <a:srcRect/>
            <a:stretch/>
          </p:blipFill>
          <p:spPr>
            <a:xfrm>
              <a:off x="6368334" y="5081345"/>
              <a:ext cx="911260" cy="1437879"/>
            </a:xfrm>
            <a:prstGeom prst="rect">
              <a:avLst/>
            </a:prstGeom>
            <a:noFill/>
            <a:ln>
              <a:noFill/>
            </a:ln>
          </p:spPr>
        </p:pic>
        <p:pic>
          <p:nvPicPr>
            <p:cNvPr id="554" name="Google Shape;554;p78" descr="Empowered Share Guide Cover"/>
            <p:cNvPicPr preferRelativeResize="0"/>
            <p:nvPr/>
          </p:nvPicPr>
          <p:blipFill rotWithShape="1">
            <a:blip r:embed="rId4">
              <a:alphaModFix/>
            </a:blip>
            <a:srcRect/>
            <a:stretch/>
          </p:blipFill>
          <p:spPr>
            <a:xfrm>
              <a:off x="6368334" y="5051847"/>
              <a:ext cx="951789" cy="1227279"/>
            </a:xfrm>
            <a:prstGeom prst="rect">
              <a:avLst/>
            </a:prstGeom>
            <a:noFill/>
            <a:ln>
              <a:noFill/>
            </a:ln>
          </p:spPr>
        </p:pic>
      </p:grpSp>
      <p:grpSp>
        <p:nvGrpSpPr>
          <p:cNvPr id="555" name="Google Shape;555;p78"/>
          <p:cNvGrpSpPr/>
          <p:nvPr/>
        </p:nvGrpSpPr>
        <p:grpSpPr>
          <a:xfrm>
            <a:off x="3828788" y="3341861"/>
            <a:ext cx="990506" cy="1561100"/>
            <a:chOff x="3828788" y="3341861"/>
            <a:chExt cx="990506" cy="1561100"/>
          </a:xfrm>
        </p:grpSpPr>
        <p:pic>
          <p:nvPicPr>
            <p:cNvPr id="556" name="Google Shape;556;p78"/>
            <p:cNvPicPr preferRelativeResize="0"/>
            <p:nvPr/>
          </p:nvPicPr>
          <p:blipFill rotWithShape="1">
            <a:blip r:embed="rId5">
              <a:alphaModFix/>
            </a:blip>
            <a:srcRect/>
            <a:stretch/>
          </p:blipFill>
          <p:spPr>
            <a:xfrm>
              <a:off x="3872687" y="3396994"/>
              <a:ext cx="946607" cy="1505967"/>
            </a:xfrm>
            <a:prstGeom prst="rect">
              <a:avLst/>
            </a:prstGeom>
            <a:noFill/>
            <a:ln>
              <a:noFill/>
            </a:ln>
          </p:spPr>
        </p:pic>
        <p:pic>
          <p:nvPicPr>
            <p:cNvPr id="557" name="Google Shape;557;p78"/>
            <p:cNvPicPr preferRelativeResize="0"/>
            <p:nvPr/>
          </p:nvPicPr>
          <p:blipFill rotWithShape="1">
            <a:blip r:embed="rId6">
              <a:alphaModFix/>
            </a:blip>
            <a:srcRect/>
            <a:stretch/>
          </p:blipFill>
          <p:spPr>
            <a:xfrm>
              <a:off x="3828788" y="3341861"/>
              <a:ext cx="987803" cy="1285411"/>
            </a:xfrm>
            <a:prstGeom prst="rect">
              <a:avLst/>
            </a:prstGeom>
            <a:noFill/>
            <a:ln>
              <a:noFill/>
            </a:ln>
          </p:spPr>
        </p:pic>
      </p:grpSp>
      <p:pic>
        <p:nvPicPr>
          <p:cNvPr id="558" name="Google Shape;558;p78"/>
          <p:cNvPicPr preferRelativeResize="0"/>
          <p:nvPr/>
        </p:nvPicPr>
        <p:blipFill rotWithShape="1">
          <a:blip r:embed="rId7">
            <a:alphaModFix/>
          </a:blip>
          <a:srcRect/>
          <a:stretch/>
        </p:blipFill>
        <p:spPr>
          <a:xfrm>
            <a:off x="1688243" y="1510057"/>
            <a:ext cx="2452605" cy="1298438"/>
          </a:xfrm>
          <a:prstGeom prst="rect">
            <a:avLst/>
          </a:prstGeom>
          <a:noFill/>
          <a:ln>
            <a:noFill/>
          </a:ln>
        </p:spPr>
      </p:pic>
      <p:pic>
        <p:nvPicPr>
          <p:cNvPr id="559" name="Google Shape;559;p78"/>
          <p:cNvPicPr preferRelativeResize="0"/>
          <p:nvPr/>
        </p:nvPicPr>
        <p:blipFill rotWithShape="1">
          <a:blip r:embed="rId8">
            <a:alphaModFix/>
          </a:blip>
          <a:srcRect/>
          <a:stretch/>
        </p:blipFill>
        <p:spPr>
          <a:xfrm>
            <a:off x="7556832" y="254649"/>
            <a:ext cx="1036335" cy="1573060"/>
          </a:xfrm>
          <a:prstGeom prst="rect">
            <a:avLst/>
          </a:prstGeom>
          <a:noFill/>
          <a:ln>
            <a:noFill/>
          </a:ln>
        </p:spPr>
      </p:pic>
      <p:pic>
        <p:nvPicPr>
          <p:cNvPr id="560" name="Google Shape;560;p78"/>
          <p:cNvPicPr preferRelativeResize="0"/>
          <p:nvPr/>
        </p:nvPicPr>
        <p:blipFill rotWithShape="1">
          <a:blip r:embed="rId9">
            <a:alphaModFix/>
          </a:blip>
          <a:srcRect/>
          <a:stretch/>
        </p:blipFill>
        <p:spPr>
          <a:xfrm>
            <a:off x="3371308" y="133022"/>
            <a:ext cx="6775736" cy="6595651"/>
          </a:xfrm>
          <a:prstGeom prst="rect">
            <a:avLst/>
          </a:prstGeom>
          <a:noFill/>
          <a:ln>
            <a:noFill/>
          </a:ln>
        </p:spPr>
      </p:pic>
      <p:pic>
        <p:nvPicPr>
          <p:cNvPr id="561" name="Google Shape;561;p78"/>
          <p:cNvPicPr preferRelativeResize="0"/>
          <p:nvPr/>
        </p:nvPicPr>
        <p:blipFill rotWithShape="1">
          <a:blip r:embed="rId10">
            <a:alphaModFix/>
          </a:blip>
          <a:srcRect/>
          <a:stretch/>
        </p:blipFill>
        <p:spPr>
          <a:xfrm>
            <a:off x="4619328" y="654118"/>
            <a:ext cx="941270" cy="1465732"/>
          </a:xfrm>
          <a:prstGeom prst="rect">
            <a:avLst/>
          </a:prstGeom>
          <a:noFill/>
          <a:ln>
            <a:noFill/>
          </a:ln>
        </p:spPr>
      </p:pic>
      <p:sp>
        <p:nvSpPr>
          <p:cNvPr id="562" name="Google Shape;562;p78"/>
          <p:cNvSpPr txBox="1"/>
          <p:nvPr/>
        </p:nvSpPr>
        <p:spPr>
          <a:xfrm>
            <a:off x="3501959" y="51727"/>
            <a:ext cx="1277776"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Share &amp; Invite</a:t>
            </a:r>
            <a:endParaRPr sz="2109" b="0" i="0" u="none" strike="noStrike" cap="none">
              <a:solidFill>
                <a:srgbClr val="5E5E5E"/>
              </a:solidFill>
              <a:latin typeface="Helvetica Neue"/>
              <a:ea typeface="Helvetica Neue"/>
              <a:cs typeface="Helvetica Neue"/>
              <a:sym typeface="Helvetica Neue"/>
            </a:endParaRPr>
          </a:p>
        </p:txBody>
      </p:sp>
      <p:sp>
        <p:nvSpPr>
          <p:cNvPr id="563" name="Google Shape;563;p78"/>
          <p:cNvSpPr txBox="1"/>
          <p:nvPr/>
        </p:nvSpPr>
        <p:spPr>
          <a:xfrm>
            <a:off x="1624052" y="1050975"/>
            <a:ext cx="2371266" cy="504883"/>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812"/>
              <a:buFont typeface="Arial"/>
              <a:buNone/>
            </a:pPr>
            <a:r>
              <a:rPr lang="en-US" sz="2812" b="0" i="0" u="none" strike="noStrike" cap="none">
                <a:solidFill>
                  <a:srgbClr val="7F7F7F"/>
                </a:solidFill>
                <a:latin typeface="Arial"/>
                <a:ea typeface="Arial"/>
                <a:cs typeface="Arial"/>
                <a:sym typeface="Arial"/>
              </a:rPr>
              <a:t>GOALS FOR</a:t>
            </a:r>
            <a:endParaRPr sz="2812" b="0" i="0" u="none" strike="noStrike" cap="none">
              <a:solidFill>
                <a:srgbClr val="5E5E5E"/>
              </a:solidFill>
              <a:latin typeface="Helvetica Neue"/>
              <a:ea typeface="Helvetica Neue"/>
              <a:cs typeface="Helvetica Neue"/>
              <a:sym typeface="Helvetica Neue"/>
            </a:endParaRPr>
          </a:p>
        </p:txBody>
      </p:sp>
      <p:sp>
        <p:nvSpPr>
          <p:cNvPr id="564" name="Google Shape;564;p78"/>
          <p:cNvSpPr txBox="1"/>
          <p:nvPr/>
        </p:nvSpPr>
        <p:spPr>
          <a:xfrm>
            <a:off x="9135379" y="108234"/>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Enroll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Prospects</a:t>
            </a:r>
            <a:endParaRPr sz="2109" b="0" i="0" u="none" strike="noStrike" cap="none">
              <a:solidFill>
                <a:srgbClr val="5E5E5E"/>
              </a:solidFill>
              <a:latin typeface="Helvetica Neue"/>
              <a:ea typeface="Helvetica Neue"/>
              <a:cs typeface="Helvetica Neue"/>
              <a:sym typeface="Helvetica Neue"/>
            </a:endParaRPr>
          </a:p>
        </p:txBody>
      </p:sp>
      <p:sp>
        <p:nvSpPr>
          <p:cNvPr id="565" name="Google Shape;565;p78"/>
          <p:cNvSpPr txBox="1"/>
          <p:nvPr/>
        </p:nvSpPr>
        <p:spPr>
          <a:xfrm>
            <a:off x="9127257" y="5081376"/>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Enroll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In LRP</a:t>
            </a:r>
            <a:endParaRPr sz="2109" b="0" i="0" u="none" strike="noStrike" cap="none">
              <a:solidFill>
                <a:srgbClr val="5E5E5E"/>
              </a:solidFill>
              <a:latin typeface="Helvetica Neue"/>
              <a:ea typeface="Helvetica Neue"/>
              <a:cs typeface="Helvetica Neue"/>
              <a:sym typeface="Helvetica Neue"/>
            </a:endParaRPr>
          </a:p>
        </p:txBody>
      </p:sp>
      <p:sp>
        <p:nvSpPr>
          <p:cNvPr id="566" name="Google Shape;566;p78"/>
          <p:cNvSpPr txBox="1"/>
          <p:nvPr/>
        </p:nvSpPr>
        <p:spPr>
          <a:xfrm>
            <a:off x="7895482" y="6088679"/>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Commit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to Host</a:t>
            </a:r>
            <a:endParaRPr sz="2109" b="0" i="0" u="none" strike="noStrike" cap="none">
              <a:solidFill>
                <a:srgbClr val="5E5E5E"/>
              </a:solidFill>
              <a:latin typeface="Helvetica Neue"/>
              <a:ea typeface="Helvetica Neue"/>
              <a:cs typeface="Helvetica Neue"/>
              <a:sym typeface="Helvetica Neue"/>
            </a:endParaRPr>
          </a:p>
        </p:txBody>
      </p:sp>
      <p:sp>
        <p:nvSpPr>
          <p:cNvPr id="567" name="Google Shape;567;p78"/>
          <p:cNvSpPr txBox="1"/>
          <p:nvPr/>
        </p:nvSpPr>
        <p:spPr>
          <a:xfrm>
            <a:off x="3702835" y="5334072"/>
            <a:ext cx="1635674" cy="721288"/>
          </a:xfrm>
          <a:prstGeom prst="rect">
            <a:avLst/>
          </a:prstGeom>
          <a:noFill/>
          <a:ln>
            <a:noFill/>
          </a:ln>
        </p:spPr>
        <p:txBody>
          <a:bodyPr spcFirstLastPara="1" wrap="square" lIns="35700" tIns="35700" rIns="35700" bIns="35700" anchor="ctr" anchorCtr="0">
            <a:spAutoFit/>
          </a:bodyPr>
          <a:lstStyle/>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Commit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2109"/>
              <a:buFont typeface="Arial"/>
              <a:buNone/>
            </a:pPr>
            <a:r>
              <a:rPr lang="en-US" sz="2109" b="0" i="0" u="none" strike="noStrike" cap="none">
                <a:solidFill>
                  <a:srgbClr val="7F7F7F"/>
                </a:solidFill>
                <a:latin typeface="Arial"/>
                <a:ea typeface="Arial"/>
                <a:cs typeface="Arial"/>
                <a:sym typeface="Arial"/>
              </a:rPr>
              <a:t>to Build</a:t>
            </a:r>
            <a:endParaRPr sz="2109" b="0" i="0" u="none" strike="noStrike" cap="none">
              <a:solidFill>
                <a:srgbClr val="5E5E5E"/>
              </a:solidFill>
              <a:latin typeface="Helvetica Neue"/>
              <a:ea typeface="Helvetica Neue"/>
              <a:cs typeface="Helvetica Neue"/>
              <a:sym typeface="Helvetica Neue"/>
            </a:endParaRPr>
          </a:p>
        </p:txBody>
      </p:sp>
      <p:grpSp>
        <p:nvGrpSpPr>
          <p:cNvPr id="568" name="Google Shape;568;p78"/>
          <p:cNvGrpSpPr/>
          <p:nvPr/>
        </p:nvGrpSpPr>
        <p:grpSpPr>
          <a:xfrm>
            <a:off x="8576079" y="3178486"/>
            <a:ext cx="919537" cy="1448786"/>
            <a:chOff x="8576079" y="3178486"/>
            <a:chExt cx="919537" cy="1448786"/>
          </a:xfrm>
        </p:grpSpPr>
        <p:pic>
          <p:nvPicPr>
            <p:cNvPr id="569" name="Google Shape;569;p78"/>
            <p:cNvPicPr preferRelativeResize="0"/>
            <p:nvPr/>
          </p:nvPicPr>
          <p:blipFill rotWithShape="1">
            <a:blip r:embed="rId11">
              <a:alphaModFix/>
            </a:blip>
            <a:srcRect/>
            <a:stretch/>
          </p:blipFill>
          <p:spPr>
            <a:xfrm>
              <a:off x="8576079" y="3183963"/>
              <a:ext cx="911429" cy="1443309"/>
            </a:xfrm>
            <a:prstGeom prst="rect">
              <a:avLst/>
            </a:prstGeom>
            <a:noFill/>
            <a:ln>
              <a:noFill/>
            </a:ln>
          </p:spPr>
        </p:pic>
        <p:pic>
          <p:nvPicPr>
            <p:cNvPr id="570" name="Google Shape;570;p78" descr="a couple sitting on the sofa"/>
            <p:cNvPicPr preferRelativeResize="0"/>
            <p:nvPr/>
          </p:nvPicPr>
          <p:blipFill rotWithShape="1">
            <a:blip r:embed="rId12">
              <a:alphaModFix/>
            </a:blip>
            <a:srcRect/>
            <a:stretch/>
          </p:blipFill>
          <p:spPr>
            <a:xfrm>
              <a:off x="8584187" y="3178486"/>
              <a:ext cx="911429" cy="117218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animEffect transition="in" filter="fade">
                                      <p:cBhvr>
                                        <p:cTn id="7" dur="500"/>
                                        <p:tgtEl>
                                          <p:spTgt spid="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gtEl>
                                        <p:attrNameLst>
                                          <p:attrName>style.visibility</p:attrName>
                                        </p:attrNameLst>
                                      </p:cBhvr>
                                      <p:to>
                                        <p:strVal val="visible"/>
                                      </p:to>
                                    </p:set>
                                    <p:animEffect transition="in" filter="fade">
                                      <p:cBhvr>
                                        <p:cTn id="12" dur="500"/>
                                        <p:tgtEl>
                                          <p:spTgt spid="55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63"/>
                                        </p:tgtEl>
                                        <p:attrNameLst>
                                          <p:attrName>style.visibility</p:attrName>
                                        </p:attrNameLst>
                                      </p:cBhvr>
                                      <p:to>
                                        <p:strVal val="visible"/>
                                      </p:to>
                                    </p:set>
                                    <p:animEffect transition="in" filter="fade">
                                      <p:cBhvr>
                                        <p:cTn id="29" dur="500"/>
                                        <p:tgtEl>
                                          <p:spTgt spid="56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62"/>
                                        </p:tgtEl>
                                        <p:attrNameLst>
                                          <p:attrName>style.visibility</p:attrName>
                                        </p:attrNameLst>
                                      </p:cBhvr>
                                      <p:to>
                                        <p:strVal val="visible"/>
                                      </p:to>
                                    </p:set>
                                    <p:animEffect transition="in" filter="fade">
                                      <p:cBhvr>
                                        <p:cTn id="34" dur="500"/>
                                        <p:tgtEl>
                                          <p:spTgt spid="5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4"/>
                                        </p:tgtEl>
                                        <p:attrNameLst>
                                          <p:attrName>style.visibility</p:attrName>
                                        </p:attrNameLst>
                                      </p:cBhvr>
                                      <p:to>
                                        <p:strVal val="visible"/>
                                      </p:to>
                                    </p:set>
                                    <p:animEffect transition="in" filter="fade">
                                      <p:cBhvr>
                                        <p:cTn id="39" dur="500"/>
                                        <p:tgtEl>
                                          <p:spTgt spid="56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65"/>
                                        </p:tgtEl>
                                        <p:attrNameLst>
                                          <p:attrName>style.visibility</p:attrName>
                                        </p:attrNameLst>
                                      </p:cBhvr>
                                      <p:to>
                                        <p:strVal val="visible"/>
                                      </p:to>
                                    </p:set>
                                    <p:animEffect transition="in" filter="fade">
                                      <p:cBhvr>
                                        <p:cTn id="44" dur="500"/>
                                        <p:tgtEl>
                                          <p:spTgt spid="56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66"/>
                                        </p:tgtEl>
                                        <p:attrNameLst>
                                          <p:attrName>style.visibility</p:attrName>
                                        </p:attrNameLst>
                                      </p:cBhvr>
                                      <p:to>
                                        <p:strVal val="visible"/>
                                      </p:to>
                                    </p:set>
                                    <p:animEffect transition="in" filter="fade">
                                      <p:cBhvr>
                                        <p:cTn id="49" dur="500"/>
                                        <p:tgtEl>
                                          <p:spTgt spid="56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7"/>
                                        </p:tgtEl>
                                        <p:attrNameLst>
                                          <p:attrName>style.visibility</p:attrName>
                                        </p:attrNameLst>
                                      </p:cBhvr>
                                      <p:to>
                                        <p:strVal val="visible"/>
                                      </p:to>
                                    </p:set>
                                    <p:animEffect transition="in" filter="fade">
                                      <p:cBhvr>
                                        <p:cTn id="54"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9" descr="Google Shape;55;p13"/>
          <p:cNvPicPr preferRelativeResize="0"/>
          <p:nvPr/>
        </p:nvPicPr>
        <p:blipFill rotWithShape="1">
          <a:blip r:embed="rId3">
            <a:alphaModFix/>
          </a:blip>
          <a:srcRect/>
          <a:stretch/>
        </p:blipFill>
        <p:spPr>
          <a:xfrm>
            <a:off x="2777924" y="-710611"/>
            <a:ext cx="6910085" cy="847634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80" descr="Picture 1"/>
          <p:cNvPicPr preferRelativeResize="0"/>
          <p:nvPr/>
        </p:nvPicPr>
        <p:blipFill rotWithShape="1">
          <a:blip r:embed="rId3">
            <a:alphaModFix/>
          </a:blip>
          <a:srcRect/>
          <a:stretch/>
        </p:blipFill>
        <p:spPr>
          <a:xfrm>
            <a:off x="1205059" y="778465"/>
            <a:ext cx="9781883" cy="5505617"/>
          </a:xfrm>
          <a:prstGeom prst="rect">
            <a:avLst/>
          </a:prstGeom>
          <a:noFill/>
          <a:ln>
            <a:noFill/>
          </a:ln>
        </p:spPr>
      </p:pic>
      <p:sp>
        <p:nvSpPr>
          <p:cNvPr id="581" name="Google Shape;581;p80"/>
          <p:cNvSpPr/>
          <p:nvPr/>
        </p:nvSpPr>
        <p:spPr>
          <a:xfrm>
            <a:off x="9216288" y="4316866"/>
            <a:ext cx="1710673" cy="1859927"/>
          </a:xfrm>
          <a:prstGeom prst="rect">
            <a:avLst/>
          </a:prstGeom>
          <a:solidFill>
            <a:srgbClr val="FFFFFF"/>
          </a:solid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5E5E5E"/>
              </a:buClr>
              <a:buSzPts val="10000"/>
              <a:buFont typeface="Helvetica Neue"/>
              <a:buNone/>
            </a:pPr>
            <a:endParaRPr sz="7031" b="0" i="0" u="none" strike="noStrike" cap="none">
              <a:solidFill>
                <a:srgbClr val="5E5E5E"/>
              </a:solidFill>
              <a:latin typeface="Helvetica Neue"/>
              <a:ea typeface="Helvetica Neue"/>
              <a:cs typeface="Helvetica Neue"/>
              <a:sym typeface="Helvetica Neue"/>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Shape 585"/>
        <p:cNvGrpSpPr/>
        <p:nvPr/>
      </p:nvGrpSpPr>
      <p:grpSpPr>
        <a:xfrm>
          <a:off x="0" y="0"/>
          <a:ext cx="0" cy="0"/>
          <a:chOff x="0" y="0"/>
          <a:chExt cx="0" cy="0"/>
        </a:xfrm>
      </p:grpSpPr>
      <p:sp>
        <p:nvSpPr>
          <p:cNvPr id="586" name="Google Shape;586;p81"/>
          <p:cNvSpPr txBox="1">
            <a:spLocks noGrp="1"/>
          </p:cNvSpPr>
          <p:nvPr>
            <p:ph type="title"/>
          </p:nvPr>
        </p:nvSpPr>
        <p:spPr>
          <a:xfrm>
            <a:off x="1282262" y="2218581"/>
            <a:ext cx="9385739" cy="2420837"/>
          </a:xfrm>
          <a:prstGeom prst="rect">
            <a:avLst/>
          </a:prstGeom>
          <a:noFill/>
          <a:ln>
            <a:noFill/>
          </a:ln>
        </p:spPr>
        <p:txBody>
          <a:bodyPr spcFirstLastPara="1" wrap="square" lIns="0" tIns="0" rIns="0" bIns="0" anchor="ctr" anchorCtr="0">
            <a:normAutofit/>
          </a:bodyPr>
          <a:lstStyle/>
          <a:p>
            <a:pPr lvl="0">
              <a:buClr>
                <a:srgbClr val="FFFFFF"/>
              </a:buClr>
              <a:buSzPts val="7200"/>
            </a:pPr>
            <a:r>
              <a:rPr lang="en-US" sz="7200" dirty="0" err="1">
                <a:solidFill>
                  <a:srgbClr val="FFFFFF"/>
                </a:solidFill>
              </a:rPr>
              <a:t>Criar</a:t>
            </a:r>
            <a:r>
              <a:rPr lang="en-US" sz="7200" dirty="0">
                <a:solidFill>
                  <a:srgbClr val="FFFFFF"/>
                </a:solidFill>
              </a:rPr>
              <a:t> </a:t>
            </a:r>
            <a:r>
              <a:rPr lang="en-US" sz="7200" dirty="0" err="1">
                <a:solidFill>
                  <a:srgbClr val="FFFFFF"/>
                </a:solidFill>
              </a:rPr>
              <a:t>lista</a:t>
            </a:r>
            <a:r>
              <a:rPr lang="en-US" sz="7200" dirty="0">
                <a:solidFill>
                  <a:srgbClr val="FFFFFF"/>
                </a:solidFill>
              </a:rPr>
              <a:t> de </a:t>
            </a:r>
            <a:r>
              <a:rPr lang="en-US" sz="7200" dirty="0" err="1">
                <a:solidFill>
                  <a:srgbClr val="FFFFFF"/>
                </a:solidFill>
              </a:rPr>
              <a:t>nomes</a:t>
            </a:r>
            <a:endParaRPr sz="7200" b="0" i="0" u="none" strike="noStrike" cap="none" dirty="0">
              <a:solidFill>
                <a:srgbClr val="FFFFFF"/>
              </a:solidFill>
              <a:latin typeface="Open Sans Light"/>
              <a:ea typeface="Open Sans Light"/>
              <a:cs typeface="Open Sans Light"/>
              <a:sym typeface="Open Sans Light"/>
            </a:endParaRPr>
          </a:p>
        </p:txBody>
      </p:sp>
      <p:sp>
        <p:nvSpPr>
          <p:cNvPr id="587" name="Google Shape;587;p81"/>
          <p:cNvSpPr/>
          <p:nvPr/>
        </p:nvSpPr>
        <p:spPr>
          <a:xfrm>
            <a:off x="0" y="5814645"/>
            <a:ext cx="12520246" cy="1043355"/>
          </a:xfrm>
          <a:prstGeom prst="rect">
            <a:avLst/>
          </a:prstGeom>
          <a:solidFill>
            <a:srgbClr val="2F2F2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5E5E5E"/>
              </a:buClr>
              <a:buSzPts val="8300"/>
              <a:buFont typeface="Helvetica Neue"/>
              <a:buNone/>
            </a:pPr>
            <a:endParaRPr sz="8300" b="0" i="0" u="none" strike="noStrike" cap="none">
              <a:solidFill>
                <a:srgbClr val="5E5E5E"/>
              </a:solidFill>
              <a:latin typeface="Helvetica Neue"/>
              <a:ea typeface="Helvetica Neue"/>
              <a:cs typeface="Helvetica Neue"/>
              <a:sym typeface="Helvetica Neue"/>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5E5E5E"/>
      </a:dk1>
      <a:lt1>
        <a:srgbClr val="FFFFFF"/>
      </a:lt1>
      <a:dk2>
        <a:srgbClr val="A7A7A7"/>
      </a:dk2>
      <a:lt2>
        <a:srgbClr val="535353"/>
      </a:lt2>
      <a:accent1>
        <a:srgbClr val="F6811E"/>
      </a:accent1>
      <a:accent2>
        <a:srgbClr val="1BA6A8"/>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F6811E"/>
      </a:accent1>
      <a:accent2>
        <a:srgbClr val="1BA6A8"/>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1330</Words>
  <Application>Microsoft Macintosh PowerPoint</Application>
  <PresentationFormat>Widescreen</PresentationFormat>
  <Paragraphs>175</Paragraphs>
  <Slides>119</Slides>
  <Notes>105</Notes>
  <HiddenSlides>36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119</vt:i4>
      </vt:variant>
    </vt:vector>
  </HeadingPairs>
  <TitlesOfParts>
    <vt:vector size="131" baseType="lpstr">
      <vt:lpstr>Times</vt:lpstr>
      <vt:lpstr>Raleway</vt:lpstr>
      <vt:lpstr>Helvetica Neue</vt:lpstr>
      <vt:lpstr>RlwyPPT Med</vt:lpstr>
      <vt:lpstr>Calibri</vt:lpstr>
      <vt:lpstr>Open Sans Light</vt:lpstr>
      <vt:lpstr>Raleway Medium</vt:lpstr>
      <vt:lpstr>Arial</vt:lpstr>
      <vt:lpstr>Open Sans</vt:lpstr>
      <vt:lpstr>Rock Salt</vt:lpstr>
      <vt:lpstr>Helvetica Neue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Evento de 4 passos  1. Experiência 2. Inspiração 3. Resolver Preocupações 4. O lançamento </vt:lpstr>
      <vt:lpstr>PowerPoint Presentation</vt:lpstr>
      <vt:lpstr>PowerPoint Presentation</vt:lpstr>
      <vt:lpstr>O que você mais  gostou do tour?</vt:lpstr>
      <vt:lpstr>Conheça os Donos</vt:lpstr>
      <vt:lpstr>PowerPoint Presentation</vt:lpstr>
      <vt:lpstr>Convidado Corporativo</vt:lpstr>
      <vt:lpstr>Visão geral do produto (nutricionais + depoimentos)</vt:lpstr>
      <vt:lpstr>História: Como vi a doTERRA abençoar outras pessoas e minha vida</vt:lpstr>
      <vt:lpstr>Por que fazer parceria  com a dōTERRA</vt:lpstr>
      <vt:lpstr>Visão geral do negócio</vt:lpstr>
      <vt:lpstr>PowerPoint Presentation</vt:lpstr>
      <vt:lpstr>PowerPoint Presentation</vt:lpstr>
      <vt:lpstr>Income Disclosures – Top Ranks</vt:lpstr>
      <vt:lpstr>Income Potential</vt:lpstr>
      <vt:lpstr>Impacto</vt:lpstr>
      <vt:lpstr>O poder do produto</vt:lpstr>
      <vt:lpstr>Nossa história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 curador em cada lar</vt:lpstr>
      <vt:lpstr>2,2 milhões de lares</vt:lpstr>
      <vt:lpstr>PowerPoint Presentation</vt:lpstr>
      <vt:lpstr>PowerPoint Presentation</vt:lpstr>
      <vt:lpstr>PowerPoint Presentation</vt:lpstr>
      <vt:lpstr>PowerPoint Presentation</vt:lpstr>
      <vt:lpstr>64 Presidential Diamonds 190 Blue Diamonds 672 Diamonds</vt:lpstr>
      <vt:lpstr>PowerPoint Presentation</vt:lpstr>
      <vt:lpstr>PowerPoint Presentation</vt:lpstr>
      <vt:lpstr>PowerPoint Presentation</vt:lpstr>
      <vt:lpstr>PowerPoint Presentation</vt:lpstr>
      <vt:lpstr>PowerPoint Presentation</vt:lpstr>
      <vt:lpstr>O Poder da Oportunidade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Melhor Plano de Compensação</vt:lpstr>
      <vt:lpstr>PowerPoint Presentation</vt:lpstr>
      <vt:lpstr>PowerPoint Presentation</vt:lpstr>
      <vt:lpstr>Share</vt:lpstr>
      <vt:lpstr>Build</vt:lpstr>
      <vt:lpstr>PowerPoint Presentation</vt:lpstr>
      <vt:lpstr>Foco no UM</vt:lpstr>
      <vt:lpstr>Trabalhe de forma mais inteligente</vt:lpstr>
      <vt:lpstr>Resolvendo Preocupações</vt:lpstr>
      <vt:lpstr>Duplique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Criar lista de nomes</vt:lpstr>
      <vt:lpstr>PowerPoint Presentation</vt:lpstr>
      <vt:lpstr>PowerPoint Presentation</vt:lpstr>
      <vt:lpstr>PowerPoint Presentation</vt:lpstr>
      <vt:lpstr>Filtrar a sua lista de nomes</vt:lpstr>
      <vt:lpstr>PowerPoint Presentation</vt:lpstr>
      <vt:lpstr>PowerPoint Presentation</vt:lpstr>
      <vt:lpstr>Scripts</vt:lpstr>
      <vt:lpstr>Escolha suas maneiras de compartilhar</vt:lpstr>
      <vt:lpstr>PowerPoint Presentation</vt:lpstr>
      <vt:lpstr>Aprimorando sua mensagem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SATURDAY: 2525 N. Three Falls Dr. Alpine, UT 9am-3pm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Matthew Hall</cp:lastModifiedBy>
  <cp:revision>3</cp:revision>
  <dcterms:modified xsi:type="dcterms:W3CDTF">2025-01-10T14:52:55Z</dcterms:modified>
</cp:coreProperties>
</file>