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Lst>
  <p:sldSz cx="12192000" cy="6858000"/>
  <p:notesSz cx="6858000" cy="9144000"/>
  <p:embeddedFontLst>
    <p:embeddedFont>
      <p:font typeface="Helvetica Neue" panose="02000503000000020004" pitchFamily="2" charset="0"/>
      <p:regular r:id="rId112"/>
      <p:bold r:id="rId113"/>
      <p:italic r:id="rId114"/>
      <p:boldItalic r:id="rId115"/>
    </p:embeddedFont>
    <p:embeddedFont>
      <p:font typeface="Helvetica Neue Light" panose="02000403000000020004" pitchFamily="2" charset="0"/>
      <p:regular r:id="rId116"/>
      <p:bold r:id="rId117"/>
      <p:italic r:id="rId118"/>
      <p:boldItalic r:id="rId119"/>
    </p:embeddedFont>
    <p:embeddedFont>
      <p:font typeface="Open Sans" panose="020B0606030504020204" pitchFamily="34" charset="0"/>
      <p:regular r:id="rId120"/>
      <p:bold r:id="rId121"/>
      <p:italic r:id="rId122"/>
      <p:boldItalic r:id="rId123"/>
    </p:embeddedFont>
    <p:embeddedFont>
      <p:font typeface="Open Sans Light" panose="020B0306030504020204" pitchFamily="34" charset="0"/>
      <p:regular r:id="rId124"/>
      <p:bold r:id="rId125"/>
      <p:italic r:id="rId126"/>
      <p:boldItalic r:id="rId127"/>
    </p:embeddedFont>
    <p:embeddedFont>
      <p:font typeface="Raleway" panose="020B0503030101060003" pitchFamily="34" charset="77"/>
      <p:regular r:id="rId128"/>
      <p:bold r:id="rId129"/>
      <p:italic r:id="rId130"/>
      <p:boldItalic r:id="rId131"/>
    </p:embeddedFont>
    <p:embeddedFont>
      <p:font typeface="Raleway Medium" panose="020B0503030101060003" pitchFamily="34" charset="77"/>
      <p:regular r:id="rId132"/>
      <p:bold r:id="rId133"/>
      <p:italic r:id="rId134"/>
      <p:boldItalic r:id="rId135"/>
    </p:embeddedFont>
    <p:embeddedFont>
      <p:font typeface="Rock Salt" pitchFamily="2" charset="0"/>
      <p:regular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ibyM3PoFMcio7VIGv2pl/htvHf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fntdata"/><Relationship Id="rId118" Type="http://schemas.openxmlformats.org/officeDocument/2006/relationships/font" Target="fonts/font7.fntdata"/><Relationship Id="rId134" Type="http://schemas.openxmlformats.org/officeDocument/2006/relationships/font" Target="fonts/font23.fntdata"/><Relationship Id="rId139"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3.fntdata"/><Relationship Id="rId129" Type="http://schemas.openxmlformats.org/officeDocument/2006/relationships/font" Target="fonts/font1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9.fntdata"/><Relationship Id="rId135" Type="http://schemas.openxmlformats.org/officeDocument/2006/relationships/font" Target="fonts/font2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9.fntdata"/><Relationship Id="rId125" Type="http://schemas.openxmlformats.org/officeDocument/2006/relationships/font" Target="fonts/font14.fntdata"/><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 Id="rId131" Type="http://schemas.openxmlformats.org/officeDocument/2006/relationships/font" Target="fonts/font20.fntdata"/><Relationship Id="rId136"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0.fntdata"/><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32"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1.fntdata"/><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fntdata"/><Relationship Id="rId133" Type="http://schemas.openxmlformats.org/officeDocument/2006/relationships/font" Target="fonts/font22.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8" name="Google Shape;12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1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10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1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7" name="Google Shape;717;p1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p1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1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2" name="Google Shape;732;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0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9" name="Google Shape;739;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6" name="Google Shape;746;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53" name="Google Shape;75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3" name="Google Shape;13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9" name="Google Shape;13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6" name="Google Shape;14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1" name="Google Shape;16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7" name="Google Shape;1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3" name="Google Shape;17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I’d like to honor Natalie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was raised by a mother who struggled with health issues all her life. She turned to western medicine, but didn’t find any relief. She turned to holistic medicine and found solutions. When she started living healthier, she did something very important: She shared. Natalie learned about natural wellness from her mother. But when Natalie was 19, her mother suddenly died – left a hole. Natalie struggled with depression.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was raised to believe that having a family was the key to happiness, but she was still depressed.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 name="Google Shape;8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So we had 3 more. You can guess how that worked out.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asked, “Is there more to life than changing diapers and wiping noses?”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I bought her a massage for her birthday, but it was a different kind of treatment. The woman used essential oils, music, and massage. Natalie experienced more healing in that 1 hour than she had in the previous 9 years. The fog of her depression was lifted. She finally felt free. She bought oils from this woman (this was before doTERRA) and came home swiping them on me and all the children. The mood in our home was better, and we started having positive emotional breakthroughs.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Helvetica Neue"/>
                <a:ea typeface="Helvetica Neue"/>
                <a:cs typeface="Helvetica Neue"/>
                <a:sym typeface="Helvetica Neue"/>
              </a:rPr>
              <a:t>Several years later, Natalie was driving down the street and saw this woman feeding horses with her children. A little voice told Natalie to stop and talk to her, so she did. Several weeks later, the woman invited Natalie to a class on essential oils. Because Natalie had been using essential oils, she thought she was already an expert.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After 3 invitations, Natalie said, “I’ll be back in 30 minutes. Then this woman will leave me alone!” She sat on the back row.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First, they passed around the peppermint. It knocked her socks off.</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Then they passed the Frankincense around. A little voice told her to pay attention.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bought the biggest kit and came home and started using the oils. We couldn’t believe the results! Everyone was healthier and happier.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After using the oils for 3 weeks, Natalie turned to me and said, ”With these oils, we are the richest people on earth.”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loved to do Yoga. She was in her front yard in Savasana, and she had impressions of people she should share the oils with. She said, If I did that, I would be doing network marketing, and I don’t do network marketing.” The message came back, “I wanted this for you. But if you don’t want it, I can give it to someone else.”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9" name="Google Shape;8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46" name="Google Shape;24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became addicted to empowering women and setting them free to take control of their own health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started teaching more people how to be free (physically, financially, and emotionally)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started teaching more people how to be free (physically, financially, and emotionally)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we felt hope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1" name="Google Shape;27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We were free.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81" name="Google Shape;28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86" name="Google Shape;28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When we walked the carpet, we felt free. But the next year, something even more life-changing happened.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VIDEO: Genesis Story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96" name="Google Shape;29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3" name="Google Shape;30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9" name="Google Shape;30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Then oils came into our lives and Natalie found emotional health. Then doTERRA came into our lives and we found physical AND emotional health. Then Natalie did what her mom did for her – SHE SHARED IT. Living and sharing turned into building and for the first time in our lives…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We hugged our 3 frontlines as they walked as diamonds. We cried ugly tears. We became addicted to setting people free.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dreaming of helping other’s dreams come true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34" name="Google Shape;33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41" name="Google Shape;34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so many of our dreams came true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55" name="Google Shape;35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9" name="Google Shape;9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3" name="Google Shape;36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8" name="Google Shape;36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3D3D3D"/>
                </a:solidFill>
                <a:latin typeface="Raleway Medium"/>
                <a:ea typeface="Raleway Medium"/>
                <a:cs typeface="Raleway Medium"/>
                <a:sym typeface="Raleway Medium"/>
              </a:rPr>
              <a:t>I want you to think of the most successful brands in the world. What do they have in common? They strongly focus on their customers. So it’s no coincidence that they lead in their respective markets.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1" name="Google Shape;38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7" name="Google Shape;38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3" name="Google Shape;39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9" name="Google Shape;39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4" name="Google Shape;404;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9" name="Google Shape;409;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4" name="Google Shape;41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5" name="Google Shape;10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9" name="Google Shape;41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28" name="Google Shape;42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34" name="Google Shape;43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Help them see themselves in it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And then there is you…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60" name="Google Shape;460;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66" name="Google Shape;46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What we do- PIPES creates a financial pipeline as well… so in training builders you’ll often see it this way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77" name="Google Shape;47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3" name="Google Shape;48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1" name="Google Shape;11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9" name="Google Shape;48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5" name="Google Shape;49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1" name="Google Shape;501;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8" name="Google Shape;518;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600">
                <a:latin typeface="Helvetica Neue"/>
                <a:ea typeface="Helvetica Neue"/>
                <a:cs typeface="Helvetica Neue"/>
                <a:sym typeface="Helvetica Neue"/>
              </a:rPr>
              <a:t>But what activity actually gets the results you want?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23" name="Google Shape;52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44" name="Google Shape;54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If you master these 5 conversations, you can achieve any rank. Always be listening for the Unmet needs</a:t>
            </a:r>
            <a:endParaRPr/>
          </a:p>
        </p:txBody>
      </p:sp>
      <p:sp>
        <p:nvSpPr>
          <p:cNvPr id="550" name="Google Shape;550;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E5E5E"/>
              </a:buClr>
              <a:buSzPts val="8300"/>
              <a:buFont typeface="Helvetica Neue"/>
              <a:buNone/>
            </a:pPr>
            <a:fld id="{00000000-1234-1234-1234-123412341234}" type="slidenum">
              <a:rPr lang="en-US" sz="8300" b="0" i="0" u="none" strike="noStrike" cap="none">
                <a:solidFill>
                  <a:srgbClr val="5E5E5E"/>
                </a:solidFill>
                <a:latin typeface="Helvetica Neue"/>
                <a:ea typeface="Helvetica Neue"/>
                <a:cs typeface="Helvetica Neue"/>
                <a:sym typeface="Helvetica Neue"/>
              </a:rPr>
              <a:t>80</a:t>
            </a:fld>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73" name="Google Shape;57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The intention is to learn this class both educated and empowered</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84" name="Google Shape;58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0" name="Google Shape;5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6" name="Google Shape;596;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1" name="Google Shape;601;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6" name="Google Shape;606;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2" name="Google Shape;61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7" name="Google Shape;61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2" name="Google Shape;12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2" name="Google Shape;62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8" name="Google Shape;62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9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4" name="Google Shape;634;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1" name="Google Shape;641;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8" name="Google Shape;64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55" name="Google Shape;65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9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2" name="Google Shape;66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0" name="Google Shape;67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7" name="Google Shape;677;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p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_Section Header" type="tx">
  <p:cSld name="TITLE_AND_BODY">
    <p:spTree>
      <p:nvGrpSpPr>
        <p:cNvPr id="1" name="Shape 9"/>
        <p:cNvGrpSpPr/>
        <p:nvPr/>
      </p:nvGrpSpPr>
      <p:grpSpPr>
        <a:xfrm>
          <a:off x="0" y="0"/>
          <a:ext cx="0" cy="0"/>
          <a:chOff x="0" y="0"/>
          <a:chExt cx="0" cy="0"/>
        </a:xfrm>
      </p:grpSpPr>
      <p:sp>
        <p:nvSpPr>
          <p:cNvPr id="10" name="Google Shape;10;p109"/>
          <p:cNvSpPr/>
          <p:nvPr/>
        </p:nvSpPr>
        <p:spPr>
          <a:xfrm>
            <a:off x="0" y="0"/>
            <a:ext cx="12192000" cy="6858000"/>
          </a:xfrm>
          <a:prstGeom prst="rect">
            <a:avLst/>
          </a:prstGeom>
          <a:solidFill>
            <a:srgbClr val="5E5E5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11" name="Google Shape;11;p109"/>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2"/>
        <p:cNvGrpSpPr/>
        <p:nvPr/>
      </p:nvGrpSpPr>
      <p:grpSpPr>
        <a:xfrm>
          <a:off x="0" y="0"/>
          <a:ext cx="0" cy="0"/>
          <a:chOff x="0" y="0"/>
          <a:chExt cx="0" cy="0"/>
        </a:xfrm>
      </p:grpSpPr>
      <p:sp>
        <p:nvSpPr>
          <p:cNvPr id="53" name="Google Shape;53;p118"/>
          <p:cNvSpPr txBox="1">
            <a:spLocks noGrp="1"/>
          </p:cNvSpPr>
          <p:nvPr>
            <p:ph type="title"/>
          </p:nvPr>
        </p:nvSpPr>
        <p:spPr>
          <a:xfrm>
            <a:off x="892969" y="178594"/>
            <a:ext cx="10406063"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Font typeface="Arial"/>
              <a:buNone/>
              <a:defRPr/>
            </a:lvl1pPr>
            <a:lvl2pPr lvl="1" algn="ctr">
              <a:lnSpc>
                <a:spcPct val="80000"/>
              </a:lnSpc>
              <a:spcBef>
                <a:spcPts val="0"/>
              </a:spcBef>
              <a:spcAft>
                <a:spcPts val="0"/>
              </a:spcAft>
              <a:buClr>
                <a:srgbClr val="5E5E5E"/>
              </a:buClr>
              <a:buSzPts val="1800"/>
              <a:buFont typeface="Arial"/>
              <a:buNone/>
              <a:defRPr/>
            </a:lvl2pPr>
            <a:lvl3pPr lvl="2" algn="ctr">
              <a:lnSpc>
                <a:spcPct val="80000"/>
              </a:lnSpc>
              <a:spcBef>
                <a:spcPts val="0"/>
              </a:spcBef>
              <a:spcAft>
                <a:spcPts val="0"/>
              </a:spcAft>
              <a:buClr>
                <a:srgbClr val="5E5E5E"/>
              </a:buClr>
              <a:buSzPts val="1800"/>
              <a:buFont typeface="Arial"/>
              <a:buNone/>
              <a:defRPr/>
            </a:lvl3pPr>
            <a:lvl4pPr lvl="3" algn="ctr">
              <a:lnSpc>
                <a:spcPct val="80000"/>
              </a:lnSpc>
              <a:spcBef>
                <a:spcPts val="0"/>
              </a:spcBef>
              <a:spcAft>
                <a:spcPts val="0"/>
              </a:spcAft>
              <a:buClr>
                <a:srgbClr val="5E5E5E"/>
              </a:buClr>
              <a:buSzPts val="1800"/>
              <a:buFont typeface="Arial"/>
              <a:buNone/>
              <a:defRPr/>
            </a:lvl4pPr>
            <a:lvl5pPr lvl="4" algn="ctr">
              <a:lnSpc>
                <a:spcPct val="80000"/>
              </a:lnSpc>
              <a:spcBef>
                <a:spcPts val="0"/>
              </a:spcBef>
              <a:spcAft>
                <a:spcPts val="0"/>
              </a:spcAft>
              <a:buClr>
                <a:srgbClr val="5E5E5E"/>
              </a:buClr>
              <a:buSzPts val="1800"/>
              <a:buFont typeface="Arial"/>
              <a:buNone/>
              <a:defRPr/>
            </a:lvl5pPr>
            <a:lvl6pPr lvl="5" algn="ctr">
              <a:lnSpc>
                <a:spcPct val="80000"/>
              </a:lnSpc>
              <a:spcBef>
                <a:spcPts val="0"/>
              </a:spcBef>
              <a:spcAft>
                <a:spcPts val="0"/>
              </a:spcAft>
              <a:buClr>
                <a:srgbClr val="5E5E5E"/>
              </a:buClr>
              <a:buSzPts val="1800"/>
              <a:buFont typeface="Arial"/>
              <a:buNone/>
              <a:defRPr/>
            </a:lvl6pPr>
            <a:lvl7pPr lvl="6" algn="ctr">
              <a:lnSpc>
                <a:spcPct val="80000"/>
              </a:lnSpc>
              <a:spcBef>
                <a:spcPts val="0"/>
              </a:spcBef>
              <a:spcAft>
                <a:spcPts val="0"/>
              </a:spcAft>
              <a:buClr>
                <a:srgbClr val="5E5E5E"/>
              </a:buClr>
              <a:buSzPts val="1800"/>
              <a:buFont typeface="Arial"/>
              <a:buNone/>
              <a:defRPr/>
            </a:lvl7pPr>
            <a:lvl8pPr lvl="7" algn="ctr">
              <a:lnSpc>
                <a:spcPct val="80000"/>
              </a:lnSpc>
              <a:spcBef>
                <a:spcPts val="0"/>
              </a:spcBef>
              <a:spcAft>
                <a:spcPts val="0"/>
              </a:spcAft>
              <a:buClr>
                <a:srgbClr val="5E5E5E"/>
              </a:buClr>
              <a:buSzPts val="1800"/>
              <a:buFont typeface="Arial"/>
              <a:buNone/>
              <a:defRPr/>
            </a:lvl8pPr>
            <a:lvl9pPr lvl="8" algn="ctr">
              <a:lnSpc>
                <a:spcPct val="80000"/>
              </a:lnSpc>
              <a:spcBef>
                <a:spcPts val="0"/>
              </a:spcBef>
              <a:spcAft>
                <a:spcPts val="0"/>
              </a:spcAft>
              <a:buClr>
                <a:srgbClr val="5E5E5E"/>
              </a:buClr>
              <a:buSzPts val="1800"/>
              <a:buFont typeface="Arial"/>
              <a:buNone/>
              <a:defRPr/>
            </a:lvl9pPr>
          </a:lstStyle>
          <a:p>
            <a:endParaRPr/>
          </a:p>
        </p:txBody>
      </p:sp>
      <p:sp>
        <p:nvSpPr>
          <p:cNvPr id="54" name="Google Shape;54;p118"/>
          <p:cNvSpPr txBox="1">
            <a:spLocks noGrp="1"/>
          </p:cNvSpPr>
          <p:nvPr>
            <p:ph type="body" idx="1"/>
          </p:nvPr>
        </p:nvSpPr>
        <p:spPr>
          <a:xfrm>
            <a:off x="892969" y="1821656"/>
            <a:ext cx="10406063" cy="4420195"/>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53"/>
              </a:spcBef>
              <a:spcAft>
                <a:spcPts val="0"/>
              </a:spcAft>
              <a:buClr>
                <a:srgbClr val="000000"/>
              </a:buClr>
              <a:buSzPts val="1800"/>
              <a:buFont typeface="Helvetica Neue"/>
              <a:buChar char="•"/>
              <a:defRPr/>
            </a:lvl1pPr>
            <a:lvl2pPr marL="914400" lvl="1" indent="-394335" algn="l">
              <a:lnSpc>
                <a:spcPct val="100000"/>
              </a:lnSpc>
              <a:spcBef>
                <a:spcPts val="2953"/>
              </a:spcBef>
              <a:spcAft>
                <a:spcPts val="0"/>
              </a:spcAft>
              <a:buClr>
                <a:srgbClr val="000000"/>
              </a:buClr>
              <a:buSzPts val="2610"/>
              <a:buFont typeface="Helvetica Neue"/>
              <a:buChar char="•"/>
              <a:defRPr/>
            </a:lvl2pPr>
            <a:lvl3pPr marL="1371600" lvl="2" indent="-394335" algn="l">
              <a:lnSpc>
                <a:spcPct val="100000"/>
              </a:lnSpc>
              <a:spcBef>
                <a:spcPts val="2953"/>
              </a:spcBef>
              <a:spcAft>
                <a:spcPts val="0"/>
              </a:spcAft>
              <a:buClr>
                <a:srgbClr val="000000"/>
              </a:buClr>
              <a:buSzPts val="2610"/>
              <a:buFont typeface="Helvetica Neue"/>
              <a:buChar char="•"/>
              <a:defRPr/>
            </a:lvl3pPr>
            <a:lvl4pPr marL="1828800" lvl="3" indent="-394335" algn="l">
              <a:lnSpc>
                <a:spcPct val="100000"/>
              </a:lnSpc>
              <a:spcBef>
                <a:spcPts val="2953"/>
              </a:spcBef>
              <a:spcAft>
                <a:spcPts val="0"/>
              </a:spcAft>
              <a:buClr>
                <a:srgbClr val="000000"/>
              </a:buClr>
              <a:buSzPts val="2610"/>
              <a:buFont typeface="Helvetica Neue"/>
              <a:buChar char="•"/>
              <a:defRPr/>
            </a:lvl4pPr>
            <a:lvl5pPr marL="2286000" lvl="4" indent="-394335" algn="l">
              <a:lnSpc>
                <a:spcPct val="100000"/>
              </a:lnSpc>
              <a:spcBef>
                <a:spcPts val="2953"/>
              </a:spcBef>
              <a:spcAft>
                <a:spcPts val="0"/>
              </a:spcAft>
              <a:buClr>
                <a:srgbClr val="000000"/>
              </a:buClr>
              <a:buSzPts val="2610"/>
              <a:buFont typeface="Helvetica Neue"/>
              <a:buChar char="•"/>
              <a:defRPr/>
            </a:lvl5pPr>
            <a:lvl6pPr marL="2743200" lvl="5" indent="-394335" algn="l">
              <a:lnSpc>
                <a:spcPct val="100000"/>
              </a:lnSpc>
              <a:spcBef>
                <a:spcPts val="2953"/>
              </a:spcBef>
              <a:spcAft>
                <a:spcPts val="0"/>
              </a:spcAft>
              <a:buClr>
                <a:srgbClr val="000000"/>
              </a:buClr>
              <a:buSzPts val="2610"/>
              <a:buFont typeface="Helvetica Neue"/>
              <a:buChar char="•"/>
              <a:defRPr/>
            </a:lvl6pPr>
            <a:lvl7pPr marL="3200400" lvl="6" indent="-394335" algn="l">
              <a:lnSpc>
                <a:spcPct val="100000"/>
              </a:lnSpc>
              <a:spcBef>
                <a:spcPts val="2953"/>
              </a:spcBef>
              <a:spcAft>
                <a:spcPts val="0"/>
              </a:spcAft>
              <a:buClr>
                <a:srgbClr val="000000"/>
              </a:buClr>
              <a:buSzPts val="2610"/>
              <a:buFont typeface="Helvetica Neue"/>
              <a:buChar char="•"/>
              <a:defRPr/>
            </a:lvl7pPr>
            <a:lvl8pPr marL="3657600" lvl="7" indent="-394334" algn="l">
              <a:lnSpc>
                <a:spcPct val="100000"/>
              </a:lnSpc>
              <a:spcBef>
                <a:spcPts val="2953"/>
              </a:spcBef>
              <a:spcAft>
                <a:spcPts val="0"/>
              </a:spcAft>
              <a:buClr>
                <a:srgbClr val="000000"/>
              </a:buClr>
              <a:buSzPts val="2610"/>
              <a:buFont typeface="Helvetica Neue"/>
              <a:buChar char="•"/>
              <a:defRPr/>
            </a:lvl8pPr>
            <a:lvl9pPr marL="4114800" lvl="8" indent="-394334" algn="l">
              <a:lnSpc>
                <a:spcPct val="100000"/>
              </a:lnSpc>
              <a:spcBef>
                <a:spcPts val="2953"/>
              </a:spcBef>
              <a:spcAft>
                <a:spcPts val="0"/>
              </a:spcAft>
              <a:buClr>
                <a:srgbClr val="000000"/>
              </a:buClr>
              <a:buSzPts val="2610"/>
              <a:buFont typeface="Helvetica Neue"/>
              <a:buChar char="•"/>
              <a:defRPr/>
            </a:lvl9pPr>
          </a:lstStyle>
          <a:p>
            <a:endParaRPr/>
          </a:p>
        </p:txBody>
      </p:sp>
      <p:sp>
        <p:nvSpPr>
          <p:cNvPr id="55" name="Google Shape;55;p118"/>
          <p:cNvSpPr txBox="1">
            <a:spLocks noGrp="1"/>
          </p:cNvSpPr>
          <p:nvPr>
            <p:ph type="sldNum" idx="12"/>
          </p:nvPr>
        </p:nvSpPr>
        <p:spPr>
          <a:xfrm>
            <a:off x="5933328" y="6536531"/>
            <a:ext cx="318994" cy="275717"/>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Subtitle">
  <p:cSld name="1_Title &amp; Subtitle">
    <p:spTree>
      <p:nvGrpSpPr>
        <p:cNvPr id="1" name="Shape 56"/>
        <p:cNvGrpSpPr/>
        <p:nvPr/>
      </p:nvGrpSpPr>
      <p:grpSpPr>
        <a:xfrm>
          <a:off x="0" y="0"/>
          <a:ext cx="0" cy="0"/>
          <a:chOff x="0" y="0"/>
          <a:chExt cx="0" cy="0"/>
        </a:xfrm>
      </p:grpSpPr>
      <p:sp>
        <p:nvSpPr>
          <p:cNvPr id="57" name="Google Shape;57;p119"/>
          <p:cNvSpPr txBox="1">
            <a:spLocks noGrp="1"/>
          </p:cNvSpPr>
          <p:nvPr>
            <p:ph type="title"/>
          </p:nvPr>
        </p:nvSpPr>
        <p:spPr>
          <a:xfrm>
            <a:off x="1190625" y="1151930"/>
            <a:ext cx="9810750" cy="2321719"/>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Clr>
                <a:srgbClr val="5E5E5E"/>
              </a:buClr>
              <a:buSzPts val="1800"/>
              <a:buFont typeface="Arial"/>
              <a:buNone/>
              <a:defRPr/>
            </a:lvl1pPr>
            <a:lvl2pPr lvl="1" algn="ctr">
              <a:lnSpc>
                <a:spcPct val="80000"/>
              </a:lnSpc>
              <a:spcBef>
                <a:spcPts val="0"/>
              </a:spcBef>
              <a:spcAft>
                <a:spcPts val="0"/>
              </a:spcAft>
              <a:buClr>
                <a:srgbClr val="5E5E5E"/>
              </a:buClr>
              <a:buSzPts val="1800"/>
              <a:buFont typeface="Arial"/>
              <a:buNone/>
              <a:defRPr/>
            </a:lvl2pPr>
            <a:lvl3pPr lvl="2" algn="ctr">
              <a:lnSpc>
                <a:spcPct val="80000"/>
              </a:lnSpc>
              <a:spcBef>
                <a:spcPts val="0"/>
              </a:spcBef>
              <a:spcAft>
                <a:spcPts val="0"/>
              </a:spcAft>
              <a:buClr>
                <a:srgbClr val="5E5E5E"/>
              </a:buClr>
              <a:buSzPts val="1800"/>
              <a:buFont typeface="Arial"/>
              <a:buNone/>
              <a:defRPr/>
            </a:lvl3pPr>
            <a:lvl4pPr lvl="3" algn="ctr">
              <a:lnSpc>
                <a:spcPct val="80000"/>
              </a:lnSpc>
              <a:spcBef>
                <a:spcPts val="0"/>
              </a:spcBef>
              <a:spcAft>
                <a:spcPts val="0"/>
              </a:spcAft>
              <a:buClr>
                <a:srgbClr val="5E5E5E"/>
              </a:buClr>
              <a:buSzPts val="1800"/>
              <a:buFont typeface="Arial"/>
              <a:buNone/>
              <a:defRPr/>
            </a:lvl4pPr>
            <a:lvl5pPr lvl="4" algn="ctr">
              <a:lnSpc>
                <a:spcPct val="80000"/>
              </a:lnSpc>
              <a:spcBef>
                <a:spcPts val="0"/>
              </a:spcBef>
              <a:spcAft>
                <a:spcPts val="0"/>
              </a:spcAft>
              <a:buClr>
                <a:srgbClr val="5E5E5E"/>
              </a:buClr>
              <a:buSzPts val="1800"/>
              <a:buFont typeface="Arial"/>
              <a:buNone/>
              <a:defRPr/>
            </a:lvl5pPr>
            <a:lvl6pPr lvl="5" algn="ctr">
              <a:lnSpc>
                <a:spcPct val="80000"/>
              </a:lnSpc>
              <a:spcBef>
                <a:spcPts val="0"/>
              </a:spcBef>
              <a:spcAft>
                <a:spcPts val="0"/>
              </a:spcAft>
              <a:buClr>
                <a:srgbClr val="5E5E5E"/>
              </a:buClr>
              <a:buSzPts val="1800"/>
              <a:buFont typeface="Arial"/>
              <a:buNone/>
              <a:defRPr/>
            </a:lvl6pPr>
            <a:lvl7pPr lvl="6" algn="ctr">
              <a:lnSpc>
                <a:spcPct val="80000"/>
              </a:lnSpc>
              <a:spcBef>
                <a:spcPts val="0"/>
              </a:spcBef>
              <a:spcAft>
                <a:spcPts val="0"/>
              </a:spcAft>
              <a:buClr>
                <a:srgbClr val="5E5E5E"/>
              </a:buClr>
              <a:buSzPts val="1800"/>
              <a:buFont typeface="Arial"/>
              <a:buNone/>
              <a:defRPr/>
            </a:lvl7pPr>
            <a:lvl8pPr lvl="7" algn="ctr">
              <a:lnSpc>
                <a:spcPct val="80000"/>
              </a:lnSpc>
              <a:spcBef>
                <a:spcPts val="0"/>
              </a:spcBef>
              <a:spcAft>
                <a:spcPts val="0"/>
              </a:spcAft>
              <a:buClr>
                <a:srgbClr val="5E5E5E"/>
              </a:buClr>
              <a:buSzPts val="1800"/>
              <a:buFont typeface="Arial"/>
              <a:buNone/>
              <a:defRPr/>
            </a:lvl8pPr>
            <a:lvl9pPr lvl="8" algn="ctr">
              <a:lnSpc>
                <a:spcPct val="80000"/>
              </a:lnSpc>
              <a:spcBef>
                <a:spcPts val="0"/>
              </a:spcBef>
              <a:spcAft>
                <a:spcPts val="0"/>
              </a:spcAft>
              <a:buClr>
                <a:srgbClr val="5E5E5E"/>
              </a:buClr>
              <a:buSzPts val="1800"/>
              <a:buFont typeface="Arial"/>
              <a:buNone/>
              <a:defRPr/>
            </a:lvl9pPr>
          </a:lstStyle>
          <a:p>
            <a:endParaRPr/>
          </a:p>
        </p:txBody>
      </p:sp>
      <p:sp>
        <p:nvSpPr>
          <p:cNvPr id="58" name="Google Shape;58;p119"/>
          <p:cNvSpPr txBox="1">
            <a:spLocks noGrp="1"/>
          </p:cNvSpPr>
          <p:nvPr>
            <p:ph type="body" idx="1"/>
          </p:nvPr>
        </p:nvSpPr>
        <p:spPr>
          <a:xfrm>
            <a:off x="1190625" y="3545086"/>
            <a:ext cx="9810750" cy="794742"/>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3700"/>
              <a:buFont typeface="Helvetica Neue"/>
              <a:buNone/>
              <a:defRPr sz="2601"/>
            </a:lvl1pPr>
            <a:lvl2pPr marL="914400" lvl="1" indent="-228600" algn="ctr">
              <a:lnSpc>
                <a:spcPct val="100000"/>
              </a:lnSpc>
              <a:spcBef>
                <a:spcPts val="0"/>
              </a:spcBef>
              <a:spcAft>
                <a:spcPts val="0"/>
              </a:spcAft>
              <a:buClr>
                <a:srgbClr val="000000"/>
              </a:buClr>
              <a:buSzPts val="3700"/>
              <a:buFont typeface="Helvetica Neue"/>
              <a:buNone/>
              <a:defRPr sz="2601"/>
            </a:lvl2pPr>
            <a:lvl3pPr marL="1371600" lvl="2" indent="-228600" algn="ctr">
              <a:lnSpc>
                <a:spcPct val="100000"/>
              </a:lnSpc>
              <a:spcBef>
                <a:spcPts val="0"/>
              </a:spcBef>
              <a:spcAft>
                <a:spcPts val="0"/>
              </a:spcAft>
              <a:buClr>
                <a:srgbClr val="000000"/>
              </a:buClr>
              <a:buSzPts val="3700"/>
              <a:buFont typeface="Helvetica Neue"/>
              <a:buNone/>
              <a:defRPr sz="2601"/>
            </a:lvl3pPr>
            <a:lvl4pPr marL="1828800" lvl="3" indent="-228600" algn="ctr">
              <a:lnSpc>
                <a:spcPct val="100000"/>
              </a:lnSpc>
              <a:spcBef>
                <a:spcPts val="0"/>
              </a:spcBef>
              <a:spcAft>
                <a:spcPts val="0"/>
              </a:spcAft>
              <a:buClr>
                <a:srgbClr val="000000"/>
              </a:buClr>
              <a:buSzPts val="3700"/>
              <a:buFont typeface="Helvetica Neue"/>
              <a:buNone/>
              <a:defRPr sz="2601"/>
            </a:lvl4pPr>
            <a:lvl5pPr marL="2286000" lvl="4" indent="-228600" algn="ctr">
              <a:lnSpc>
                <a:spcPct val="100000"/>
              </a:lnSpc>
              <a:spcBef>
                <a:spcPts val="0"/>
              </a:spcBef>
              <a:spcAft>
                <a:spcPts val="0"/>
              </a:spcAft>
              <a:buClr>
                <a:srgbClr val="000000"/>
              </a:buClr>
              <a:buSzPts val="3700"/>
              <a:buFont typeface="Helvetica Neue"/>
              <a:buNone/>
              <a:defRPr sz="2601"/>
            </a:lvl5pPr>
            <a:lvl6pPr marL="2743200" lvl="5" indent="-394335" algn="l">
              <a:lnSpc>
                <a:spcPct val="100000"/>
              </a:lnSpc>
              <a:spcBef>
                <a:spcPts val="2953"/>
              </a:spcBef>
              <a:spcAft>
                <a:spcPts val="0"/>
              </a:spcAft>
              <a:buClr>
                <a:srgbClr val="000000"/>
              </a:buClr>
              <a:buSzPts val="2610"/>
              <a:buFont typeface="Helvetica Neue"/>
              <a:buChar char="•"/>
              <a:defRPr/>
            </a:lvl6pPr>
            <a:lvl7pPr marL="3200400" lvl="6" indent="-394335" algn="l">
              <a:lnSpc>
                <a:spcPct val="100000"/>
              </a:lnSpc>
              <a:spcBef>
                <a:spcPts val="2953"/>
              </a:spcBef>
              <a:spcAft>
                <a:spcPts val="0"/>
              </a:spcAft>
              <a:buClr>
                <a:srgbClr val="000000"/>
              </a:buClr>
              <a:buSzPts val="2610"/>
              <a:buFont typeface="Helvetica Neue"/>
              <a:buChar char="•"/>
              <a:defRPr/>
            </a:lvl7pPr>
            <a:lvl8pPr marL="3657600" lvl="7" indent="-394334" algn="l">
              <a:lnSpc>
                <a:spcPct val="100000"/>
              </a:lnSpc>
              <a:spcBef>
                <a:spcPts val="2953"/>
              </a:spcBef>
              <a:spcAft>
                <a:spcPts val="0"/>
              </a:spcAft>
              <a:buClr>
                <a:srgbClr val="000000"/>
              </a:buClr>
              <a:buSzPts val="2610"/>
              <a:buFont typeface="Helvetica Neue"/>
              <a:buChar char="•"/>
              <a:defRPr/>
            </a:lvl8pPr>
            <a:lvl9pPr marL="4114800" lvl="8" indent="-394334" algn="l">
              <a:lnSpc>
                <a:spcPct val="100000"/>
              </a:lnSpc>
              <a:spcBef>
                <a:spcPts val="2953"/>
              </a:spcBef>
              <a:spcAft>
                <a:spcPts val="0"/>
              </a:spcAft>
              <a:buClr>
                <a:srgbClr val="000000"/>
              </a:buClr>
              <a:buSzPts val="2610"/>
              <a:buFont typeface="Helvetica Neue"/>
              <a:buChar char="•"/>
              <a:defRPr/>
            </a:lvl9pPr>
          </a:lstStyle>
          <a:p>
            <a:endParaRPr/>
          </a:p>
        </p:txBody>
      </p:sp>
      <p:sp>
        <p:nvSpPr>
          <p:cNvPr id="59" name="Google Shape;59;p119"/>
          <p:cNvSpPr txBox="1">
            <a:spLocks noGrp="1"/>
          </p:cNvSpPr>
          <p:nvPr>
            <p:ph type="sldNum" idx="12"/>
          </p:nvPr>
        </p:nvSpPr>
        <p:spPr>
          <a:xfrm>
            <a:off x="5933329" y="6536532"/>
            <a:ext cx="318993" cy="27186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60"/>
        <p:cNvGrpSpPr/>
        <p:nvPr/>
      </p:nvGrpSpPr>
      <p:grpSpPr>
        <a:xfrm>
          <a:off x="0" y="0"/>
          <a:ext cx="0" cy="0"/>
          <a:chOff x="0" y="0"/>
          <a:chExt cx="0" cy="0"/>
        </a:xfrm>
      </p:grpSpPr>
      <p:sp>
        <p:nvSpPr>
          <p:cNvPr id="61" name="Google Shape;61;p120"/>
          <p:cNvSpPr>
            <a:spLocks noGrp="1"/>
          </p:cNvSpPr>
          <p:nvPr>
            <p:ph type="pic" idx="2"/>
          </p:nvPr>
        </p:nvSpPr>
        <p:spPr>
          <a:xfrm>
            <a:off x="6298405" y="1821656"/>
            <a:ext cx="5000626" cy="4420195"/>
          </a:xfrm>
          <a:prstGeom prst="rect">
            <a:avLst/>
          </a:prstGeom>
          <a:noFill/>
          <a:ln>
            <a:noFill/>
          </a:ln>
        </p:spPr>
      </p:sp>
      <p:sp>
        <p:nvSpPr>
          <p:cNvPr id="62" name="Google Shape;62;p120"/>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63" name="Google Shape;63;p120"/>
          <p:cNvSpPr txBox="1">
            <a:spLocks noGrp="1"/>
          </p:cNvSpPr>
          <p:nvPr>
            <p:ph type="body" idx="1"/>
          </p:nvPr>
        </p:nvSpPr>
        <p:spPr>
          <a:xfrm>
            <a:off x="892969" y="1821656"/>
            <a:ext cx="5000626" cy="4420195"/>
          </a:xfrm>
          <a:prstGeom prst="rect">
            <a:avLst/>
          </a:prstGeom>
          <a:noFill/>
          <a:ln>
            <a:noFill/>
          </a:ln>
        </p:spPr>
        <p:txBody>
          <a:bodyPr spcFirstLastPara="1" wrap="square" lIns="50800" tIns="50800" rIns="50800" bIns="50800" anchor="ctr" anchorCtr="0">
            <a:normAutofit/>
          </a:bodyPr>
          <a:lstStyle>
            <a:lvl1pPr marL="457200" lvl="0" indent="-349250" algn="l">
              <a:lnSpc>
                <a:spcPct val="100000"/>
              </a:lnSpc>
              <a:spcBef>
                <a:spcPts val="2200"/>
              </a:spcBef>
              <a:spcAft>
                <a:spcPts val="0"/>
              </a:spcAft>
              <a:buClr>
                <a:srgbClr val="000000"/>
              </a:buClr>
              <a:buSzPts val="1900"/>
              <a:buFont typeface="Helvetica Neue"/>
              <a:buChar char="•"/>
              <a:defRPr sz="1900"/>
            </a:lvl1pPr>
            <a:lvl2pPr marL="914400" lvl="1" indent="-403542" algn="l">
              <a:lnSpc>
                <a:spcPct val="100000"/>
              </a:lnSpc>
              <a:spcBef>
                <a:spcPts val="2200"/>
              </a:spcBef>
              <a:spcAft>
                <a:spcPts val="0"/>
              </a:spcAft>
              <a:buClr>
                <a:srgbClr val="000000"/>
              </a:buClr>
              <a:buSzPts val="2755"/>
              <a:buFont typeface="Helvetica Neue"/>
              <a:buChar char="•"/>
              <a:defRPr sz="1900"/>
            </a:lvl2pPr>
            <a:lvl3pPr marL="1371600" lvl="2" indent="-403542" algn="l">
              <a:lnSpc>
                <a:spcPct val="100000"/>
              </a:lnSpc>
              <a:spcBef>
                <a:spcPts val="2200"/>
              </a:spcBef>
              <a:spcAft>
                <a:spcPts val="0"/>
              </a:spcAft>
              <a:buClr>
                <a:srgbClr val="000000"/>
              </a:buClr>
              <a:buSzPts val="2755"/>
              <a:buFont typeface="Helvetica Neue"/>
              <a:buChar char="•"/>
              <a:defRPr sz="1900"/>
            </a:lvl3pPr>
            <a:lvl4pPr marL="1828800" lvl="3" indent="-403542" algn="l">
              <a:lnSpc>
                <a:spcPct val="100000"/>
              </a:lnSpc>
              <a:spcBef>
                <a:spcPts val="2200"/>
              </a:spcBef>
              <a:spcAft>
                <a:spcPts val="0"/>
              </a:spcAft>
              <a:buClr>
                <a:srgbClr val="000000"/>
              </a:buClr>
              <a:buSzPts val="2755"/>
              <a:buFont typeface="Helvetica Neue"/>
              <a:buChar char="•"/>
              <a:defRPr sz="1900"/>
            </a:lvl4pPr>
            <a:lvl5pPr marL="2286000" lvl="4" indent="-403542" algn="l">
              <a:lnSpc>
                <a:spcPct val="100000"/>
              </a:lnSpc>
              <a:spcBef>
                <a:spcPts val="2200"/>
              </a:spcBef>
              <a:spcAft>
                <a:spcPts val="0"/>
              </a:spcAft>
              <a:buClr>
                <a:srgbClr val="000000"/>
              </a:buClr>
              <a:buSzPts val="2755"/>
              <a:buFont typeface="Helvetica Neue"/>
              <a:buChar char="•"/>
              <a:defRPr sz="1900"/>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64" name="Google Shape;64;p120"/>
          <p:cNvSpPr txBox="1">
            <a:spLocks noGrp="1"/>
          </p:cNvSpPr>
          <p:nvPr>
            <p:ph type="sldNum" idx="12"/>
          </p:nvPr>
        </p:nvSpPr>
        <p:spPr>
          <a:xfrm>
            <a:off x="5958002" y="6536531"/>
            <a:ext cx="269647" cy="266701"/>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65"/>
        <p:cNvGrpSpPr/>
        <p:nvPr/>
      </p:nvGrpSpPr>
      <p:grpSpPr>
        <a:xfrm>
          <a:off x="0" y="0"/>
          <a:ext cx="0" cy="0"/>
          <a:chOff x="0" y="0"/>
          <a:chExt cx="0" cy="0"/>
        </a:xfrm>
      </p:grpSpPr>
      <p:sp>
        <p:nvSpPr>
          <p:cNvPr id="66" name="Google Shape;66;p121"/>
          <p:cNvSpPr txBox="1">
            <a:spLocks noGrp="1"/>
          </p:cNvSpPr>
          <p:nvPr>
            <p:ph type="body" idx="1"/>
          </p:nvPr>
        </p:nvSpPr>
        <p:spPr>
          <a:xfrm>
            <a:off x="892969" y="892969"/>
            <a:ext cx="10406064" cy="5072063"/>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67" name="Google Shape;67;p121"/>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8"/>
        <p:cNvGrpSpPr/>
        <p:nvPr/>
      </p:nvGrpSpPr>
      <p:grpSpPr>
        <a:xfrm>
          <a:off x="0" y="0"/>
          <a:ext cx="0" cy="0"/>
          <a:chOff x="0" y="0"/>
          <a:chExt cx="0" cy="0"/>
        </a:xfrm>
      </p:grpSpPr>
      <p:sp>
        <p:nvSpPr>
          <p:cNvPr id="69" name="Google Shape;69;p122"/>
          <p:cNvSpPr>
            <a:spLocks noGrp="1"/>
          </p:cNvSpPr>
          <p:nvPr>
            <p:ph type="pic" idx="2"/>
          </p:nvPr>
        </p:nvSpPr>
        <p:spPr>
          <a:xfrm>
            <a:off x="6298405" y="3580805"/>
            <a:ext cx="5000626" cy="2652118"/>
          </a:xfrm>
          <a:prstGeom prst="rect">
            <a:avLst/>
          </a:prstGeom>
          <a:noFill/>
          <a:ln>
            <a:noFill/>
          </a:ln>
        </p:spPr>
      </p:sp>
      <p:sp>
        <p:nvSpPr>
          <p:cNvPr id="70" name="Google Shape;70;p122"/>
          <p:cNvSpPr>
            <a:spLocks noGrp="1"/>
          </p:cNvSpPr>
          <p:nvPr>
            <p:ph type="pic" idx="3"/>
          </p:nvPr>
        </p:nvSpPr>
        <p:spPr>
          <a:xfrm>
            <a:off x="6298405" y="625077"/>
            <a:ext cx="5000626" cy="2652118"/>
          </a:xfrm>
          <a:prstGeom prst="rect">
            <a:avLst/>
          </a:prstGeom>
          <a:noFill/>
          <a:ln>
            <a:noFill/>
          </a:ln>
        </p:spPr>
      </p:sp>
      <p:sp>
        <p:nvSpPr>
          <p:cNvPr id="71" name="Google Shape;71;p122"/>
          <p:cNvSpPr>
            <a:spLocks noGrp="1"/>
          </p:cNvSpPr>
          <p:nvPr>
            <p:ph type="pic" idx="4"/>
          </p:nvPr>
        </p:nvSpPr>
        <p:spPr>
          <a:xfrm>
            <a:off x="892969" y="625077"/>
            <a:ext cx="5000626" cy="5607846"/>
          </a:xfrm>
          <a:prstGeom prst="rect">
            <a:avLst/>
          </a:prstGeom>
          <a:noFill/>
          <a:ln>
            <a:noFill/>
          </a:ln>
        </p:spPr>
      </p:sp>
      <p:sp>
        <p:nvSpPr>
          <p:cNvPr id="72" name="Google Shape;72;p122"/>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3"/>
        <p:cNvGrpSpPr/>
        <p:nvPr/>
      </p:nvGrpSpPr>
      <p:grpSpPr>
        <a:xfrm>
          <a:off x="0" y="0"/>
          <a:ext cx="0" cy="0"/>
          <a:chOff x="0" y="0"/>
          <a:chExt cx="0" cy="0"/>
        </a:xfrm>
      </p:grpSpPr>
      <p:sp>
        <p:nvSpPr>
          <p:cNvPr id="74" name="Google Shape;74;p123"/>
          <p:cNvSpPr>
            <a:spLocks noGrp="1"/>
          </p:cNvSpPr>
          <p:nvPr>
            <p:ph type="pic" idx="2"/>
          </p:nvPr>
        </p:nvSpPr>
        <p:spPr>
          <a:xfrm>
            <a:off x="0" y="0"/>
            <a:ext cx="12192000" cy="6858000"/>
          </a:xfrm>
          <a:prstGeom prst="rect">
            <a:avLst/>
          </a:prstGeom>
          <a:noFill/>
          <a:ln>
            <a:noFill/>
          </a:ln>
        </p:spPr>
      </p:sp>
      <p:sp>
        <p:nvSpPr>
          <p:cNvPr id="75" name="Google Shape;75;p123"/>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
        <p:cNvGrpSpPr/>
        <p:nvPr/>
      </p:nvGrpSpPr>
      <p:grpSpPr>
        <a:xfrm>
          <a:off x="0" y="0"/>
          <a:ext cx="0" cy="0"/>
          <a:chOff x="0" y="0"/>
          <a:chExt cx="0" cy="0"/>
        </a:xfrm>
      </p:grpSpPr>
      <p:sp>
        <p:nvSpPr>
          <p:cNvPr id="13" name="Google Shape;13;p110"/>
          <p:cNvSpPr txBox="1">
            <a:spLocks noGrp="1"/>
          </p:cNvSpPr>
          <p:nvPr>
            <p:ph type="title"/>
          </p:nvPr>
        </p:nvSpPr>
        <p:spPr>
          <a:xfrm>
            <a:off x="1524000" y="2584755"/>
            <a:ext cx="9144000" cy="1245109"/>
          </a:xfrm>
          <a:prstGeom prst="rect">
            <a:avLst/>
          </a:prstGeom>
          <a:noFill/>
          <a:ln>
            <a:noFill/>
          </a:ln>
        </p:spPr>
        <p:txBody>
          <a:bodyPr spcFirstLastPara="1" wrap="square" lIns="0" tIns="0" rIns="0" bIns="0" anchor="ctr" anchorCtr="0">
            <a:normAutofit/>
          </a:bodyPr>
          <a:lstStyle>
            <a:lvl1pPr lvl="0" algn="ctr">
              <a:lnSpc>
                <a:spcPct val="80000"/>
              </a:lnSpc>
              <a:spcBef>
                <a:spcPts val="0"/>
              </a:spcBef>
              <a:spcAft>
                <a:spcPts val="0"/>
              </a:spcAft>
              <a:buClr>
                <a:schemeClr val="accent6"/>
              </a:buClr>
              <a:buSzPts val="9000"/>
              <a:buFont typeface="Open Sans Light"/>
              <a:buNone/>
              <a:defRPr sz="9000">
                <a:solidFill>
                  <a:schemeClr val="accent6"/>
                </a:solidFill>
                <a:latin typeface="Open Sans Light"/>
                <a:ea typeface="Open Sans Light"/>
                <a:cs typeface="Open Sans Light"/>
                <a:sym typeface="Open Sans Light"/>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14" name="Google Shape;14;p110"/>
          <p:cNvSpPr txBox="1">
            <a:spLocks noGrp="1"/>
          </p:cNvSpPr>
          <p:nvPr>
            <p:ph type="body" idx="1"/>
          </p:nvPr>
        </p:nvSpPr>
        <p:spPr>
          <a:xfrm>
            <a:off x="1524000" y="1266796"/>
            <a:ext cx="9144000" cy="322849"/>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rgbClr val="808080"/>
              </a:buClr>
              <a:buSzPts val="1100"/>
              <a:buFont typeface="Helvetica Neue"/>
              <a:buNone/>
              <a:defRPr sz="1100">
                <a:solidFill>
                  <a:srgbClr val="808080"/>
                </a:solidFill>
              </a:defRPr>
            </a:lvl1pPr>
            <a:lvl2pPr marL="914400" lvl="1" indent="-228600" algn="ctr">
              <a:lnSpc>
                <a:spcPct val="100000"/>
              </a:lnSpc>
              <a:spcBef>
                <a:spcPts val="2900"/>
              </a:spcBef>
              <a:spcAft>
                <a:spcPts val="0"/>
              </a:spcAft>
              <a:buClr>
                <a:srgbClr val="808080"/>
              </a:buClr>
              <a:buSzPts val="1100"/>
              <a:buFont typeface="Helvetica Neue"/>
              <a:buNone/>
              <a:defRPr sz="1100">
                <a:solidFill>
                  <a:srgbClr val="808080"/>
                </a:solidFill>
              </a:defRPr>
            </a:lvl2pPr>
            <a:lvl3pPr marL="1371600" lvl="2" indent="-228600" algn="ctr">
              <a:lnSpc>
                <a:spcPct val="100000"/>
              </a:lnSpc>
              <a:spcBef>
                <a:spcPts val="2900"/>
              </a:spcBef>
              <a:spcAft>
                <a:spcPts val="0"/>
              </a:spcAft>
              <a:buClr>
                <a:srgbClr val="808080"/>
              </a:buClr>
              <a:buSzPts val="1100"/>
              <a:buFont typeface="Helvetica Neue"/>
              <a:buNone/>
              <a:defRPr sz="1100">
                <a:solidFill>
                  <a:srgbClr val="808080"/>
                </a:solidFill>
              </a:defRPr>
            </a:lvl3pPr>
            <a:lvl4pPr marL="1828800" lvl="3" indent="-228600" algn="ctr">
              <a:lnSpc>
                <a:spcPct val="100000"/>
              </a:lnSpc>
              <a:spcBef>
                <a:spcPts val="2900"/>
              </a:spcBef>
              <a:spcAft>
                <a:spcPts val="0"/>
              </a:spcAft>
              <a:buClr>
                <a:srgbClr val="808080"/>
              </a:buClr>
              <a:buSzPts val="1100"/>
              <a:buFont typeface="Helvetica Neue"/>
              <a:buNone/>
              <a:defRPr sz="1100">
                <a:solidFill>
                  <a:srgbClr val="808080"/>
                </a:solidFill>
              </a:defRPr>
            </a:lvl4pPr>
            <a:lvl5pPr marL="2286000" lvl="4" indent="-228600" algn="ctr">
              <a:lnSpc>
                <a:spcPct val="100000"/>
              </a:lnSpc>
              <a:spcBef>
                <a:spcPts val="2900"/>
              </a:spcBef>
              <a:spcAft>
                <a:spcPts val="0"/>
              </a:spcAft>
              <a:buClr>
                <a:srgbClr val="808080"/>
              </a:buClr>
              <a:buSzPts val="1100"/>
              <a:buFont typeface="Helvetica Neue"/>
              <a:buNone/>
              <a:defRPr sz="1100">
                <a:solidFill>
                  <a:srgbClr val="808080"/>
                </a:solidFill>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15" name="Google Shape;15;p110"/>
          <p:cNvSpPr txBox="1">
            <a:spLocks noGrp="1"/>
          </p:cNvSpPr>
          <p:nvPr>
            <p:ph type="body" idx="2"/>
          </p:nvPr>
        </p:nvSpPr>
        <p:spPr>
          <a:xfrm>
            <a:off x="3812380" y="5243615"/>
            <a:ext cx="4567239" cy="408746"/>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chemeClr val="accent6"/>
              </a:buClr>
              <a:buSzPts val="1600"/>
              <a:buFont typeface="Helvetica Neue"/>
              <a:buNone/>
              <a:defRPr sz="1600">
                <a:solidFill>
                  <a:schemeClr val="accent6"/>
                </a:solidFill>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16" name="Google Shape;16;p110"/>
          <p:cNvSpPr/>
          <p:nvPr/>
        </p:nvSpPr>
        <p:spPr>
          <a:xfrm>
            <a:off x="0" y="5943600"/>
            <a:ext cx="12192000" cy="776514"/>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17" name="Google Shape;17;p110"/>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8"/>
        <p:cNvGrpSpPr/>
        <p:nvPr/>
      </p:nvGrpSpPr>
      <p:grpSpPr>
        <a:xfrm>
          <a:off x="0" y="0"/>
          <a:ext cx="0" cy="0"/>
          <a:chOff x="0" y="0"/>
          <a:chExt cx="0" cy="0"/>
        </a:xfrm>
      </p:grpSpPr>
      <p:sp>
        <p:nvSpPr>
          <p:cNvPr id="19" name="Google Shape;19;p111"/>
          <p:cNvSpPr txBox="1">
            <a:spLocks noGrp="1"/>
          </p:cNvSpPr>
          <p:nvPr>
            <p:ph type="title"/>
          </p:nvPr>
        </p:nvSpPr>
        <p:spPr>
          <a:xfrm>
            <a:off x="1190625" y="2268141"/>
            <a:ext cx="9810750" cy="2321719"/>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20" name="Google Shape;20;p111"/>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12"/>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23" name="Google Shape;23;p112"/>
          <p:cNvSpPr txBox="1">
            <a:spLocks noGrp="1"/>
          </p:cNvSpPr>
          <p:nvPr>
            <p:ph type="body" idx="1"/>
          </p:nvPr>
        </p:nvSpPr>
        <p:spPr>
          <a:xfrm>
            <a:off x="892969" y="1821656"/>
            <a:ext cx="10406064" cy="4420195"/>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24" name="Google Shape;24;p112"/>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5"/>
        <p:cNvGrpSpPr/>
        <p:nvPr/>
      </p:nvGrpSpPr>
      <p:grpSpPr>
        <a:xfrm>
          <a:off x="0" y="0"/>
          <a:ext cx="0" cy="0"/>
          <a:chOff x="0" y="0"/>
          <a:chExt cx="0" cy="0"/>
        </a:xfrm>
      </p:grpSpPr>
      <p:pic>
        <p:nvPicPr>
          <p:cNvPr id="26" name="Google Shape;26;p113" descr="Picture 3"/>
          <p:cNvPicPr preferRelativeResize="0"/>
          <p:nvPr/>
        </p:nvPicPr>
        <p:blipFill rotWithShape="1">
          <a:blip r:embed="rId2">
            <a:alphaModFix/>
          </a:blip>
          <a:srcRect/>
          <a:stretch/>
        </p:blipFill>
        <p:spPr>
          <a:xfrm>
            <a:off x="0" y="0"/>
            <a:ext cx="12192000" cy="6416843"/>
          </a:xfrm>
          <a:prstGeom prst="rect">
            <a:avLst/>
          </a:prstGeom>
          <a:noFill/>
          <a:ln>
            <a:noFill/>
          </a:ln>
        </p:spPr>
      </p:pic>
      <p:sp>
        <p:nvSpPr>
          <p:cNvPr id="27" name="Google Shape;27;p113"/>
          <p:cNvSpPr txBox="1">
            <a:spLocks noGrp="1"/>
          </p:cNvSpPr>
          <p:nvPr>
            <p:ph type="body" idx="1"/>
          </p:nvPr>
        </p:nvSpPr>
        <p:spPr>
          <a:xfrm>
            <a:off x="5791198" y="2375155"/>
            <a:ext cx="5694960" cy="781458"/>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1pPr>
            <a:lvl2pPr marL="914400" lvl="1"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2pPr>
            <a:lvl3pPr marL="1371600" lvl="2"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3pPr>
            <a:lvl4pPr marL="1828800" lvl="3"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4pPr>
            <a:lvl5pPr marL="2286000" lvl="4"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28" name="Google Shape;28;p113"/>
          <p:cNvSpPr txBox="1">
            <a:spLocks noGrp="1"/>
          </p:cNvSpPr>
          <p:nvPr>
            <p:ph type="body" idx="2"/>
          </p:nvPr>
        </p:nvSpPr>
        <p:spPr>
          <a:xfrm>
            <a:off x="5781673" y="3008091"/>
            <a:ext cx="5694960" cy="1170209"/>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grpSp>
        <p:nvGrpSpPr>
          <p:cNvPr id="29" name="Google Shape;29;p113"/>
          <p:cNvGrpSpPr/>
          <p:nvPr/>
        </p:nvGrpSpPr>
        <p:grpSpPr>
          <a:xfrm>
            <a:off x="0" y="6076550"/>
            <a:ext cx="12192000" cy="781460"/>
            <a:chOff x="0" y="-1"/>
            <a:chExt cx="12192000" cy="781459"/>
          </a:xfrm>
        </p:grpSpPr>
        <p:sp>
          <p:nvSpPr>
            <p:cNvPr id="30" name="Google Shape;30;p113"/>
            <p:cNvSpPr/>
            <p:nvPr/>
          </p:nvSpPr>
          <p:spPr>
            <a:xfrm>
              <a:off x="0" y="-1"/>
              <a:ext cx="12192000" cy="781459"/>
            </a:xfrm>
            <a:prstGeom prst="rect">
              <a:avLst/>
            </a:prstGeom>
            <a:solidFill>
              <a:srgbClr val="FFFFFF"/>
            </a:solidFill>
            <a:ln>
              <a:noFill/>
            </a:ln>
            <a:effectLst>
              <a:outerShdw blurRad="50800" dist="38100" dir="16200000" rotWithShape="0">
                <a:srgbClr val="000000">
                  <a:alpha val="9411"/>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31" name="Google Shape;31;p113" descr="Graphic 69"/>
            <p:cNvPicPr preferRelativeResize="0"/>
            <p:nvPr/>
          </p:nvPicPr>
          <p:blipFill rotWithShape="1">
            <a:blip r:embed="rId3">
              <a:alphaModFix/>
            </a:blip>
            <a:srcRect/>
            <a:stretch/>
          </p:blipFill>
          <p:spPr>
            <a:xfrm>
              <a:off x="407986" y="179376"/>
              <a:ext cx="285751" cy="409576"/>
            </a:xfrm>
            <a:prstGeom prst="rect">
              <a:avLst/>
            </a:prstGeom>
            <a:noFill/>
            <a:ln>
              <a:noFill/>
            </a:ln>
          </p:spPr>
        </p:pic>
      </p:grpSp>
      <p:sp>
        <p:nvSpPr>
          <p:cNvPr id="32" name="Google Shape;32;p113"/>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33"/>
        <p:cNvGrpSpPr/>
        <p:nvPr/>
      </p:nvGrpSpPr>
      <p:grpSpPr>
        <a:xfrm>
          <a:off x="0" y="0"/>
          <a:ext cx="0" cy="0"/>
          <a:chOff x="0" y="0"/>
          <a:chExt cx="0" cy="0"/>
        </a:xfrm>
      </p:grpSpPr>
      <p:pic>
        <p:nvPicPr>
          <p:cNvPr id="34" name="Google Shape;34;p114" descr="Picture 3"/>
          <p:cNvPicPr preferRelativeResize="0"/>
          <p:nvPr/>
        </p:nvPicPr>
        <p:blipFill rotWithShape="1">
          <a:blip r:embed="rId2">
            <a:alphaModFix/>
          </a:blip>
          <a:srcRect/>
          <a:stretch/>
        </p:blipFill>
        <p:spPr>
          <a:xfrm flipH="1">
            <a:off x="0" y="0"/>
            <a:ext cx="12192000" cy="6416843"/>
          </a:xfrm>
          <a:prstGeom prst="rect">
            <a:avLst/>
          </a:prstGeom>
          <a:noFill/>
          <a:ln>
            <a:noFill/>
          </a:ln>
        </p:spPr>
      </p:pic>
      <p:sp>
        <p:nvSpPr>
          <p:cNvPr id="35" name="Google Shape;35;p114"/>
          <p:cNvSpPr/>
          <p:nvPr/>
        </p:nvSpPr>
        <p:spPr>
          <a:xfrm>
            <a:off x="0" y="-1"/>
            <a:ext cx="12192000" cy="6734469"/>
          </a:xfrm>
          <a:prstGeom prst="rect">
            <a:avLst/>
          </a:prstGeom>
          <a:solidFill>
            <a:srgbClr val="2D3F78">
              <a:alpha val="71372"/>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6" name="Google Shape;36;p114"/>
          <p:cNvSpPr txBox="1">
            <a:spLocks noGrp="1"/>
          </p:cNvSpPr>
          <p:nvPr>
            <p:ph type="body" idx="1"/>
          </p:nvPr>
        </p:nvSpPr>
        <p:spPr>
          <a:xfrm>
            <a:off x="314325" y="393954"/>
            <a:ext cx="11476635" cy="516146"/>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1pPr>
            <a:lvl2pPr marL="914400" lvl="1"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2pPr>
            <a:lvl3pPr marL="1371600" lvl="2"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3pPr>
            <a:lvl4pPr marL="1828800" lvl="3"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4pPr>
            <a:lvl5pPr marL="2286000" lvl="4"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37" name="Google Shape;37;p114"/>
          <p:cNvSpPr txBox="1">
            <a:spLocks noGrp="1"/>
          </p:cNvSpPr>
          <p:nvPr>
            <p:ph type="body" idx="2"/>
          </p:nvPr>
        </p:nvSpPr>
        <p:spPr>
          <a:xfrm>
            <a:off x="323850" y="1026891"/>
            <a:ext cx="11457583" cy="4611909"/>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grpSp>
        <p:nvGrpSpPr>
          <p:cNvPr id="38" name="Google Shape;38;p114"/>
          <p:cNvGrpSpPr/>
          <p:nvPr/>
        </p:nvGrpSpPr>
        <p:grpSpPr>
          <a:xfrm>
            <a:off x="0" y="6084069"/>
            <a:ext cx="12192000" cy="781460"/>
            <a:chOff x="0" y="-1"/>
            <a:chExt cx="12192000" cy="781459"/>
          </a:xfrm>
        </p:grpSpPr>
        <p:sp>
          <p:nvSpPr>
            <p:cNvPr id="39" name="Google Shape;39;p114"/>
            <p:cNvSpPr/>
            <p:nvPr/>
          </p:nvSpPr>
          <p:spPr>
            <a:xfrm>
              <a:off x="0" y="-1"/>
              <a:ext cx="12192000" cy="781459"/>
            </a:xfrm>
            <a:prstGeom prst="rect">
              <a:avLst/>
            </a:prstGeom>
            <a:solidFill>
              <a:srgbClr val="FFFFFF"/>
            </a:solidFill>
            <a:ln>
              <a:noFill/>
            </a:ln>
            <a:effectLst>
              <a:outerShdw blurRad="50800" dist="38100" dir="16200000" rotWithShape="0">
                <a:srgbClr val="000000">
                  <a:alpha val="9411"/>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40" name="Google Shape;40;p114" descr="Graphic 69"/>
            <p:cNvPicPr preferRelativeResize="0"/>
            <p:nvPr/>
          </p:nvPicPr>
          <p:blipFill rotWithShape="1">
            <a:blip r:embed="rId3">
              <a:alphaModFix/>
            </a:blip>
            <a:srcRect/>
            <a:stretch/>
          </p:blipFill>
          <p:spPr>
            <a:xfrm>
              <a:off x="407986" y="179376"/>
              <a:ext cx="285751" cy="409576"/>
            </a:xfrm>
            <a:prstGeom prst="rect">
              <a:avLst/>
            </a:prstGeom>
            <a:noFill/>
            <a:ln>
              <a:noFill/>
            </a:ln>
          </p:spPr>
        </p:pic>
      </p:grpSp>
      <p:sp>
        <p:nvSpPr>
          <p:cNvPr id="41" name="Google Shape;41;p114"/>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2"/>
        <p:cNvGrpSpPr/>
        <p:nvPr/>
      </p:nvGrpSpPr>
      <p:grpSpPr>
        <a:xfrm>
          <a:off x="0" y="0"/>
          <a:ext cx="0" cy="0"/>
          <a:chOff x="0" y="0"/>
          <a:chExt cx="0" cy="0"/>
        </a:xfrm>
      </p:grpSpPr>
      <p:sp>
        <p:nvSpPr>
          <p:cNvPr id="43" name="Google Shape;43;p115"/>
          <p:cNvSpPr txBox="1">
            <a:spLocks noGrp="1"/>
          </p:cNvSpPr>
          <p:nvPr>
            <p:ph type="title"/>
          </p:nvPr>
        </p:nvSpPr>
        <p:spPr>
          <a:xfrm>
            <a:off x="1524000" y="2584755"/>
            <a:ext cx="9144000" cy="1245110"/>
          </a:xfrm>
          <a:prstGeom prst="rect">
            <a:avLst/>
          </a:prstGeom>
          <a:noFill/>
          <a:ln>
            <a:noFill/>
          </a:ln>
        </p:spPr>
        <p:txBody>
          <a:bodyPr spcFirstLastPara="1" wrap="square" lIns="0" tIns="0" rIns="0" bIns="0" anchor="ctr" anchorCtr="0">
            <a:normAutofit/>
          </a:bodyPr>
          <a:lstStyle>
            <a:lvl1pPr lvl="0" algn="ctr">
              <a:lnSpc>
                <a:spcPct val="80000"/>
              </a:lnSpc>
              <a:spcBef>
                <a:spcPts val="0"/>
              </a:spcBef>
              <a:spcAft>
                <a:spcPts val="0"/>
              </a:spcAft>
              <a:buClr>
                <a:schemeClr val="accent6"/>
              </a:buClr>
              <a:buSzPts val="9000"/>
              <a:buFont typeface="Open Sans Light"/>
              <a:buNone/>
              <a:defRPr sz="9000">
                <a:solidFill>
                  <a:schemeClr val="accent6"/>
                </a:solidFill>
                <a:latin typeface="Open Sans Light"/>
                <a:ea typeface="Open Sans Light"/>
                <a:cs typeface="Open Sans Light"/>
                <a:sym typeface="Open Sans Light"/>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44" name="Google Shape;44;p115"/>
          <p:cNvSpPr txBox="1">
            <a:spLocks noGrp="1"/>
          </p:cNvSpPr>
          <p:nvPr>
            <p:ph type="body" idx="1"/>
          </p:nvPr>
        </p:nvSpPr>
        <p:spPr>
          <a:xfrm>
            <a:off x="1524000" y="1266796"/>
            <a:ext cx="9144000" cy="322850"/>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rgbClr val="808080"/>
              </a:buClr>
              <a:buSzPts val="1100"/>
              <a:buFont typeface="Helvetica Neue"/>
              <a:buNone/>
              <a:defRPr sz="1100">
                <a:solidFill>
                  <a:srgbClr val="808080"/>
                </a:solidFill>
              </a:defRPr>
            </a:lvl1pPr>
            <a:lvl2pPr marL="914400" lvl="1" indent="-228600" algn="ctr">
              <a:lnSpc>
                <a:spcPct val="100000"/>
              </a:lnSpc>
              <a:spcBef>
                <a:spcPts val="2900"/>
              </a:spcBef>
              <a:spcAft>
                <a:spcPts val="0"/>
              </a:spcAft>
              <a:buClr>
                <a:srgbClr val="808080"/>
              </a:buClr>
              <a:buSzPts val="1100"/>
              <a:buFont typeface="Helvetica Neue"/>
              <a:buNone/>
              <a:defRPr sz="1100">
                <a:solidFill>
                  <a:srgbClr val="808080"/>
                </a:solidFill>
              </a:defRPr>
            </a:lvl2pPr>
            <a:lvl3pPr marL="1371600" lvl="2" indent="-228600" algn="ctr">
              <a:lnSpc>
                <a:spcPct val="100000"/>
              </a:lnSpc>
              <a:spcBef>
                <a:spcPts val="2900"/>
              </a:spcBef>
              <a:spcAft>
                <a:spcPts val="0"/>
              </a:spcAft>
              <a:buClr>
                <a:srgbClr val="808080"/>
              </a:buClr>
              <a:buSzPts val="1100"/>
              <a:buFont typeface="Helvetica Neue"/>
              <a:buNone/>
              <a:defRPr sz="1100">
                <a:solidFill>
                  <a:srgbClr val="808080"/>
                </a:solidFill>
              </a:defRPr>
            </a:lvl3pPr>
            <a:lvl4pPr marL="1828800" lvl="3" indent="-228600" algn="ctr">
              <a:lnSpc>
                <a:spcPct val="100000"/>
              </a:lnSpc>
              <a:spcBef>
                <a:spcPts val="2900"/>
              </a:spcBef>
              <a:spcAft>
                <a:spcPts val="0"/>
              </a:spcAft>
              <a:buClr>
                <a:srgbClr val="808080"/>
              </a:buClr>
              <a:buSzPts val="1100"/>
              <a:buFont typeface="Helvetica Neue"/>
              <a:buNone/>
              <a:defRPr sz="1100">
                <a:solidFill>
                  <a:srgbClr val="808080"/>
                </a:solidFill>
              </a:defRPr>
            </a:lvl4pPr>
            <a:lvl5pPr marL="2286000" lvl="4" indent="-228600" algn="ctr">
              <a:lnSpc>
                <a:spcPct val="100000"/>
              </a:lnSpc>
              <a:spcBef>
                <a:spcPts val="2900"/>
              </a:spcBef>
              <a:spcAft>
                <a:spcPts val="0"/>
              </a:spcAft>
              <a:buClr>
                <a:srgbClr val="808080"/>
              </a:buClr>
              <a:buSzPts val="1100"/>
              <a:buFont typeface="Helvetica Neue"/>
              <a:buNone/>
              <a:defRPr sz="1100">
                <a:solidFill>
                  <a:srgbClr val="808080"/>
                </a:solidFill>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45" name="Google Shape;45;p115"/>
          <p:cNvSpPr txBox="1">
            <a:spLocks noGrp="1"/>
          </p:cNvSpPr>
          <p:nvPr>
            <p:ph type="body" idx="2"/>
          </p:nvPr>
        </p:nvSpPr>
        <p:spPr>
          <a:xfrm>
            <a:off x="3812380" y="5243614"/>
            <a:ext cx="4567240" cy="408746"/>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chemeClr val="accent6"/>
              </a:buClr>
              <a:buSzPts val="1600"/>
              <a:buFont typeface="Helvetica Neue"/>
              <a:buNone/>
              <a:defRPr sz="1600">
                <a:solidFill>
                  <a:schemeClr val="accent6"/>
                </a:solidFill>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46" name="Google Shape;46;p115"/>
          <p:cNvSpPr/>
          <p:nvPr/>
        </p:nvSpPr>
        <p:spPr>
          <a:xfrm>
            <a:off x="0" y="5943600"/>
            <a:ext cx="12192000" cy="776514"/>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47" name="Google Shape;47;p115"/>
          <p:cNvSpPr txBox="1">
            <a:spLocks noGrp="1"/>
          </p:cNvSpPr>
          <p:nvPr>
            <p:ph type="sldNum" idx="12"/>
          </p:nvPr>
        </p:nvSpPr>
        <p:spPr>
          <a:xfrm>
            <a:off x="8602776" y="6356350"/>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8"/>
        <p:cNvGrpSpPr/>
        <p:nvPr/>
      </p:nvGrpSpPr>
      <p:grpSpPr>
        <a:xfrm>
          <a:off x="0" y="0"/>
          <a:ext cx="0" cy="0"/>
          <a:chOff x="0" y="0"/>
          <a:chExt cx="0" cy="0"/>
        </a:xfrm>
      </p:grpSpPr>
      <p:sp>
        <p:nvSpPr>
          <p:cNvPr id="49" name="Google Shape;49;p116"/>
          <p:cNvSpPr txBox="1">
            <a:spLocks noGrp="1"/>
          </p:cNvSpPr>
          <p:nvPr>
            <p:ph type="sldNum" idx="12"/>
          </p:nvPr>
        </p:nvSpPr>
        <p:spPr>
          <a:xfrm>
            <a:off x="11094353" y="6412688"/>
            <a:ext cx="259448" cy="25244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
        <p:cNvGrpSpPr/>
        <p:nvPr/>
      </p:nvGrpSpPr>
      <p:grpSpPr>
        <a:xfrm>
          <a:off x="0" y="0"/>
          <a:ext cx="0" cy="0"/>
          <a:chOff x="0" y="0"/>
          <a:chExt cx="0" cy="0"/>
        </a:xfrm>
      </p:grpSpPr>
      <p:sp>
        <p:nvSpPr>
          <p:cNvPr id="51" name="Google Shape;51;p117"/>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08"/>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marR="0" lvl="0"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1pPr>
            <a:lvl2pPr marR="0" lvl="1"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2pPr>
            <a:lvl3pPr marR="0" lvl="2"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3pPr>
            <a:lvl4pPr marR="0" lvl="3"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4pPr>
            <a:lvl5pPr marR="0" lvl="4"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5pPr>
            <a:lvl6pPr marR="0" lvl="5"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6pPr>
            <a:lvl7pPr marR="0" lvl="6"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7pPr>
            <a:lvl8pPr marR="0" lvl="7"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8pPr>
            <a:lvl9pPr marR="0" lvl="8"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9pPr>
          </a:lstStyle>
          <a:p>
            <a:endParaRPr/>
          </a:p>
        </p:txBody>
      </p:sp>
      <p:sp>
        <p:nvSpPr>
          <p:cNvPr id="7" name="Google Shape;7;p108"/>
          <p:cNvSpPr txBox="1">
            <a:spLocks noGrp="1"/>
          </p:cNvSpPr>
          <p:nvPr>
            <p:ph type="body" idx="1"/>
          </p:nvPr>
        </p:nvSpPr>
        <p:spPr>
          <a:xfrm>
            <a:off x="892969" y="1821656"/>
            <a:ext cx="10406064" cy="4420195"/>
          </a:xfrm>
          <a:prstGeom prst="rect">
            <a:avLst/>
          </a:prstGeom>
          <a:noFill/>
          <a:ln>
            <a:noFill/>
          </a:ln>
        </p:spPr>
        <p:txBody>
          <a:bodyPr spcFirstLastPara="1" wrap="square" lIns="50800" tIns="50800" rIns="50800" bIns="50800" anchor="ctr" anchorCtr="0">
            <a:normAutofit/>
          </a:bodyPr>
          <a:lstStyle>
            <a:lvl1pPr marL="457200" marR="0" lvl="0" indent="-368300" algn="l" rtl="0">
              <a:lnSpc>
                <a:spcPct val="100000"/>
              </a:lnSpc>
              <a:spcBef>
                <a:spcPts val="29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L="914400" marR="0" lvl="1"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2pPr>
            <a:lvl3pPr marL="1371600" marR="0" lvl="2"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3pPr>
            <a:lvl4pPr marL="1828800" marR="0" lvl="3"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4pPr>
            <a:lvl5pPr marL="2286000" marR="0" lvl="4"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08"/>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04.jp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49.jp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g"/><Relationship Id="rId9"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 descr="Picture 11"/>
          <p:cNvPicPr preferRelativeResize="0"/>
          <p:nvPr/>
        </p:nvPicPr>
        <p:blipFill rotWithShape="1">
          <a:blip r:embed="rId3">
            <a:alphaModFix/>
          </a:blip>
          <a:srcRect/>
          <a:stretch/>
        </p:blipFill>
        <p:spPr>
          <a:xfrm>
            <a:off x="-2" y="13174"/>
            <a:ext cx="12215516" cy="684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0" descr="AGV_vUdsLZjRTOZgICp2er_Wx1talAz_g8Aodc3CxVltFmu3bWvc8o_SKjvtaNWvLpfB9ehNB_xVSs-HTh8RFq9eguhx-GRtFk0UcYZi0EykJb26dNf40mJT1TZjgXV252AnoyfaqboEAOJA6hnaoy172sVyzsz2tURP=s2048.jpg"/>
          <p:cNvPicPr preferRelativeResize="0"/>
          <p:nvPr/>
        </p:nvPicPr>
        <p:blipFill rotWithShape="1">
          <a:blip r:embed="rId3">
            <a:alphaModFix/>
          </a:blip>
          <a:srcRect/>
          <a:stretch/>
        </p:blipFill>
        <p:spPr>
          <a:xfrm>
            <a:off x="537588" y="237511"/>
            <a:ext cx="11654412" cy="6620489"/>
          </a:xfrm>
          <a:prstGeom prst="rect">
            <a:avLst/>
          </a:prstGeom>
          <a:noFill/>
          <a:ln>
            <a:noFill/>
          </a:ln>
        </p:spPr>
      </p:pic>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9"/>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92" name="Google Shape;692;p99"/>
          <p:cNvPicPr preferRelativeResize="0"/>
          <p:nvPr/>
        </p:nvPicPr>
        <p:blipFill rotWithShape="1">
          <a:blip r:embed="rId3">
            <a:alphaModFix/>
          </a:blip>
          <a:srcRect/>
          <a:stretch/>
        </p:blipFill>
        <p:spPr>
          <a:xfrm>
            <a:off x="-49489" y="-339213"/>
            <a:ext cx="12337137" cy="769865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0"/>
          <p:cNvSpPr txBox="1">
            <a:spLocks noGrp="1"/>
          </p:cNvSpPr>
          <p:nvPr>
            <p:ph type="title"/>
          </p:nvPr>
        </p:nvSpPr>
        <p:spPr>
          <a:xfrm>
            <a:off x="2475961"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98" name="Google Shape;698;p100"/>
          <p:cNvPicPr preferRelativeResize="0"/>
          <p:nvPr/>
        </p:nvPicPr>
        <p:blipFill rotWithShape="1">
          <a:blip r:embed="rId3">
            <a:alphaModFix/>
          </a:blip>
          <a:srcRect/>
          <a:stretch/>
        </p:blipFill>
        <p:spPr>
          <a:xfrm>
            <a:off x="1814050" y="0"/>
            <a:ext cx="9145083" cy="6863292"/>
          </a:xfrm>
          <a:prstGeom prst="rect">
            <a:avLst/>
          </a:prstGeom>
          <a:noFill/>
          <a:ln>
            <a:noFill/>
          </a:ln>
        </p:spPr>
      </p:pic>
      <p:pic>
        <p:nvPicPr>
          <p:cNvPr id="699" name="Google Shape;699;p100"/>
          <p:cNvPicPr preferRelativeResize="0"/>
          <p:nvPr/>
        </p:nvPicPr>
        <p:blipFill rotWithShape="1">
          <a:blip r:embed="rId4">
            <a:alphaModFix/>
          </a:blip>
          <a:srcRect/>
          <a:stretch/>
        </p:blipFill>
        <p:spPr>
          <a:xfrm flipH="1">
            <a:off x="-132736" y="0"/>
            <a:ext cx="1946785" cy="6861983"/>
          </a:xfrm>
          <a:prstGeom prst="rect">
            <a:avLst/>
          </a:prstGeom>
          <a:noFill/>
          <a:ln>
            <a:noFill/>
          </a:ln>
        </p:spPr>
      </p:pic>
      <p:pic>
        <p:nvPicPr>
          <p:cNvPr id="700" name="Google Shape;700;p100"/>
          <p:cNvPicPr preferRelativeResize="0"/>
          <p:nvPr/>
        </p:nvPicPr>
        <p:blipFill rotWithShape="1">
          <a:blip r:embed="rId5">
            <a:alphaModFix/>
          </a:blip>
          <a:srcRect/>
          <a:stretch/>
        </p:blipFill>
        <p:spPr>
          <a:xfrm flipH="1">
            <a:off x="10929636" y="10765"/>
            <a:ext cx="1606493" cy="6861983"/>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1"/>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706" name="Google Shape;706;p101"/>
          <p:cNvPicPr preferRelativeResize="0"/>
          <p:nvPr/>
        </p:nvPicPr>
        <p:blipFill rotWithShape="1">
          <a:blip r:embed="rId3">
            <a:alphaModFix/>
          </a:blip>
          <a:srcRect/>
          <a:stretch/>
        </p:blipFill>
        <p:spPr>
          <a:xfrm>
            <a:off x="1445342" y="-32296"/>
            <a:ext cx="9222656" cy="6921510"/>
          </a:xfrm>
          <a:prstGeom prst="rect">
            <a:avLst/>
          </a:prstGeom>
          <a:noFill/>
          <a:ln>
            <a:noFill/>
          </a:ln>
        </p:spPr>
      </p:pic>
      <p:pic>
        <p:nvPicPr>
          <p:cNvPr id="707" name="Google Shape;707;p101"/>
          <p:cNvPicPr preferRelativeResize="0"/>
          <p:nvPr/>
        </p:nvPicPr>
        <p:blipFill rotWithShape="1">
          <a:blip r:embed="rId4">
            <a:alphaModFix/>
          </a:blip>
          <a:srcRect/>
          <a:stretch/>
        </p:blipFill>
        <p:spPr>
          <a:xfrm flipH="1">
            <a:off x="-7777314" y="-24192"/>
            <a:ext cx="9295263" cy="6921510"/>
          </a:xfrm>
          <a:prstGeom prst="rect">
            <a:avLst/>
          </a:prstGeom>
          <a:noFill/>
          <a:ln>
            <a:noFill/>
          </a:ln>
        </p:spPr>
      </p:pic>
      <p:pic>
        <p:nvPicPr>
          <p:cNvPr id="708" name="Google Shape;708;p101"/>
          <p:cNvPicPr preferRelativeResize="0"/>
          <p:nvPr/>
        </p:nvPicPr>
        <p:blipFill rotWithShape="1">
          <a:blip r:embed="rId4">
            <a:alphaModFix/>
          </a:blip>
          <a:srcRect/>
          <a:stretch/>
        </p:blipFill>
        <p:spPr>
          <a:xfrm flipH="1">
            <a:off x="10667998" y="-17548"/>
            <a:ext cx="9295263" cy="692151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02"/>
          <p:cNvPicPr preferRelativeResize="0"/>
          <p:nvPr/>
        </p:nvPicPr>
        <p:blipFill rotWithShape="1">
          <a:blip r:embed="rId3">
            <a:alphaModFix/>
          </a:blip>
          <a:srcRect/>
          <a:stretch/>
        </p:blipFill>
        <p:spPr>
          <a:xfrm>
            <a:off x="2940928" y="1381711"/>
            <a:ext cx="6397840" cy="1919355"/>
          </a:xfrm>
          <a:prstGeom prst="rect">
            <a:avLst/>
          </a:prstGeom>
          <a:noFill/>
          <a:ln>
            <a:noFill/>
          </a:ln>
        </p:spPr>
      </p:pic>
      <p:pic>
        <p:nvPicPr>
          <p:cNvPr id="714" name="Google Shape;714;p102"/>
          <p:cNvPicPr preferRelativeResize="0"/>
          <p:nvPr/>
        </p:nvPicPr>
        <p:blipFill rotWithShape="1">
          <a:blip r:embed="rId4">
            <a:alphaModFix/>
          </a:blip>
          <a:srcRect/>
          <a:stretch/>
        </p:blipFill>
        <p:spPr>
          <a:xfrm>
            <a:off x="2940920" y="3849613"/>
            <a:ext cx="6397840" cy="191935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126"/>
          <p:cNvPicPr preferRelativeResize="0"/>
          <p:nvPr/>
        </p:nvPicPr>
        <p:blipFill rotWithShape="1">
          <a:blip r:embed="rId3">
            <a:alphaModFix/>
          </a:blip>
          <a:srcRect/>
          <a:stretch/>
        </p:blipFill>
        <p:spPr>
          <a:xfrm>
            <a:off x="3427852" y="112158"/>
            <a:ext cx="4989034" cy="5045599"/>
          </a:xfrm>
          <a:prstGeom prst="rect">
            <a:avLst/>
          </a:prstGeom>
          <a:noFill/>
          <a:ln>
            <a:noFill/>
          </a:ln>
        </p:spPr>
      </p:pic>
      <p:sp>
        <p:nvSpPr>
          <p:cNvPr id="720" name="Google Shape;720;p126"/>
          <p:cNvSpPr txBox="1"/>
          <p:nvPr/>
        </p:nvSpPr>
        <p:spPr>
          <a:xfrm>
            <a:off x="1841466" y="5420443"/>
            <a:ext cx="8161805"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a:solidFill>
                  <a:srgbClr val="5E5E5E"/>
                </a:solidFill>
                <a:latin typeface="Helvetica Neue"/>
                <a:ea typeface="Helvetica Neue"/>
                <a:cs typeface="Helvetica Neue"/>
                <a:sym typeface="Helvetica Neue"/>
              </a:rPr>
              <a:t>Scripts</a:t>
            </a:r>
            <a:endParaRPr sz="3234"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3"/>
          <p:cNvSpPr txBox="1"/>
          <p:nvPr/>
        </p:nvSpPr>
        <p:spPr>
          <a:xfrm>
            <a:off x="2120355" y="2859952"/>
            <a:ext cx="7857844"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a:solidFill>
                  <a:srgbClr val="5E5E5E"/>
                </a:solidFill>
                <a:latin typeface="Helvetica Neue"/>
                <a:ea typeface="Helvetica Neue"/>
                <a:cs typeface="Helvetica Neue"/>
                <a:sym typeface="Helvetica Neue"/>
              </a:rPr>
              <a:t>Perfect Your Scripts</a:t>
            </a:r>
            <a:endParaRPr sz="4711" b="0" i="0" u="none" strike="noStrike" cap="none">
              <a:solidFill>
                <a:srgbClr val="5E5E5E"/>
              </a:solidFill>
              <a:latin typeface="Helvetica Neue"/>
              <a:ea typeface="Helvetica Neue"/>
              <a:cs typeface="Helvetica Neue"/>
              <a:sym typeface="Helvetica Neue"/>
            </a:endParaRPr>
          </a:p>
        </p:txBody>
      </p:sp>
      <p:sp>
        <p:nvSpPr>
          <p:cNvPr id="726" name="Google Shape;726;p103"/>
          <p:cNvSpPr/>
          <p:nvPr/>
        </p:nvSpPr>
        <p:spPr>
          <a:xfrm>
            <a:off x="6005385" y="1876834"/>
            <a:ext cx="359648" cy="859359"/>
          </a:xfrm>
          <a:prstGeom prst="downArrow">
            <a:avLst>
              <a:gd name="adj1" fmla="val 50000"/>
              <a:gd name="adj2"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5E5E5E"/>
              </a:buClr>
              <a:buSzPts val="5836"/>
              <a:buFont typeface="Helvetica Neue"/>
              <a:buNone/>
            </a:pPr>
            <a:endParaRPr sz="5836" b="0" i="0" u="none" strike="noStrike" cap="none">
              <a:solidFill>
                <a:srgbClr val="5E5E5E"/>
              </a:solidFill>
              <a:latin typeface="Helvetica Neue"/>
              <a:ea typeface="Helvetica Neue"/>
              <a:cs typeface="Helvetica Neue"/>
              <a:sym typeface="Helvetica Neue"/>
            </a:endParaRPr>
          </a:p>
        </p:txBody>
      </p:sp>
      <p:sp>
        <p:nvSpPr>
          <p:cNvPr id="727" name="Google Shape;727;p103"/>
          <p:cNvSpPr txBox="1"/>
          <p:nvPr/>
        </p:nvSpPr>
        <p:spPr>
          <a:xfrm>
            <a:off x="2167078" y="385734"/>
            <a:ext cx="8161805"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a:solidFill>
                  <a:srgbClr val="5E5E5E"/>
                </a:solidFill>
                <a:latin typeface="Helvetica Neue"/>
                <a:ea typeface="Helvetica Neue"/>
                <a:cs typeface="Helvetica Neue"/>
                <a:sym typeface="Helvetica Neue"/>
              </a:rPr>
              <a:t>Pick 2 Names </a:t>
            </a:r>
            <a:endParaRPr sz="4711" b="0" i="0" u="none" strike="noStrike" cap="none">
              <a:solidFill>
                <a:srgbClr val="5E5E5E"/>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34"/>
              <a:buFont typeface="Helvetica Neue"/>
              <a:buNone/>
            </a:pPr>
            <a:r>
              <a:rPr lang="en-US" sz="3234" b="0" i="0" u="none" strike="noStrike" cap="none">
                <a:solidFill>
                  <a:srgbClr val="5E5E5E"/>
                </a:solidFill>
                <a:latin typeface="Helvetica Neue"/>
                <a:ea typeface="Helvetica Neue"/>
                <a:cs typeface="Helvetica Neue"/>
                <a:sym typeface="Helvetica Neue"/>
              </a:rPr>
              <a:t>(hot and warm)</a:t>
            </a:r>
            <a:endParaRPr sz="3234" b="0" i="0" u="none" strike="noStrike" cap="none">
              <a:solidFill>
                <a:srgbClr val="5E5E5E"/>
              </a:solidFill>
              <a:latin typeface="Helvetica Neue"/>
              <a:ea typeface="Helvetica Neue"/>
              <a:cs typeface="Helvetica Neue"/>
              <a:sym typeface="Helvetica Neue"/>
            </a:endParaRPr>
          </a:p>
        </p:txBody>
      </p:sp>
      <p:sp>
        <p:nvSpPr>
          <p:cNvPr id="728" name="Google Shape;728;p103"/>
          <p:cNvSpPr/>
          <p:nvPr/>
        </p:nvSpPr>
        <p:spPr>
          <a:xfrm>
            <a:off x="6005385" y="4001045"/>
            <a:ext cx="359648" cy="859359"/>
          </a:xfrm>
          <a:prstGeom prst="downArrow">
            <a:avLst>
              <a:gd name="adj1" fmla="val 50000"/>
              <a:gd name="adj2"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5E5E5E"/>
              </a:buClr>
              <a:buSzPts val="5836"/>
              <a:buFont typeface="Helvetica Neue"/>
              <a:buNone/>
            </a:pPr>
            <a:endParaRPr sz="5836" b="0" i="0" u="none" strike="noStrike" cap="none">
              <a:solidFill>
                <a:srgbClr val="5E5E5E"/>
              </a:solidFill>
              <a:latin typeface="Helvetica Neue"/>
              <a:ea typeface="Helvetica Neue"/>
              <a:cs typeface="Helvetica Neue"/>
              <a:sym typeface="Helvetica Neue"/>
            </a:endParaRPr>
          </a:p>
        </p:txBody>
      </p:sp>
      <p:sp>
        <p:nvSpPr>
          <p:cNvPr id="729" name="Google Shape;729;p103"/>
          <p:cNvSpPr txBox="1"/>
          <p:nvPr/>
        </p:nvSpPr>
        <p:spPr>
          <a:xfrm>
            <a:off x="2319058" y="5183121"/>
            <a:ext cx="7857844"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a:solidFill>
                  <a:srgbClr val="5E5E5E"/>
                </a:solidFill>
                <a:latin typeface="Helvetica Neue"/>
                <a:ea typeface="Helvetica Neue"/>
                <a:cs typeface="Helvetica Neue"/>
                <a:sym typeface="Helvetica Neue"/>
              </a:rPr>
              <a:t>Send a Text</a:t>
            </a:r>
            <a:endParaRPr sz="4711"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4"/>
          <p:cNvSpPr txBox="1">
            <a:spLocks noGrp="1"/>
          </p:cNvSpPr>
          <p:nvPr>
            <p:ph type="body" idx="1"/>
          </p:nvPr>
        </p:nvSpPr>
        <p:spPr>
          <a:xfrm>
            <a:off x="634364" y="1959365"/>
            <a:ext cx="11476636" cy="1891418"/>
          </a:xfrm>
          <a:prstGeom prst="rect">
            <a:avLst/>
          </a:prstGeom>
          <a:noFill/>
          <a:ln>
            <a:noFill/>
          </a:ln>
        </p:spPr>
        <p:txBody>
          <a:bodyPr spcFirstLastPara="1" wrap="square" lIns="50800" tIns="50800" rIns="50800" bIns="50800" anchor="ctr" anchorCtr="0">
            <a:normAutofit/>
          </a:bodyPr>
          <a:lstStyle/>
          <a:p>
            <a:pPr marL="0" lvl="0" indent="0" algn="l" rtl="0">
              <a:lnSpc>
                <a:spcPct val="80000"/>
              </a:lnSpc>
              <a:spcBef>
                <a:spcPts val="0"/>
              </a:spcBef>
              <a:spcAft>
                <a:spcPts val="0"/>
              </a:spcAft>
              <a:buClr>
                <a:srgbClr val="FFFFFF"/>
              </a:buClr>
              <a:buSzPts val="3300"/>
              <a:buFont typeface="Raleway"/>
              <a:buNone/>
            </a:pPr>
            <a:r>
              <a:rPr lang="en-US" sz="3300"/>
              <a:t>You will get all </a:t>
            </a:r>
            <a:r>
              <a:rPr lang="en-US" sz="3300" b="1"/>
              <a:t>you want in life, </a:t>
            </a:r>
            <a:endParaRPr sz="3300"/>
          </a:p>
          <a:p>
            <a:pPr marL="0" lvl="0" indent="0" algn="l" rtl="0">
              <a:lnSpc>
                <a:spcPct val="80000"/>
              </a:lnSpc>
              <a:spcBef>
                <a:spcPts val="1900"/>
              </a:spcBef>
              <a:spcAft>
                <a:spcPts val="0"/>
              </a:spcAft>
              <a:buClr>
                <a:srgbClr val="FFFFFF"/>
              </a:buClr>
              <a:buSzPts val="3300"/>
              <a:buFont typeface="Raleway"/>
              <a:buNone/>
            </a:pPr>
            <a:r>
              <a:rPr lang="en-US" sz="3300"/>
              <a:t>if you help enough </a:t>
            </a:r>
            <a:r>
              <a:rPr lang="en-US" sz="3300" b="1"/>
              <a:t>other people </a:t>
            </a:r>
            <a:r>
              <a:rPr lang="en-US" sz="3300"/>
              <a:t>get what they want.</a:t>
            </a:r>
            <a:endParaRPr/>
          </a:p>
        </p:txBody>
      </p:sp>
      <p:sp>
        <p:nvSpPr>
          <p:cNvPr id="735" name="Google Shape;735;p104"/>
          <p:cNvSpPr txBox="1">
            <a:spLocks noGrp="1"/>
          </p:cNvSpPr>
          <p:nvPr>
            <p:ph type="body" idx="2"/>
          </p:nvPr>
        </p:nvSpPr>
        <p:spPr>
          <a:xfrm>
            <a:off x="643890" y="2905074"/>
            <a:ext cx="11457583" cy="242058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1600"/>
              <a:buFont typeface="Raleway"/>
              <a:buNone/>
            </a:pPr>
            <a:r>
              <a:rPr lang="en-US" sz="1600" b="0" i="0" u="none" strike="noStrike" cap="none">
                <a:solidFill>
                  <a:srgbClr val="FFFFFF"/>
                </a:solidFill>
                <a:latin typeface="Raleway"/>
                <a:ea typeface="Raleway"/>
                <a:cs typeface="Raleway"/>
                <a:sym typeface="Raleway"/>
              </a:rPr>
              <a:t>- Zig Ziglar</a:t>
            </a:r>
            <a:endParaRPr/>
          </a:p>
        </p:txBody>
      </p:sp>
      <p:sp>
        <p:nvSpPr>
          <p:cNvPr id="736" name="Google Shape;736;p104"/>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5"/>
          <p:cNvSpPr txBox="1">
            <a:spLocks noGrp="1"/>
          </p:cNvSpPr>
          <p:nvPr>
            <p:ph type="title"/>
          </p:nvPr>
        </p:nvSpPr>
        <p:spPr>
          <a:xfrm>
            <a:off x="1282262" y="2513770"/>
            <a:ext cx="9385739" cy="3101583"/>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5226"/>
              <a:buFont typeface="Open Sans Light"/>
              <a:buNone/>
            </a:pPr>
            <a:r>
              <a:rPr lang="en-US" sz="5226">
                <a:solidFill>
                  <a:schemeClr val="accent1"/>
                </a:solidFill>
              </a:rPr>
              <a:t>SATURDAY:</a:t>
            </a:r>
            <a:br>
              <a:rPr lang="en-US" sz="5226">
                <a:solidFill>
                  <a:schemeClr val="accent1"/>
                </a:solidFill>
              </a:rPr>
            </a:br>
            <a:r>
              <a:rPr lang="en-US" sz="5226">
                <a:solidFill>
                  <a:schemeClr val="accent1"/>
                </a:solidFill>
              </a:rPr>
              <a:t>2525 N. Three Falls Dr.</a:t>
            </a:r>
            <a:br>
              <a:rPr lang="en-US" sz="5226">
                <a:solidFill>
                  <a:schemeClr val="accent1"/>
                </a:solidFill>
              </a:rPr>
            </a:br>
            <a:r>
              <a:rPr lang="en-US" sz="5226">
                <a:solidFill>
                  <a:schemeClr val="accent1"/>
                </a:solidFill>
              </a:rPr>
              <a:t>Alpine, UT</a:t>
            </a:r>
            <a:br>
              <a:rPr lang="en-US" sz="5226">
                <a:solidFill>
                  <a:schemeClr val="accent1"/>
                </a:solidFill>
              </a:rPr>
            </a:br>
            <a:r>
              <a:rPr lang="en-US" sz="5226">
                <a:solidFill>
                  <a:schemeClr val="accent1"/>
                </a:solidFill>
              </a:rPr>
              <a:t>9am-3pm</a:t>
            </a:r>
            <a:endParaRPr/>
          </a:p>
        </p:txBody>
      </p:sp>
      <p:sp>
        <p:nvSpPr>
          <p:cNvPr id="742" name="Google Shape;742;p105"/>
          <p:cNvSpPr txBox="1">
            <a:spLocks noGrp="1"/>
          </p:cNvSpPr>
          <p:nvPr>
            <p:ph type="body" idx="1"/>
          </p:nvPr>
        </p:nvSpPr>
        <p:spPr>
          <a:xfrm>
            <a:off x="1524000" y="1493363"/>
            <a:ext cx="9144000" cy="514341"/>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808080"/>
              </a:buClr>
              <a:buSzPts val="868"/>
              <a:buFont typeface="Open Sans"/>
              <a:buNone/>
            </a:pPr>
            <a:r>
              <a:rPr lang="en-US" sz="868">
                <a:latin typeface="Open Sans"/>
                <a:ea typeface="Open Sans"/>
                <a:cs typeface="Open Sans"/>
                <a:sym typeface="Open Sans"/>
              </a:rPr>
              <a:t>EXPERIENCE</a:t>
            </a:r>
            <a:endParaRPr/>
          </a:p>
          <a:p>
            <a:pPr marL="0" lvl="0" indent="0" algn="ctr" rtl="0">
              <a:lnSpc>
                <a:spcPct val="100000"/>
              </a:lnSpc>
              <a:spcBef>
                <a:spcPts val="700"/>
              </a:spcBef>
              <a:spcAft>
                <a:spcPts val="0"/>
              </a:spcAft>
              <a:buClr>
                <a:srgbClr val="808080"/>
              </a:buClr>
              <a:buSzPts val="868"/>
              <a:buFont typeface="Open Sans"/>
              <a:buNone/>
            </a:pPr>
            <a:r>
              <a:rPr lang="en-US" sz="868">
                <a:latin typeface="Open Sans"/>
                <a:ea typeface="Open Sans"/>
                <a:cs typeface="Open Sans"/>
                <a:sym typeface="Open Sans"/>
              </a:rPr>
              <a:t>doTERRA</a:t>
            </a:r>
            <a:endParaRPr/>
          </a:p>
        </p:txBody>
      </p:sp>
      <p:sp>
        <p:nvSpPr>
          <p:cNvPr id="743" name="Google Shape;743;p105"/>
          <p:cNvSpPr/>
          <p:nvPr/>
        </p:nvSpPr>
        <p:spPr>
          <a:xfrm>
            <a:off x="5925606" y="800848"/>
            <a:ext cx="340789" cy="584204"/>
          </a:xfrm>
          <a:custGeom>
            <a:avLst/>
            <a:gdLst/>
            <a:ahLst/>
            <a:cxnLst/>
            <a:rect l="l" t="t"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chemeClr val="accen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500"/>
                                        <p:tgtEl>
                                          <p:spTgt spid="7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2">
                                            <p:txEl>
                                              <p:pRg st="1" end="1"/>
                                            </p:txEl>
                                          </p:spTgt>
                                        </p:tgtEl>
                                        <p:attrNameLst>
                                          <p:attrName>style.visibility</p:attrName>
                                        </p:attrNameLst>
                                      </p:cBhvr>
                                      <p:to>
                                        <p:strVal val="visible"/>
                                      </p:to>
                                    </p:set>
                                    <p:animEffect transition="in" filter="fade">
                                      <p:cBhvr>
                                        <p:cTn id="10" dur="500"/>
                                        <p:tgtEl>
                                          <p:spTgt spid="742">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41"/>
                                        </p:tgtEl>
                                        <p:attrNameLst>
                                          <p:attrName>style.visibility</p:attrName>
                                        </p:attrNameLst>
                                      </p:cBhvr>
                                      <p:to>
                                        <p:strVal val="visible"/>
                                      </p:to>
                                    </p:set>
                                    <p:animEffect transition="in" filter="fade">
                                      <p:cBhvr>
                                        <p:cTn id="14"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106" descr="Picture 11"/>
          <p:cNvPicPr preferRelativeResize="0"/>
          <p:nvPr/>
        </p:nvPicPr>
        <p:blipFill rotWithShape="1">
          <a:blip r:embed="rId3">
            <a:alphaModFix/>
          </a:blip>
          <a:srcRect/>
          <a:stretch/>
        </p:blipFill>
        <p:spPr>
          <a:xfrm>
            <a:off x="-23515" y="13174"/>
            <a:ext cx="12215515" cy="6844827"/>
          </a:xfrm>
          <a:prstGeom prst="rect">
            <a:avLst/>
          </a:prstGeom>
          <a:noFill/>
          <a:ln>
            <a:noFill/>
          </a:ln>
        </p:spPr>
      </p:pic>
      <p:sp>
        <p:nvSpPr>
          <p:cNvPr id="749" name="Google Shape;749;p106"/>
          <p:cNvSpPr txBox="1"/>
          <p:nvPr/>
        </p:nvSpPr>
        <p:spPr>
          <a:xfrm>
            <a:off x="1051865" y="3435587"/>
            <a:ext cx="4344571" cy="2318583"/>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Next Events:</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January 24-25</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February 21-22</a:t>
            </a:r>
            <a:endParaRPr sz="1400" b="0" i="0" u="none" strike="noStrike" cap="none">
              <a:solidFill>
                <a:srgbClr val="000000"/>
              </a:solidFill>
              <a:latin typeface="Arial"/>
              <a:ea typeface="Arial"/>
              <a:cs typeface="Arial"/>
              <a:sym typeface="Arial"/>
            </a:endParaRPr>
          </a:p>
        </p:txBody>
      </p:sp>
      <p:pic>
        <p:nvPicPr>
          <p:cNvPr id="750" name="Google Shape;750;p106" descr="Foundations text.png"/>
          <p:cNvPicPr preferRelativeResize="0"/>
          <p:nvPr/>
        </p:nvPicPr>
        <p:blipFill rotWithShape="1">
          <a:blip r:embed="rId4">
            <a:alphaModFix/>
          </a:blip>
          <a:srcRect/>
          <a:stretch/>
        </p:blipFill>
        <p:spPr>
          <a:xfrm>
            <a:off x="7121955" y="4049760"/>
            <a:ext cx="3398594" cy="1416083"/>
          </a:xfrm>
          <a:prstGeom prst="rect">
            <a:avLst/>
          </a:prstGeom>
          <a:noFill/>
          <a:ln>
            <a:noFill/>
          </a:ln>
        </p:spPr>
      </p:pic>
    </p:spTree>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107" descr="Screen Shot 2019-10-19 at 11.32.32 AM.png"/>
          <p:cNvPicPr preferRelativeResize="0"/>
          <p:nvPr/>
        </p:nvPicPr>
        <p:blipFill rotWithShape="1">
          <a:blip r:embed="rId3">
            <a:alphaModFix/>
          </a:blip>
          <a:srcRect/>
          <a:stretch/>
        </p:blipFill>
        <p:spPr>
          <a:xfrm>
            <a:off x="-32150" y="-805385"/>
            <a:ext cx="12256299" cy="8156202"/>
          </a:xfrm>
          <a:prstGeom prst="rect">
            <a:avLst/>
          </a:prstGeom>
          <a:noFill/>
          <a:ln>
            <a:noFill/>
          </a:ln>
        </p:spPr>
      </p:pic>
      <p:sp>
        <p:nvSpPr>
          <p:cNvPr id="756" name="Google Shape;756;p107"/>
          <p:cNvSpPr txBox="1"/>
          <p:nvPr/>
        </p:nvSpPr>
        <p:spPr>
          <a:xfrm>
            <a:off x="5109455" y="603152"/>
            <a:ext cx="2367281"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BELIEF</a:t>
            </a:r>
            <a:endParaRPr sz="1400" b="0" i="0" u="none" strike="noStrike" cap="none">
              <a:solidFill>
                <a:srgbClr val="000000"/>
              </a:solidFill>
              <a:latin typeface="Arial"/>
              <a:ea typeface="Arial"/>
              <a:cs typeface="Arial"/>
              <a:sym typeface="Arial"/>
            </a:endParaRPr>
          </a:p>
        </p:txBody>
      </p:sp>
      <p:sp>
        <p:nvSpPr>
          <p:cNvPr id="757" name="Google Shape;757;p107"/>
          <p:cNvSpPr txBox="1"/>
          <p:nvPr/>
        </p:nvSpPr>
        <p:spPr>
          <a:xfrm>
            <a:off x="12624806" y="484189"/>
            <a:ext cx="2279016"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5E5E5E"/>
              </a:buClr>
              <a:buSzPts val="5000"/>
              <a:buFont typeface="Arial"/>
              <a:buNone/>
            </a:pPr>
            <a:r>
              <a:rPr lang="en-US" sz="5000" b="0" i="0" u="none" strike="noStrike" cap="none">
                <a:solidFill>
                  <a:srgbClr val="5E5E5E"/>
                </a:solidFill>
                <a:latin typeface="Arial"/>
                <a:ea typeface="Arial"/>
                <a:cs typeface="Arial"/>
                <a:sym typeface="Arial"/>
              </a:rPr>
              <a:t>STUCK</a:t>
            </a:r>
            <a:endParaRPr sz="1400" b="0" i="0" u="none" strike="noStrike" cap="none">
              <a:solidFill>
                <a:srgbClr val="000000"/>
              </a:solidFill>
              <a:latin typeface="Arial"/>
              <a:ea typeface="Arial"/>
              <a:cs typeface="Arial"/>
              <a:sym typeface="Arial"/>
            </a:endParaRPr>
          </a:p>
        </p:txBody>
      </p:sp>
      <p:sp>
        <p:nvSpPr>
          <p:cNvPr id="758" name="Google Shape;758;p107"/>
          <p:cNvSpPr txBox="1"/>
          <p:nvPr/>
        </p:nvSpPr>
        <p:spPr>
          <a:xfrm>
            <a:off x="12873655" y="1408456"/>
            <a:ext cx="3373121" cy="1079501"/>
          </a:xfrm>
          <a:prstGeom prst="rect">
            <a:avLst/>
          </a:prstGeom>
          <a:noFill/>
          <a:ln>
            <a:noFill/>
          </a:ln>
        </p:spPr>
        <p:txBody>
          <a:bodyPr spcFirstLastPara="1" wrap="square" lIns="25400" tIns="25400" rIns="25400" bIns="25400" anchor="t" anchorCtr="0">
            <a:spAutoFit/>
          </a:bodyPr>
          <a:lstStyle/>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Partner not on board</a:t>
            </a:r>
            <a:endParaRPr sz="5000" b="0" i="0" u="none" strike="noStrike" cap="none">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Burnout</a:t>
            </a:r>
            <a:endParaRPr sz="5000" b="0" i="0" u="none" strike="noStrike" cap="none">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Not duplicating</a:t>
            </a:r>
            <a:endParaRPr sz="1400" b="0" i="0" u="none" strike="noStrike" cap="none">
              <a:solidFill>
                <a:srgbClr val="000000"/>
              </a:solidFill>
              <a:latin typeface="Arial"/>
              <a:ea typeface="Arial"/>
              <a:cs typeface="Arial"/>
              <a:sym typeface="Arial"/>
            </a:endParaRPr>
          </a:p>
        </p:txBody>
      </p:sp>
      <p:sp>
        <p:nvSpPr>
          <p:cNvPr id="759" name="Google Shape;759;p107"/>
          <p:cNvSpPr txBox="1"/>
          <p:nvPr/>
        </p:nvSpPr>
        <p:spPr>
          <a:xfrm>
            <a:off x="7734676" y="4563772"/>
            <a:ext cx="2645411"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ACTION</a:t>
            </a:r>
            <a:endParaRPr sz="1400" b="0" i="0" u="none" strike="noStrike" cap="none">
              <a:solidFill>
                <a:srgbClr val="000000"/>
              </a:solidFill>
              <a:latin typeface="Arial"/>
              <a:ea typeface="Arial"/>
              <a:cs typeface="Arial"/>
              <a:sym typeface="Arial"/>
            </a:endParaRPr>
          </a:p>
        </p:txBody>
      </p:sp>
      <p:sp>
        <p:nvSpPr>
          <p:cNvPr id="760" name="Google Shape;760;p107"/>
          <p:cNvSpPr txBox="1"/>
          <p:nvPr/>
        </p:nvSpPr>
        <p:spPr>
          <a:xfrm>
            <a:off x="2118541" y="4563772"/>
            <a:ext cx="2577466"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RESULT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34"/>
        <p:cNvGrpSpPr/>
        <p:nvPr/>
      </p:nvGrpSpPr>
      <p:grpSpPr>
        <a:xfrm>
          <a:off x="0" y="0"/>
          <a:ext cx="0" cy="0"/>
          <a:chOff x="0" y="0"/>
          <a:chExt cx="0" cy="0"/>
        </a:xfrm>
      </p:grpSpPr>
      <p:sp>
        <p:nvSpPr>
          <p:cNvPr id="135" name="Google Shape;135;p11"/>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136" name="Google Shape;136;p11" descr="AGV_vUe_EValqmQEMWpnOowMGpZeVDWpmR2tKDH-O6AbrFYLwhB560Wi5tEkk0pvsOhJgYY9pt8No0hVjck02GpqmEcgm16M6SiCCXoWO1Y8YQ5nY437bPt-TKFJhkfc27WOkIg8u2Nl596cKjRPPMwMerm7SaTjqlON=s2048.png"/>
          <p:cNvPicPr preferRelativeResize="0"/>
          <p:nvPr/>
        </p:nvPicPr>
        <p:blipFill rotWithShape="1">
          <a:blip r:embed="rId3">
            <a:alphaModFix/>
          </a:blip>
          <a:srcRect/>
          <a:stretch/>
        </p:blipFill>
        <p:spPr>
          <a:xfrm>
            <a:off x="0" y="233146"/>
            <a:ext cx="11777515" cy="6624854"/>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545121" y="685801"/>
            <a:ext cx="11101756"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5820"/>
              <a:buFont typeface="Open Sans Light"/>
              <a:buNone/>
            </a:pPr>
            <a:r>
              <a:rPr lang="en-US" sz="5820">
                <a:solidFill>
                  <a:schemeClr val="accent1"/>
                </a:solidFill>
              </a:rPr>
              <a:t>Income Disclosures – Top Ranks</a:t>
            </a:r>
            <a:endParaRPr/>
          </a:p>
        </p:txBody>
      </p:sp>
      <p:pic>
        <p:nvPicPr>
          <p:cNvPr id="142" name="Google Shape;142;p12" descr="Google Shape;141;p20"/>
          <p:cNvPicPr preferRelativeResize="0"/>
          <p:nvPr/>
        </p:nvPicPr>
        <p:blipFill rotWithShape="1">
          <a:blip r:embed="rId3">
            <a:alphaModFix/>
          </a:blip>
          <a:srcRect/>
          <a:stretch/>
        </p:blipFill>
        <p:spPr>
          <a:xfrm>
            <a:off x="174578" y="2314596"/>
            <a:ext cx="11980724" cy="3491843"/>
          </a:xfrm>
          <a:prstGeom prst="rect">
            <a:avLst/>
          </a:prstGeom>
          <a:noFill/>
          <a:ln>
            <a:noFill/>
          </a:ln>
        </p:spPr>
      </p:pic>
      <p:sp>
        <p:nvSpPr>
          <p:cNvPr id="143" name="Google Shape;143;p12"/>
          <p:cNvSpPr/>
          <p:nvPr/>
        </p:nvSpPr>
        <p:spPr>
          <a:xfrm>
            <a:off x="10380372" y="2314596"/>
            <a:ext cx="1774930" cy="3491843"/>
          </a:xfrm>
          <a:prstGeom prst="rect">
            <a:avLst/>
          </a:prstGeom>
          <a:noFill/>
          <a:ln w="76200" cap="flat" cmpd="sng">
            <a:solidFill>
              <a:schemeClr val="accent1"/>
            </a:solidFill>
            <a:prstDash val="solid"/>
            <a:round/>
            <a:headEnd type="none" w="sm" len="sm"/>
            <a:tailEnd type="none" w="sm" len="sm"/>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3" descr="Picture 6"/>
          <p:cNvPicPr preferRelativeResize="0"/>
          <p:nvPr/>
        </p:nvPicPr>
        <p:blipFill rotWithShape="1">
          <a:blip r:embed="rId3">
            <a:alphaModFix/>
          </a:blip>
          <a:srcRect/>
          <a:stretch/>
        </p:blipFill>
        <p:spPr>
          <a:xfrm>
            <a:off x="1554224" y="411134"/>
            <a:ext cx="9465214" cy="6872983"/>
          </a:xfrm>
          <a:prstGeom prst="rect">
            <a:avLst/>
          </a:prstGeom>
          <a:noFill/>
          <a:ln>
            <a:noFill/>
          </a:ln>
        </p:spPr>
      </p:pic>
      <p:sp>
        <p:nvSpPr>
          <p:cNvPr id="149" name="Google Shape;149;p13"/>
          <p:cNvSpPr txBox="1"/>
          <p:nvPr/>
        </p:nvSpPr>
        <p:spPr>
          <a:xfrm>
            <a:off x="1532424" y="4462226"/>
            <a:ext cx="1321801" cy="959933"/>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600"/>
              <a:buFont typeface="Rock Salt"/>
              <a:buNone/>
            </a:pPr>
            <a:r>
              <a:rPr lang="en-US" sz="2600" b="0" i="0" u="none" strike="noStrike" cap="none">
                <a:solidFill>
                  <a:srgbClr val="76A5AF"/>
                </a:solidFill>
                <a:latin typeface="Rock Salt"/>
                <a:ea typeface="Rock Salt"/>
                <a:cs typeface="Rock Salt"/>
                <a:sym typeface="Rock Salt"/>
              </a:rPr>
              <a:t>1193</a:t>
            </a:r>
            <a:endParaRPr sz="1400" b="0" i="0" u="none" strike="noStrike" cap="none">
              <a:solidFill>
                <a:srgbClr val="000000"/>
              </a:solidFill>
              <a:latin typeface="Arial"/>
              <a:ea typeface="Arial"/>
              <a:cs typeface="Arial"/>
              <a:sym typeface="Arial"/>
            </a:endParaRPr>
          </a:p>
        </p:txBody>
      </p:sp>
      <p:sp>
        <p:nvSpPr>
          <p:cNvPr id="150" name="Google Shape;150;p13"/>
          <p:cNvSpPr txBox="1"/>
          <p:nvPr/>
        </p:nvSpPr>
        <p:spPr>
          <a:xfrm>
            <a:off x="2854212" y="3980877"/>
            <a:ext cx="1059902"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357</a:t>
            </a:r>
            <a:endParaRPr sz="1400" b="0" i="0" u="none" strike="noStrike" cap="none">
              <a:solidFill>
                <a:srgbClr val="000000"/>
              </a:solidFill>
              <a:latin typeface="Arial"/>
              <a:ea typeface="Arial"/>
              <a:cs typeface="Arial"/>
              <a:sym typeface="Arial"/>
            </a:endParaRPr>
          </a:p>
        </p:txBody>
      </p:sp>
      <p:sp>
        <p:nvSpPr>
          <p:cNvPr id="151" name="Google Shape;151;p13"/>
          <p:cNvSpPr txBox="1"/>
          <p:nvPr/>
        </p:nvSpPr>
        <p:spPr>
          <a:xfrm>
            <a:off x="4008261" y="3685752"/>
            <a:ext cx="960001"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192</a:t>
            </a:r>
            <a:endParaRPr sz="1400" b="0" i="0" u="none" strike="noStrike" cap="none">
              <a:solidFill>
                <a:srgbClr val="000000"/>
              </a:solidFill>
              <a:latin typeface="Arial"/>
              <a:ea typeface="Arial"/>
              <a:cs typeface="Arial"/>
              <a:sym typeface="Arial"/>
            </a:endParaRPr>
          </a:p>
        </p:txBody>
      </p:sp>
      <p:sp>
        <p:nvSpPr>
          <p:cNvPr id="152" name="Google Shape;152;p13"/>
          <p:cNvSpPr txBox="1"/>
          <p:nvPr/>
        </p:nvSpPr>
        <p:spPr>
          <a:xfrm>
            <a:off x="5186293" y="3183075"/>
            <a:ext cx="760801"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77</a:t>
            </a:r>
            <a:endParaRPr sz="1400" b="0" i="0" u="none" strike="noStrike" cap="none">
              <a:solidFill>
                <a:srgbClr val="000000"/>
              </a:solidFill>
              <a:latin typeface="Arial"/>
              <a:ea typeface="Arial"/>
              <a:cs typeface="Arial"/>
              <a:sym typeface="Arial"/>
            </a:endParaRPr>
          </a:p>
        </p:txBody>
      </p:sp>
      <p:sp>
        <p:nvSpPr>
          <p:cNvPr id="153" name="Google Shape;153;p13"/>
          <p:cNvSpPr txBox="1"/>
          <p:nvPr/>
        </p:nvSpPr>
        <p:spPr>
          <a:xfrm>
            <a:off x="1775999" y="2476751"/>
            <a:ext cx="5100001" cy="589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6A5AF"/>
              </a:buClr>
              <a:buSzPts val="2300"/>
              <a:buFont typeface="Open Sans"/>
              <a:buNone/>
            </a:pPr>
            <a:r>
              <a:rPr lang="en-US" sz="2300" b="0" i="0" u="none" strike="noStrike" cap="none">
                <a:solidFill>
                  <a:srgbClr val="76A5AF"/>
                </a:solidFill>
                <a:latin typeface="Open Sans"/>
                <a:ea typeface="Open Sans"/>
                <a:cs typeface="Open Sans"/>
                <a:sym typeface="Open Sans"/>
              </a:rPr>
              <a:t>Share Success promotions!</a:t>
            </a:r>
            <a:endParaRPr sz="1400" b="0" i="0" u="none" strike="noStrike" cap="none">
              <a:solidFill>
                <a:srgbClr val="000000"/>
              </a:solidFill>
              <a:latin typeface="Arial"/>
              <a:ea typeface="Arial"/>
              <a:cs typeface="Arial"/>
              <a:sym typeface="Arial"/>
            </a:endParaRPr>
          </a:p>
        </p:txBody>
      </p:sp>
      <p:sp>
        <p:nvSpPr>
          <p:cNvPr id="154" name="Google Shape;154;p13"/>
          <p:cNvSpPr txBox="1"/>
          <p:nvPr/>
        </p:nvSpPr>
        <p:spPr>
          <a:xfrm>
            <a:off x="6200332" y="2559301"/>
            <a:ext cx="885300"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35</a:t>
            </a:r>
            <a:endParaRPr sz="1400" b="0" i="0" u="none" strike="noStrike" cap="none">
              <a:solidFill>
                <a:srgbClr val="000000"/>
              </a:solidFill>
              <a:latin typeface="Arial"/>
              <a:ea typeface="Arial"/>
              <a:cs typeface="Arial"/>
              <a:sym typeface="Arial"/>
            </a:endParaRPr>
          </a:p>
        </p:txBody>
      </p:sp>
      <p:sp>
        <p:nvSpPr>
          <p:cNvPr id="155" name="Google Shape;155;p13"/>
          <p:cNvSpPr txBox="1"/>
          <p:nvPr/>
        </p:nvSpPr>
        <p:spPr>
          <a:xfrm>
            <a:off x="7226288" y="1801430"/>
            <a:ext cx="760801" cy="1994908"/>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17</a:t>
            </a:r>
            <a:endParaRPr sz="2500" b="0" i="0" u="none" strike="noStrike" cap="none">
              <a:solidFill>
                <a:srgbClr val="76A5AF"/>
              </a:solidFill>
              <a:latin typeface="Calibri"/>
              <a:ea typeface="Calibri"/>
              <a:cs typeface="Calibri"/>
              <a:sym typeface="Calibri"/>
            </a:endParaRPr>
          </a:p>
        </p:txBody>
      </p:sp>
      <p:sp>
        <p:nvSpPr>
          <p:cNvPr id="156" name="Google Shape;156;p13"/>
          <p:cNvSpPr txBox="1"/>
          <p:nvPr/>
        </p:nvSpPr>
        <p:spPr>
          <a:xfrm>
            <a:off x="8802951" y="988101"/>
            <a:ext cx="760801"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a:t>
            </a:r>
            <a:endParaRPr sz="1400" b="0" i="0" u="none" strike="noStrike" cap="none">
              <a:solidFill>
                <a:srgbClr val="000000"/>
              </a:solidFill>
              <a:latin typeface="Arial"/>
              <a:ea typeface="Arial"/>
              <a:cs typeface="Arial"/>
              <a:sym typeface="Arial"/>
            </a:endParaRPr>
          </a:p>
        </p:txBody>
      </p:sp>
      <p:sp>
        <p:nvSpPr>
          <p:cNvPr id="157" name="Google Shape;157;p13"/>
          <p:cNvSpPr txBox="1"/>
          <p:nvPr/>
        </p:nvSpPr>
        <p:spPr>
          <a:xfrm>
            <a:off x="9977153" y="12547"/>
            <a:ext cx="760801"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a:t>
            </a:r>
            <a:endParaRPr sz="1400" b="0" i="0" u="none" strike="noStrike" cap="none">
              <a:solidFill>
                <a:srgbClr val="000000"/>
              </a:solidFill>
              <a:latin typeface="Arial"/>
              <a:ea typeface="Arial"/>
              <a:cs typeface="Arial"/>
              <a:sym typeface="Arial"/>
            </a:endParaRPr>
          </a:p>
        </p:txBody>
      </p:sp>
      <p:sp>
        <p:nvSpPr>
          <p:cNvPr id="158" name="Google Shape;158;p13"/>
          <p:cNvSpPr txBox="1">
            <a:spLocks noGrp="1"/>
          </p:cNvSpPr>
          <p:nvPr>
            <p:ph type="title"/>
          </p:nvPr>
        </p:nvSpPr>
        <p:spPr>
          <a:xfrm>
            <a:off x="545121" y="685801"/>
            <a:ext cx="11101756" cy="1245109"/>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chemeClr val="accent1"/>
              </a:buClr>
              <a:buSzPts val="6000"/>
              <a:buFont typeface="Open Sans Light"/>
              <a:buNone/>
            </a:pPr>
            <a:r>
              <a:rPr lang="en-US" sz="6000">
                <a:solidFill>
                  <a:schemeClr val="accent1"/>
                </a:solidFill>
              </a:rPr>
              <a:t>Income Potential</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1282262" y="2806445"/>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Impact</a:t>
            </a:r>
            <a:endParaRPr sz="7200" b="0" i="0" u="none" strike="noStrike" cap="none">
              <a:solidFill>
                <a:srgbClr val="FFFFFF"/>
              </a:solidFill>
              <a:latin typeface="Open Sans Light"/>
              <a:ea typeface="Open Sans Light"/>
              <a:cs typeface="Open Sans Light"/>
              <a:sym typeface="Open Sans Light"/>
            </a:endParaRPr>
          </a:p>
        </p:txBody>
      </p:sp>
      <p:sp>
        <p:nvSpPr>
          <p:cNvPr id="164" name="Google Shape;164;p14"/>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68"/>
        <p:cNvGrpSpPr/>
        <p:nvPr/>
      </p:nvGrpSpPr>
      <p:grpSpPr>
        <a:xfrm>
          <a:off x="0" y="0"/>
          <a:ext cx="0" cy="0"/>
          <a:chOff x="0" y="0"/>
          <a:chExt cx="0" cy="0"/>
        </a:xfrm>
      </p:grpSpPr>
      <p:sp>
        <p:nvSpPr>
          <p:cNvPr id="169" name="Google Shape;169;p15"/>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The Power of the Product</a:t>
            </a:r>
            <a:endParaRPr sz="7200" b="0" i="0" u="none" strike="noStrike" cap="none">
              <a:solidFill>
                <a:srgbClr val="FFFFFF"/>
              </a:solidFill>
              <a:latin typeface="Open Sans Light"/>
              <a:ea typeface="Open Sans Light"/>
              <a:cs typeface="Open Sans Light"/>
              <a:sym typeface="Open Sans Light"/>
            </a:endParaRPr>
          </a:p>
        </p:txBody>
      </p:sp>
      <p:sp>
        <p:nvSpPr>
          <p:cNvPr id="170" name="Google Shape;170;p1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74"/>
        <p:cNvGrpSpPr/>
        <p:nvPr/>
      </p:nvGrpSpPr>
      <p:grpSpPr>
        <a:xfrm>
          <a:off x="0" y="0"/>
          <a:ext cx="0" cy="0"/>
          <a:chOff x="0" y="0"/>
          <a:chExt cx="0" cy="0"/>
        </a:xfrm>
      </p:grpSpPr>
      <p:sp>
        <p:nvSpPr>
          <p:cNvPr id="175" name="Google Shape;175;p1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Our Story</a:t>
            </a:r>
            <a:endParaRPr sz="7200" b="0" i="0" u="none" strike="noStrike" cap="none">
              <a:solidFill>
                <a:srgbClr val="FFFFFF"/>
              </a:solidFill>
              <a:latin typeface="Open Sans Light"/>
              <a:ea typeface="Open Sans Light"/>
              <a:cs typeface="Open Sans Light"/>
              <a:sym typeface="Open Sans Light"/>
            </a:endParaRPr>
          </a:p>
        </p:txBody>
      </p:sp>
      <p:sp>
        <p:nvSpPr>
          <p:cNvPr id="176" name="Google Shape;176;p16"/>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7" descr="Picture 1"/>
          <p:cNvPicPr preferRelativeResize="0"/>
          <p:nvPr/>
        </p:nvPicPr>
        <p:blipFill rotWithShape="1">
          <a:blip r:embed="rId3">
            <a:alphaModFix/>
          </a:blip>
          <a:srcRect/>
          <a:stretch/>
        </p:blipFill>
        <p:spPr>
          <a:xfrm>
            <a:off x="-22985" y="-534976"/>
            <a:ext cx="12237970" cy="84985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8" descr="Picture 1"/>
          <p:cNvPicPr preferRelativeResize="0"/>
          <p:nvPr/>
        </p:nvPicPr>
        <p:blipFill rotWithShape="1">
          <a:blip r:embed="rId3">
            <a:alphaModFix/>
          </a:blip>
          <a:srcRect/>
          <a:stretch/>
        </p:blipFill>
        <p:spPr>
          <a:xfrm>
            <a:off x="0" y="0"/>
            <a:ext cx="13405105" cy="7315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9" descr="Picture 1"/>
          <p:cNvPicPr preferRelativeResize="0"/>
          <p:nvPr/>
        </p:nvPicPr>
        <p:blipFill rotWithShape="1">
          <a:blip r:embed="rId3">
            <a:alphaModFix/>
          </a:blip>
          <a:srcRect/>
          <a:stretch/>
        </p:blipFill>
        <p:spPr>
          <a:xfrm>
            <a:off x="-5198" y="0"/>
            <a:ext cx="12197199" cy="80185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1282262" y="3198497"/>
            <a:ext cx="9385739" cy="1245109"/>
          </a:xfrm>
          <a:prstGeom prst="rect">
            <a:avLst/>
          </a:prstGeom>
          <a:noFill/>
          <a:ln>
            <a:noFill/>
          </a:ln>
        </p:spPr>
        <p:txBody>
          <a:bodyPr spcFirstLastPara="1" wrap="square" lIns="0" tIns="0" rIns="0" bIns="0" anchor="ctr" anchorCtr="0">
            <a:normAutofit fontScale="90000"/>
          </a:bodyPr>
          <a:lstStyle/>
          <a:p>
            <a:pPr marL="0" lvl="0" indent="0" algn="ctr" rtl="0">
              <a:lnSpc>
                <a:spcPct val="80000"/>
              </a:lnSpc>
              <a:spcBef>
                <a:spcPts val="0"/>
              </a:spcBef>
              <a:spcAft>
                <a:spcPts val="0"/>
              </a:spcAft>
              <a:buClr>
                <a:srgbClr val="FFFFFF"/>
              </a:buClr>
              <a:buSzPct val="100000"/>
              <a:buFont typeface="Open Sans Light"/>
              <a:buNone/>
            </a:pPr>
            <a:r>
              <a:rPr lang="en-US" sz="7200" b="0" i="0" u="none" strike="noStrike" cap="none">
                <a:solidFill>
                  <a:srgbClr val="FFFFFF"/>
                </a:solidFill>
                <a:latin typeface="Open Sans Light"/>
                <a:ea typeface="Open Sans Light"/>
                <a:cs typeface="Open Sans Light"/>
                <a:sym typeface="Open Sans Light"/>
              </a:rPr>
              <a:t>What did you like </a:t>
            </a:r>
            <a:br>
              <a:rPr lang="en-US" sz="7200" b="0" i="0" u="none" strike="noStrike" cap="none">
                <a:solidFill>
                  <a:srgbClr val="FFFFFF"/>
                </a:solidFill>
                <a:latin typeface="Open Sans Light"/>
                <a:ea typeface="Open Sans Light"/>
                <a:cs typeface="Open Sans Light"/>
                <a:sym typeface="Open Sans Light"/>
              </a:rPr>
            </a:br>
            <a:r>
              <a:rPr lang="en-US" sz="7200" b="0" i="0" u="none" strike="noStrike" cap="none">
                <a:solidFill>
                  <a:srgbClr val="FFFFFF"/>
                </a:solidFill>
                <a:latin typeface="Open Sans Light"/>
                <a:ea typeface="Open Sans Light"/>
                <a:cs typeface="Open Sans Light"/>
                <a:sym typeface="Open Sans Light"/>
              </a:rPr>
              <a:t>about the tours?</a:t>
            </a:r>
            <a:endParaRPr sz="7200" b="0" i="0" u="none" strike="noStrike" cap="none">
              <a:solidFill>
                <a:srgbClr val="FFFFFF"/>
              </a:solidFill>
              <a:latin typeface="Open Sans Light"/>
              <a:ea typeface="Open Sans Light"/>
              <a:cs typeface="Open Sans Light"/>
              <a:sym typeface="Open Sans Light"/>
            </a:endParaRPr>
          </a:p>
        </p:txBody>
      </p:sp>
      <p:sp>
        <p:nvSpPr>
          <p:cNvPr id="86" name="Google Shape;86;p2"/>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0" descr="Picture 6"/>
          <p:cNvPicPr preferRelativeResize="0"/>
          <p:nvPr/>
        </p:nvPicPr>
        <p:blipFill rotWithShape="1">
          <a:blip r:embed="rId3">
            <a:alphaModFix/>
          </a:blip>
          <a:srcRect/>
          <a:stretch/>
        </p:blipFill>
        <p:spPr>
          <a:xfrm>
            <a:off x="-558800" y="-579371"/>
            <a:ext cx="13563600" cy="11303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892968" y="178593"/>
            <a:ext cx="10406065" cy="1518049"/>
          </a:xfrm>
          <a:prstGeom prst="rect">
            <a:avLst/>
          </a:prstGeom>
          <a:noFill/>
          <a:ln>
            <a:noFill/>
          </a:ln>
        </p:spPr>
        <p:txBody>
          <a:bodyPr spcFirstLastPara="1" wrap="square" lIns="50800" tIns="50800" rIns="50800" bIns="50800" anchor="ctr" anchorCtr="0">
            <a:normAutofit fontScale="90000"/>
          </a:bodyPr>
          <a:lstStyle/>
          <a:p>
            <a:pPr marL="0" lvl="0" indent="0" algn="ctr" rtl="0">
              <a:lnSpc>
                <a:spcPct val="80000"/>
              </a:lnSpc>
              <a:spcBef>
                <a:spcPts val="0"/>
              </a:spcBef>
              <a:spcAft>
                <a:spcPts val="0"/>
              </a:spcAft>
              <a:buClr>
                <a:srgbClr val="5E5E5E"/>
              </a:buClr>
              <a:buSzPct val="111111"/>
              <a:buFont typeface="Arial"/>
              <a:buNone/>
            </a:pPr>
            <a:endParaRPr/>
          </a:p>
        </p:txBody>
      </p:sp>
      <p:pic>
        <p:nvPicPr>
          <p:cNvPr id="202" name="Google Shape;202;p21" descr="Content Placeholder 10"/>
          <p:cNvPicPr preferRelativeResize="0"/>
          <p:nvPr/>
        </p:nvPicPr>
        <p:blipFill rotWithShape="1">
          <a:blip r:embed="rId3">
            <a:alphaModFix/>
          </a:blip>
          <a:srcRect/>
          <a:stretch/>
        </p:blipFill>
        <p:spPr>
          <a:xfrm>
            <a:off x="-500439" y="-1486755"/>
            <a:ext cx="14500615" cy="96670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2" descr="Picture 3"/>
          <p:cNvPicPr preferRelativeResize="0"/>
          <p:nvPr/>
        </p:nvPicPr>
        <p:blipFill rotWithShape="1">
          <a:blip r:embed="rId3">
            <a:alphaModFix/>
          </a:blip>
          <a:srcRect/>
          <a:stretch/>
        </p:blipFill>
        <p:spPr>
          <a:xfrm>
            <a:off x="-83127" y="-2160321"/>
            <a:ext cx="12370129" cy="16493506"/>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3" descr="Picture 2"/>
          <p:cNvPicPr preferRelativeResize="0"/>
          <p:nvPr/>
        </p:nvPicPr>
        <p:blipFill rotWithShape="1">
          <a:blip r:embed="rId3">
            <a:alphaModFix/>
          </a:blip>
          <a:srcRect/>
          <a:stretch/>
        </p:blipFill>
        <p:spPr>
          <a:xfrm>
            <a:off x="0" y="0"/>
            <a:ext cx="12192000" cy="8353778"/>
          </a:xfrm>
          <a:prstGeom prst="rect">
            <a:avLst/>
          </a:prstGeom>
          <a:noFill/>
          <a:ln>
            <a:noFill/>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4" descr="Picture 1"/>
          <p:cNvPicPr preferRelativeResize="0"/>
          <p:nvPr/>
        </p:nvPicPr>
        <p:blipFill rotWithShape="1">
          <a:blip r:embed="rId3">
            <a:alphaModFix/>
          </a:blip>
          <a:srcRect/>
          <a:stretch/>
        </p:blipFill>
        <p:spPr>
          <a:xfrm>
            <a:off x="-4271048" y="0"/>
            <a:ext cx="17832173" cy="8585860"/>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5" descr="Picture 3"/>
          <p:cNvPicPr preferRelativeResize="0"/>
          <p:nvPr/>
        </p:nvPicPr>
        <p:blipFill rotWithShape="1">
          <a:blip r:embed="rId3">
            <a:alphaModFix/>
          </a:blip>
          <a:srcRect/>
          <a:stretch/>
        </p:blipFill>
        <p:spPr>
          <a:xfrm>
            <a:off x="-11648" y="-6667059"/>
            <a:ext cx="12630912" cy="18939421"/>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6" descr="Picture 1"/>
          <p:cNvPicPr preferRelativeResize="0"/>
          <p:nvPr/>
        </p:nvPicPr>
        <p:blipFill rotWithShape="1">
          <a:blip r:embed="rId3">
            <a:alphaModFix/>
          </a:blip>
          <a:srcRect/>
          <a:stretch/>
        </p:blipFill>
        <p:spPr>
          <a:xfrm>
            <a:off x="-739833" y="-949752"/>
            <a:ext cx="13142697" cy="9704387"/>
          </a:xfrm>
          <a:prstGeom prst="rect">
            <a:avLst/>
          </a:prstGeom>
          <a:noFill/>
          <a:ln>
            <a:noFill/>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1"/>
        <p:cNvGrpSpPr/>
        <p:nvPr/>
      </p:nvGrpSpPr>
      <p:grpSpPr>
        <a:xfrm>
          <a:off x="0" y="0"/>
          <a:ext cx="0" cy="0"/>
          <a:chOff x="0" y="0"/>
          <a:chExt cx="0" cy="0"/>
        </a:xfrm>
      </p:grpSpPr>
      <p:pic>
        <p:nvPicPr>
          <p:cNvPr id="232" name="Google Shape;232;p27" descr="Picture 3"/>
          <p:cNvPicPr preferRelativeResize="0"/>
          <p:nvPr/>
        </p:nvPicPr>
        <p:blipFill rotWithShape="1">
          <a:blip r:embed="rId3">
            <a:alphaModFix/>
          </a:blip>
          <a:srcRect/>
          <a:stretch/>
        </p:blipFill>
        <p:spPr>
          <a:xfrm>
            <a:off x="-75426" y="-124385"/>
            <a:ext cx="13155652" cy="10401300"/>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body" idx="1"/>
          </p:nvPr>
        </p:nvSpPr>
        <p:spPr>
          <a:xfrm>
            <a:off x="715365" y="2248935"/>
            <a:ext cx="11476636" cy="236013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4000"/>
              <a:buFont typeface="Raleway"/>
              <a:buNone/>
            </a:pPr>
            <a:r>
              <a:rPr lang="en-US" sz="4000"/>
              <a:t>With these oils, </a:t>
            </a:r>
            <a:r>
              <a:rPr lang="en-US" b="0"/>
              <a:t>we are the </a:t>
            </a:r>
            <a:endParaRPr/>
          </a:p>
          <a:p>
            <a:pPr marL="0" lvl="0" indent="0" algn="l" rtl="0">
              <a:lnSpc>
                <a:spcPct val="100000"/>
              </a:lnSpc>
              <a:spcBef>
                <a:spcPts val="2900"/>
              </a:spcBef>
              <a:spcAft>
                <a:spcPts val="0"/>
              </a:spcAft>
              <a:buClr>
                <a:srgbClr val="FFFFFF"/>
              </a:buClr>
              <a:buSzPts val="4000"/>
              <a:buFont typeface="Raleway"/>
              <a:buNone/>
            </a:pPr>
            <a:r>
              <a:rPr lang="en-US" sz="4000" b="0"/>
              <a:t>richest people on earth.</a:t>
            </a:r>
            <a:endParaRPr/>
          </a:p>
        </p:txBody>
      </p:sp>
      <p:sp>
        <p:nvSpPr>
          <p:cNvPr id="238" name="Google Shape;238;p28"/>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9" descr="iStock-539247121.jpg"/>
          <p:cNvPicPr preferRelativeResize="0"/>
          <p:nvPr/>
        </p:nvPicPr>
        <p:blipFill rotWithShape="1">
          <a:blip r:embed="rId3">
            <a:alphaModFix/>
          </a:blip>
          <a:srcRect/>
          <a:stretch/>
        </p:blipFill>
        <p:spPr>
          <a:xfrm>
            <a:off x="-5445" y="-1273631"/>
            <a:ext cx="12197445" cy="8131631"/>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1282262" y="2953798"/>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7200"/>
              <a:buFont typeface="Open Sans Light"/>
              <a:buNone/>
            </a:pPr>
            <a:r>
              <a:rPr lang="en-US" sz="7200" b="0" i="0" u="none" strike="noStrike" cap="none">
                <a:solidFill>
                  <a:schemeClr val="accent1"/>
                </a:solidFill>
                <a:latin typeface="Open Sans Light"/>
                <a:ea typeface="Open Sans Light"/>
                <a:cs typeface="Open Sans Light"/>
                <a:sym typeface="Open Sans Light"/>
              </a:rPr>
              <a:t>Meet the Owners</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0" descr="Picture 1"/>
          <p:cNvPicPr preferRelativeResize="0"/>
          <p:nvPr/>
        </p:nvPicPr>
        <p:blipFill rotWithShape="1">
          <a:blip r:embed="rId3">
            <a:alphaModFix/>
          </a:blip>
          <a:srcRect/>
          <a:stretch/>
        </p:blipFill>
        <p:spPr>
          <a:xfrm>
            <a:off x="0" y="-984554"/>
            <a:ext cx="12192000" cy="10160001"/>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1" descr="Picture 2"/>
          <p:cNvPicPr preferRelativeResize="0"/>
          <p:nvPr/>
        </p:nvPicPr>
        <p:blipFill rotWithShape="1">
          <a:blip r:embed="rId3">
            <a:alphaModFix/>
          </a:blip>
          <a:srcRect/>
          <a:stretch/>
        </p:blipFill>
        <p:spPr>
          <a:xfrm>
            <a:off x="0" y="0"/>
            <a:ext cx="12195930" cy="6855477"/>
          </a:xfrm>
          <a:prstGeom prst="rect">
            <a:avLst/>
          </a:prstGeom>
          <a:noFill/>
          <a:ln>
            <a:noFill/>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2" descr="Picture 1"/>
          <p:cNvPicPr preferRelativeResize="0"/>
          <p:nvPr/>
        </p:nvPicPr>
        <p:blipFill rotWithShape="1">
          <a:blip r:embed="rId3">
            <a:alphaModFix/>
          </a:blip>
          <a:srcRect/>
          <a:stretch/>
        </p:blipFill>
        <p:spPr>
          <a:xfrm>
            <a:off x="-19120" y="-336788"/>
            <a:ext cx="12211120" cy="7531576"/>
          </a:xfrm>
          <a:prstGeom prst="rect">
            <a:avLst/>
          </a:prstGeom>
          <a:noFill/>
          <a:ln>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3" descr="Picture 2"/>
          <p:cNvPicPr preferRelativeResize="0"/>
          <p:nvPr/>
        </p:nvPicPr>
        <p:blipFill rotWithShape="1">
          <a:blip r:embed="rId3">
            <a:alphaModFix/>
          </a:blip>
          <a:srcRect/>
          <a:stretch/>
        </p:blipFill>
        <p:spPr>
          <a:xfrm>
            <a:off x="0" y="-1866900"/>
            <a:ext cx="12192000" cy="9144000"/>
          </a:xfrm>
          <a:prstGeom prst="rect">
            <a:avLst/>
          </a:prstGeom>
          <a:noFill/>
          <a:ln>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4" descr="Picture 3"/>
          <p:cNvPicPr preferRelativeResize="0"/>
          <p:nvPr/>
        </p:nvPicPr>
        <p:blipFill rotWithShape="1">
          <a:blip r:embed="rId3">
            <a:alphaModFix/>
          </a:blip>
          <a:srcRect/>
          <a:stretch/>
        </p:blipFill>
        <p:spPr>
          <a:xfrm>
            <a:off x="0" y="-622509"/>
            <a:ext cx="12240198" cy="816013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272"/>
        <p:cNvGrpSpPr/>
        <p:nvPr/>
      </p:nvGrpSpPr>
      <p:grpSpPr>
        <a:xfrm>
          <a:off x="0" y="0"/>
          <a:ext cx="0" cy="0"/>
          <a:chOff x="0" y="0"/>
          <a:chExt cx="0" cy="0"/>
        </a:xfrm>
      </p:grpSpPr>
      <p:pic>
        <p:nvPicPr>
          <p:cNvPr id="273" name="Google Shape;273;p35" descr="Picture 1"/>
          <p:cNvPicPr preferRelativeResize="0"/>
          <p:nvPr/>
        </p:nvPicPr>
        <p:blipFill rotWithShape="1">
          <a:blip r:embed="rId3">
            <a:alphaModFix/>
          </a:blip>
          <a:srcRect/>
          <a:stretch/>
        </p:blipFill>
        <p:spPr>
          <a:xfrm>
            <a:off x="869226" y="-163150"/>
            <a:ext cx="10436612" cy="705176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6" descr="Picture 1"/>
          <p:cNvPicPr preferRelativeResize="0"/>
          <p:nvPr/>
        </p:nvPicPr>
        <p:blipFill rotWithShape="1">
          <a:blip r:embed="rId3">
            <a:alphaModFix/>
          </a:blip>
          <a:srcRect/>
          <a:stretch/>
        </p:blipFill>
        <p:spPr>
          <a:xfrm>
            <a:off x="0" y="-310574"/>
            <a:ext cx="12213291" cy="9112000"/>
          </a:xfrm>
          <a:prstGeom prst="rect">
            <a:avLst/>
          </a:prstGeom>
          <a:noFill/>
          <a:ln>
            <a:noFill/>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7" descr="Picture 1"/>
          <p:cNvPicPr preferRelativeResize="0"/>
          <p:nvPr/>
        </p:nvPicPr>
        <p:blipFill rotWithShape="1">
          <a:blip r:embed="rId3">
            <a:alphaModFix/>
          </a:blip>
          <a:srcRect/>
          <a:stretch/>
        </p:blipFill>
        <p:spPr>
          <a:xfrm>
            <a:off x="0" y="-2601509"/>
            <a:ext cx="12210144" cy="9459509"/>
          </a:xfrm>
          <a:prstGeom prst="rect">
            <a:avLst/>
          </a:prstGeom>
          <a:noFill/>
          <a:ln>
            <a:noFill/>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287"/>
        <p:cNvGrpSpPr/>
        <p:nvPr/>
      </p:nvGrpSpPr>
      <p:grpSpPr>
        <a:xfrm>
          <a:off x="0" y="0"/>
          <a:ext cx="0" cy="0"/>
          <a:chOff x="0" y="0"/>
          <a:chExt cx="0" cy="0"/>
        </a:xfrm>
      </p:grpSpPr>
      <p:pic>
        <p:nvPicPr>
          <p:cNvPr id="288" name="Google Shape;288;p38" descr="Picture 1"/>
          <p:cNvPicPr preferRelativeResize="0"/>
          <p:nvPr/>
        </p:nvPicPr>
        <p:blipFill rotWithShape="1">
          <a:blip r:embed="rId3">
            <a:alphaModFix/>
          </a:blip>
          <a:srcRect/>
          <a:stretch/>
        </p:blipFill>
        <p:spPr>
          <a:xfrm>
            <a:off x="0" y="784128"/>
            <a:ext cx="12089219" cy="55666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9" descr="Picture 1"/>
          <p:cNvPicPr preferRelativeResize="0"/>
          <p:nvPr/>
        </p:nvPicPr>
        <p:blipFill rotWithShape="1">
          <a:blip r:embed="rId3">
            <a:alphaModFix/>
          </a:blip>
          <a:srcRect/>
          <a:stretch/>
        </p:blipFill>
        <p:spPr>
          <a:xfrm>
            <a:off x="-518558" y="-1410196"/>
            <a:ext cx="12904522" cy="9678391"/>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282A"/>
        </a:solidFill>
        <a:effectLst/>
      </p:bgPr>
    </p:bg>
    <p:spTree>
      <p:nvGrpSpPr>
        <p:cNvPr id="1" name="Shape 95"/>
        <p:cNvGrpSpPr/>
        <p:nvPr/>
      </p:nvGrpSpPr>
      <p:grpSpPr>
        <a:xfrm>
          <a:off x="0" y="0"/>
          <a:ext cx="0" cy="0"/>
          <a:chOff x="0" y="0"/>
          <a:chExt cx="0" cy="0"/>
        </a:xfrm>
      </p:grpSpPr>
      <p:pic>
        <p:nvPicPr>
          <p:cNvPr id="96" name="Google Shape;96;p4" descr="Picture 1"/>
          <p:cNvPicPr preferRelativeResize="0"/>
          <p:nvPr/>
        </p:nvPicPr>
        <p:blipFill rotWithShape="1">
          <a:blip r:embed="rId3">
            <a:alphaModFix/>
          </a:blip>
          <a:srcRect/>
          <a:stretch/>
        </p:blipFill>
        <p:spPr>
          <a:xfrm>
            <a:off x="0" y="-789495"/>
            <a:ext cx="12282617" cy="843698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297"/>
        <p:cNvGrpSpPr/>
        <p:nvPr/>
      </p:nvGrpSpPr>
      <p:grpSpPr>
        <a:xfrm>
          <a:off x="0" y="0"/>
          <a:ext cx="0" cy="0"/>
          <a:chOff x="0" y="0"/>
          <a:chExt cx="0" cy="0"/>
        </a:xfrm>
      </p:grpSpPr>
      <p:grpSp>
        <p:nvGrpSpPr>
          <p:cNvPr id="298" name="Google Shape;298;p40"/>
          <p:cNvGrpSpPr/>
          <p:nvPr/>
        </p:nvGrpSpPr>
        <p:grpSpPr>
          <a:xfrm>
            <a:off x="48116" y="140676"/>
            <a:ext cx="12099365" cy="6623541"/>
            <a:chOff x="0" y="0"/>
            <a:chExt cx="12099364" cy="6623539"/>
          </a:xfrm>
        </p:grpSpPr>
        <p:pic>
          <p:nvPicPr>
            <p:cNvPr id="299" name="Google Shape;299;p40" descr="Picture 3"/>
            <p:cNvPicPr preferRelativeResize="0"/>
            <p:nvPr/>
          </p:nvPicPr>
          <p:blipFill rotWithShape="1">
            <a:blip r:embed="rId3">
              <a:alphaModFix/>
            </a:blip>
            <a:srcRect/>
            <a:stretch/>
          </p:blipFill>
          <p:spPr>
            <a:xfrm>
              <a:off x="0" y="0"/>
              <a:ext cx="12099364" cy="3450014"/>
            </a:xfrm>
            <a:prstGeom prst="rect">
              <a:avLst/>
            </a:prstGeom>
            <a:noFill/>
            <a:ln>
              <a:noFill/>
            </a:ln>
          </p:spPr>
        </p:pic>
        <p:pic>
          <p:nvPicPr>
            <p:cNvPr id="300" name="Google Shape;300;p40" descr="Picture 5"/>
            <p:cNvPicPr preferRelativeResize="0"/>
            <p:nvPr/>
          </p:nvPicPr>
          <p:blipFill rotWithShape="1">
            <a:blip r:embed="rId4">
              <a:alphaModFix/>
            </a:blip>
            <a:srcRect/>
            <a:stretch/>
          </p:blipFill>
          <p:spPr>
            <a:xfrm>
              <a:off x="0" y="3450012"/>
              <a:ext cx="12099364" cy="3173527"/>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1282262" y="3275770"/>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6700"/>
              <a:buFont typeface="Open Sans Light"/>
              <a:buNone/>
            </a:pPr>
            <a:r>
              <a:rPr lang="en-US" sz="6700">
                <a:solidFill>
                  <a:schemeClr val="accent1"/>
                </a:solidFill>
              </a:rPr>
              <a:t>A Healer in Every Home</a:t>
            </a:r>
            <a:endParaRPr/>
          </a:p>
        </p:txBody>
      </p:sp>
      <p:pic>
        <p:nvPicPr>
          <p:cNvPr id="306" name="Google Shape;306;p41" descr="Picture 3"/>
          <p:cNvPicPr preferRelativeResize="0"/>
          <p:nvPr/>
        </p:nvPicPr>
        <p:blipFill rotWithShape="1">
          <a:blip r:embed="rId3">
            <a:alphaModFix/>
          </a:blip>
          <a:srcRect/>
          <a:stretch/>
        </p:blipFill>
        <p:spPr>
          <a:xfrm>
            <a:off x="4792807" y="899816"/>
            <a:ext cx="2364647" cy="221183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2" descr="Picture 2"/>
          <p:cNvPicPr preferRelativeResize="0"/>
          <p:nvPr/>
        </p:nvPicPr>
        <p:blipFill rotWithShape="1">
          <a:blip r:embed="rId3">
            <a:alphaModFix/>
          </a:blip>
          <a:srcRect/>
          <a:stretch/>
        </p:blipFill>
        <p:spPr>
          <a:xfrm>
            <a:off x="0" y="0"/>
            <a:ext cx="13108090" cy="6858000"/>
          </a:xfrm>
          <a:prstGeom prst="rect">
            <a:avLst/>
          </a:prstGeom>
          <a:noFill/>
          <a:ln>
            <a:noFill/>
          </a:ln>
        </p:spPr>
      </p:pic>
      <p:sp>
        <p:nvSpPr>
          <p:cNvPr id="312" name="Google Shape;312;p42"/>
          <p:cNvSpPr/>
          <p:nvPr/>
        </p:nvSpPr>
        <p:spPr>
          <a:xfrm>
            <a:off x="2297722" y="2590800"/>
            <a:ext cx="7514492" cy="16764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13" name="Google Shape;313;p42"/>
          <p:cNvSpPr txBox="1">
            <a:spLocks noGrp="1"/>
          </p:cNvSpPr>
          <p:nvPr>
            <p:ph type="title"/>
          </p:nvPr>
        </p:nvSpPr>
        <p:spPr>
          <a:xfrm>
            <a:off x="1329154" y="2888908"/>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2A2A2A"/>
              </a:buClr>
              <a:buSzPts val="6800"/>
              <a:buFont typeface="Open Sans Light"/>
              <a:buNone/>
            </a:pPr>
            <a:r>
              <a:rPr lang="en-US" sz="6800">
                <a:solidFill>
                  <a:srgbClr val="2A2A2A"/>
                </a:solidFill>
              </a:rPr>
              <a:t>2.2 Million Homes</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17"/>
        <p:cNvGrpSpPr/>
        <p:nvPr/>
      </p:nvGrpSpPr>
      <p:grpSpPr>
        <a:xfrm>
          <a:off x="0" y="0"/>
          <a:ext cx="0" cy="0"/>
          <a:chOff x="0" y="0"/>
          <a:chExt cx="0" cy="0"/>
        </a:xfrm>
      </p:grpSpPr>
      <p:pic>
        <p:nvPicPr>
          <p:cNvPr id="318" name="Google Shape;318;p43" descr="Picture 3"/>
          <p:cNvPicPr preferRelativeResize="0"/>
          <p:nvPr/>
        </p:nvPicPr>
        <p:blipFill rotWithShape="1">
          <a:blip r:embed="rId3">
            <a:alphaModFix/>
          </a:blip>
          <a:srcRect/>
          <a:stretch/>
        </p:blipFill>
        <p:spPr>
          <a:xfrm>
            <a:off x="1619250" y="0"/>
            <a:ext cx="89535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5791198" y="2375155"/>
            <a:ext cx="5694960" cy="78145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2D3F78"/>
              </a:buClr>
              <a:buSzPts val="3600"/>
              <a:buFont typeface="Raleway"/>
              <a:buNone/>
            </a:pPr>
            <a:r>
              <a:rPr lang="en-US" sz="3600" b="1">
                <a:solidFill>
                  <a:srgbClr val="2D3F78"/>
                </a:solidFill>
                <a:latin typeface="Raleway"/>
                <a:ea typeface="Raleway"/>
                <a:cs typeface="Raleway"/>
                <a:sym typeface="Raleway"/>
              </a:rPr>
              <a:t>Us crying</a:t>
            </a:r>
            <a:endParaRPr/>
          </a:p>
        </p:txBody>
      </p:sp>
      <p:pic>
        <p:nvPicPr>
          <p:cNvPr id="324" name="Google Shape;324;p44" descr="Picture 8"/>
          <p:cNvPicPr preferRelativeResize="0"/>
          <p:nvPr/>
        </p:nvPicPr>
        <p:blipFill rotWithShape="1">
          <a:blip r:embed="rId3">
            <a:alphaModFix/>
          </a:blip>
          <a:srcRect/>
          <a:stretch/>
        </p:blipFill>
        <p:spPr>
          <a:xfrm>
            <a:off x="-1319758" y="-260220"/>
            <a:ext cx="8454120" cy="6340590"/>
          </a:xfrm>
          <a:prstGeom prst="rect">
            <a:avLst/>
          </a:prstGeom>
          <a:noFill/>
          <a:ln>
            <a:noFill/>
          </a:ln>
        </p:spPr>
      </p:pic>
      <p:pic>
        <p:nvPicPr>
          <p:cNvPr id="325" name="Google Shape;325;p44" descr="Picture 10"/>
          <p:cNvPicPr preferRelativeResize="0"/>
          <p:nvPr/>
        </p:nvPicPr>
        <p:blipFill rotWithShape="1">
          <a:blip r:embed="rId4">
            <a:alphaModFix/>
          </a:blip>
          <a:srcRect/>
          <a:stretch/>
        </p:blipFill>
        <p:spPr>
          <a:xfrm>
            <a:off x="4427623" y="-457199"/>
            <a:ext cx="7772401" cy="5829301"/>
          </a:xfrm>
          <a:prstGeom prst="rect">
            <a:avLst/>
          </a:prstGeom>
          <a:noFill/>
          <a:ln>
            <a:noFill/>
          </a:ln>
        </p:spPr>
      </p:pic>
      <p:pic>
        <p:nvPicPr>
          <p:cNvPr id="326" name="Google Shape;326;p44" descr="Picture 4"/>
          <p:cNvPicPr preferRelativeResize="0"/>
          <p:nvPr/>
        </p:nvPicPr>
        <p:blipFill rotWithShape="1">
          <a:blip r:embed="rId5">
            <a:alphaModFix/>
          </a:blip>
          <a:srcRect/>
          <a:stretch/>
        </p:blipFill>
        <p:spPr>
          <a:xfrm>
            <a:off x="3943622" y="2910076"/>
            <a:ext cx="5869414" cy="3993644"/>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30"/>
        <p:cNvGrpSpPr/>
        <p:nvPr/>
      </p:nvGrpSpPr>
      <p:grpSpPr>
        <a:xfrm>
          <a:off x="0" y="0"/>
          <a:ext cx="0" cy="0"/>
          <a:chOff x="0" y="0"/>
          <a:chExt cx="0" cy="0"/>
        </a:xfrm>
      </p:grpSpPr>
      <p:pic>
        <p:nvPicPr>
          <p:cNvPr id="331" name="Google Shape;331;p45" descr="Picture 1"/>
          <p:cNvPicPr preferRelativeResize="0"/>
          <p:nvPr/>
        </p:nvPicPr>
        <p:blipFill rotWithShape="1">
          <a:blip r:embed="rId3">
            <a:alphaModFix/>
          </a:blip>
          <a:srcRect/>
          <a:stretch/>
        </p:blipFill>
        <p:spPr>
          <a:xfrm>
            <a:off x="2486024" y="-1362076"/>
            <a:ext cx="6858001" cy="914400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body" idx="1"/>
          </p:nvPr>
        </p:nvSpPr>
        <p:spPr>
          <a:xfrm>
            <a:off x="634364" y="1959365"/>
            <a:ext cx="11476636" cy="1891418"/>
          </a:xfrm>
          <a:prstGeom prst="rect">
            <a:avLst/>
          </a:prstGeom>
          <a:noFill/>
          <a:ln>
            <a:noFill/>
          </a:ln>
        </p:spPr>
        <p:txBody>
          <a:bodyPr spcFirstLastPara="1" wrap="square" lIns="50800" tIns="50800" rIns="50800" bIns="50800" anchor="ctr" anchorCtr="0">
            <a:normAutofit/>
          </a:bodyPr>
          <a:lstStyle/>
          <a:p>
            <a:pPr marL="0" lvl="0" indent="0" algn="l" rtl="0">
              <a:lnSpc>
                <a:spcPct val="80000"/>
              </a:lnSpc>
              <a:spcBef>
                <a:spcPts val="0"/>
              </a:spcBef>
              <a:spcAft>
                <a:spcPts val="0"/>
              </a:spcAft>
              <a:buClr>
                <a:srgbClr val="FFFFFF"/>
              </a:buClr>
              <a:buSzPts val="3300"/>
              <a:buFont typeface="Raleway"/>
              <a:buNone/>
            </a:pPr>
            <a:r>
              <a:rPr lang="en-US" sz="3300"/>
              <a:t>You will get all </a:t>
            </a:r>
            <a:r>
              <a:rPr lang="en-US" sz="3300" b="1"/>
              <a:t>you want in life, </a:t>
            </a:r>
            <a:endParaRPr sz="3300"/>
          </a:p>
          <a:p>
            <a:pPr marL="0" lvl="0" indent="0" algn="l" rtl="0">
              <a:lnSpc>
                <a:spcPct val="80000"/>
              </a:lnSpc>
              <a:spcBef>
                <a:spcPts val="1900"/>
              </a:spcBef>
              <a:spcAft>
                <a:spcPts val="0"/>
              </a:spcAft>
              <a:buClr>
                <a:srgbClr val="FFFFFF"/>
              </a:buClr>
              <a:buSzPts val="3300"/>
              <a:buFont typeface="Raleway"/>
              <a:buNone/>
            </a:pPr>
            <a:r>
              <a:rPr lang="en-US" sz="3300"/>
              <a:t>if you help enough </a:t>
            </a:r>
            <a:r>
              <a:rPr lang="en-US" sz="3300" b="1"/>
              <a:t>other people </a:t>
            </a:r>
            <a:r>
              <a:rPr lang="en-US" sz="3300"/>
              <a:t>get what they want.</a:t>
            </a:r>
            <a:endParaRPr/>
          </a:p>
        </p:txBody>
      </p:sp>
      <p:sp>
        <p:nvSpPr>
          <p:cNvPr id="337" name="Google Shape;337;p46"/>
          <p:cNvSpPr txBox="1">
            <a:spLocks noGrp="1"/>
          </p:cNvSpPr>
          <p:nvPr>
            <p:ph type="body" idx="2"/>
          </p:nvPr>
        </p:nvSpPr>
        <p:spPr>
          <a:xfrm>
            <a:off x="643890" y="2905074"/>
            <a:ext cx="11457583" cy="242058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1600"/>
              <a:buFont typeface="Raleway"/>
              <a:buNone/>
            </a:pPr>
            <a:r>
              <a:rPr lang="en-US" sz="1600" b="0" i="0" u="none" strike="noStrike" cap="none">
                <a:solidFill>
                  <a:srgbClr val="FFFFFF"/>
                </a:solidFill>
                <a:latin typeface="Raleway"/>
                <a:ea typeface="Raleway"/>
                <a:cs typeface="Raleway"/>
                <a:sym typeface="Raleway"/>
              </a:rPr>
              <a:t>- Zig Ziglar</a:t>
            </a:r>
            <a:endParaRPr/>
          </a:p>
        </p:txBody>
      </p:sp>
      <p:sp>
        <p:nvSpPr>
          <p:cNvPr id="338" name="Google Shape;338;p46"/>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47"/>
          <p:cNvGrpSpPr/>
          <p:nvPr/>
        </p:nvGrpSpPr>
        <p:grpSpPr>
          <a:xfrm>
            <a:off x="48114" y="140675"/>
            <a:ext cx="12099369" cy="6623543"/>
            <a:chOff x="-1" y="-1"/>
            <a:chExt cx="12099367" cy="6623542"/>
          </a:xfrm>
        </p:grpSpPr>
        <p:pic>
          <p:nvPicPr>
            <p:cNvPr id="344" name="Google Shape;344;p47" descr="Picture 3"/>
            <p:cNvPicPr preferRelativeResize="0"/>
            <p:nvPr/>
          </p:nvPicPr>
          <p:blipFill rotWithShape="1">
            <a:blip r:embed="rId3">
              <a:alphaModFix/>
            </a:blip>
            <a:srcRect/>
            <a:stretch/>
          </p:blipFill>
          <p:spPr>
            <a:xfrm>
              <a:off x="-1" y="-1"/>
              <a:ext cx="12099367" cy="3450016"/>
            </a:xfrm>
            <a:prstGeom prst="rect">
              <a:avLst/>
            </a:prstGeom>
            <a:noFill/>
            <a:ln>
              <a:noFill/>
            </a:ln>
          </p:spPr>
        </p:pic>
        <p:pic>
          <p:nvPicPr>
            <p:cNvPr id="345" name="Google Shape;345;p47" descr="Picture 5"/>
            <p:cNvPicPr preferRelativeResize="0"/>
            <p:nvPr/>
          </p:nvPicPr>
          <p:blipFill rotWithShape="1">
            <a:blip r:embed="rId4">
              <a:alphaModFix/>
            </a:blip>
            <a:srcRect/>
            <a:stretch/>
          </p:blipFill>
          <p:spPr>
            <a:xfrm>
              <a:off x="-1" y="3450012"/>
              <a:ext cx="12099367" cy="3173529"/>
            </a:xfrm>
            <a:prstGeom prst="rect">
              <a:avLst/>
            </a:prstGeom>
            <a:noFill/>
            <a:ln>
              <a:noFill/>
            </a:ln>
          </p:spPr>
        </p:pic>
      </p:grpSp>
      <p:sp>
        <p:nvSpPr>
          <p:cNvPr id="346" name="Google Shape;346;p47"/>
          <p:cNvSpPr/>
          <p:nvPr/>
        </p:nvSpPr>
        <p:spPr>
          <a:xfrm>
            <a:off x="965199" y="1940559"/>
            <a:ext cx="10434322" cy="2625854"/>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47" name="Google Shape;347;p47"/>
          <p:cNvSpPr txBox="1">
            <a:spLocks noGrp="1"/>
          </p:cNvSpPr>
          <p:nvPr>
            <p:ph type="title"/>
          </p:nvPr>
        </p:nvSpPr>
        <p:spPr>
          <a:xfrm>
            <a:off x="718233" y="2732531"/>
            <a:ext cx="10897773" cy="1245110"/>
          </a:xfrm>
          <a:prstGeom prst="rect">
            <a:avLst/>
          </a:prstGeom>
          <a:noFill/>
          <a:ln>
            <a:noFill/>
          </a:ln>
        </p:spPr>
        <p:txBody>
          <a:bodyPr spcFirstLastPara="1" wrap="square" lIns="0" tIns="0" rIns="0" bIns="0" anchor="ctr" anchorCtr="0">
            <a:noAutofit/>
          </a:bodyPr>
          <a:lstStyle/>
          <a:p>
            <a:pPr marL="0" lvl="0" indent="0" algn="ctr" rtl="0">
              <a:lnSpc>
                <a:spcPct val="80000"/>
              </a:lnSpc>
              <a:spcBef>
                <a:spcPts val="0"/>
              </a:spcBef>
              <a:spcAft>
                <a:spcPts val="0"/>
              </a:spcAft>
              <a:buClr>
                <a:srgbClr val="2A2A2A"/>
              </a:buClr>
              <a:buSzPts val="4500"/>
              <a:buFont typeface="Open Sans Light"/>
              <a:buNone/>
            </a:pPr>
            <a:r>
              <a:rPr lang="en-US" sz="4500" dirty="0"/>
              <a:t>64 Presidential Diamonds</a:t>
            </a:r>
            <a:br>
              <a:rPr lang="en-US" sz="4500" dirty="0"/>
            </a:br>
            <a:r>
              <a:rPr lang="en-US" sz="4500" dirty="0"/>
              <a:t>196 Blue Diamonds</a:t>
            </a:r>
            <a:br>
              <a:rPr lang="en-US" sz="4500" dirty="0"/>
            </a:br>
            <a:r>
              <a:rPr lang="en-US" sz="4500" dirty="0"/>
              <a:t>684 Diamonds</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51"/>
        <p:cNvGrpSpPr/>
        <p:nvPr/>
      </p:nvGrpSpPr>
      <p:grpSpPr>
        <a:xfrm>
          <a:off x="0" y="0"/>
          <a:ext cx="0" cy="0"/>
          <a:chOff x="0" y="0"/>
          <a:chExt cx="0" cy="0"/>
        </a:xfrm>
      </p:grpSpPr>
      <p:pic>
        <p:nvPicPr>
          <p:cNvPr id="352" name="Google Shape;352;p48" descr="Picture 1"/>
          <p:cNvPicPr preferRelativeResize="0"/>
          <p:nvPr/>
        </p:nvPicPr>
        <p:blipFill rotWithShape="1">
          <a:blip r:embed="rId3">
            <a:alphaModFix/>
          </a:blip>
          <a:srcRect/>
          <a:stretch/>
        </p:blipFill>
        <p:spPr>
          <a:xfrm>
            <a:off x="1282454" y="-80367"/>
            <a:ext cx="9615202" cy="70723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56"/>
        <p:cNvGrpSpPr/>
        <p:nvPr/>
      </p:nvGrpSpPr>
      <p:grpSpPr>
        <a:xfrm>
          <a:off x="0" y="0"/>
          <a:ext cx="0" cy="0"/>
          <a:chOff x="0" y="0"/>
          <a:chExt cx="0" cy="0"/>
        </a:xfrm>
      </p:grpSpPr>
      <p:pic>
        <p:nvPicPr>
          <p:cNvPr id="357" name="Google Shape;357;p49" descr="Picture 5"/>
          <p:cNvPicPr preferRelativeResize="0"/>
          <p:nvPr/>
        </p:nvPicPr>
        <p:blipFill rotWithShape="1">
          <a:blip r:embed="rId3">
            <a:alphaModFix/>
          </a:blip>
          <a:srcRect/>
          <a:stretch/>
        </p:blipFill>
        <p:spPr>
          <a:xfrm>
            <a:off x="5556155" y="1822230"/>
            <a:ext cx="5111847" cy="5035773"/>
          </a:xfrm>
          <a:prstGeom prst="rect">
            <a:avLst/>
          </a:prstGeom>
          <a:noFill/>
          <a:ln>
            <a:noFill/>
          </a:ln>
        </p:spPr>
      </p:pic>
      <p:pic>
        <p:nvPicPr>
          <p:cNvPr id="358" name="Google Shape;358;p49" descr="Picture 3"/>
          <p:cNvPicPr preferRelativeResize="0"/>
          <p:nvPr/>
        </p:nvPicPr>
        <p:blipFill rotWithShape="1">
          <a:blip r:embed="rId4">
            <a:alphaModFix/>
          </a:blip>
          <a:srcRect/>
          <a:stretch/>
        </p:blipFill>
        <p:spPr>
          <a:xfrm>
            <a:off x="1269903" y="-87673"/>
            <a:ext cx="4286253" cy="3214690"/>
          </a:xfrm>
          <a:prstGeom prst="rect">
            <a:avLst/>
          </a:prstGeom>
          <a:noFill/>
          <a:ln>
            <a:noFill/>
          </a:ln>
        </p:spPr>
      </p:pic>
      <p:pic>
        <p:nvPicPr>
          <p:cNvPr id="359" name="Google Shape;359;p49" descr="Picture 7"/>
          <p:cNvPicPr preferRelativeResize="0"/>
          <p:nvPr/>
        </p:nvPicPr>
        <p:blipFill rotWithShape="1">
          <a:blip r:embed="rId5">
            <a:alphaModFix/>
          </a:blip>
          <a:srcRect/>
          <a:stretch/>
        </p:blipFill>
        <p:spPr>
          <a:xfrm>
            <a:off x="5556155" y="-58805"/>
            <a:ext cx="5111847" cy="2965271"/>
          </a:xfrm>
          <a:prstGeom prst="rect">
            <a:avLst/>
          </a:prstGeom>
          <a:noFill/>
          <a:ln>
            <a:noFill/>
          </a:ln>
        </p:spPr>
      </p:pic>
      <p:pic>
        <p:nvPicPr>
          <p:cNvPr id="360" name="Google Shape;360;p49" descr="Picture 9"/>
          <p:cNvPicPr preferRelativeResize="0"/>
          <p:nvPr/>
        </p:nvPicPr>
        <p:blipFill rotWithShape="1">
          <a:blip r:embed="rId6">
            <a:alphaModFix/>
          </a:blip>
          <a:srcRect/>
          <a:stretch/>
        </p:blipFill>
        <p:spPr>
          <a:xfrm>
            <a:off x="134213" y="2906079"/>
            <a:ext cx="5961790" cy="44713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282262" y="2966677"/>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Corporate Guest</a:t>
            </a:r>
            <a:endParaRPr sz="7200" b="0" i="0" u="none" strike="noStrike" cap="none">
              <a:solidFill>
                <a:srgbClr val="FFFFFF"/>
              </a:solidFill>
              <a:latin typeface="Open Sans Light"/>
              <a:ea typeface="Open Sans Light"/>
              <a:cs typeface="Open Sans Light"/>
              <a:sym typeface="Open Sans Light"/>
            </a:endParaRPr>
          </a:p>
        </p:txBody>
      </p:sp>
      <p:sp>
        <p:nvSpPr>
          <p:cNvPr id="102" name="Google Shape;102;p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0" descr="Picture 3"/>
          <p:cNvPicPr preferRelativeResize="0"/>
          <p:nvPr/>
        </p:nvPicPr>
        <p:blipFill rotWithShape="1">
          <a:blip r:embed="rId3">
            <a:alphaModFix/>
          </a:blip>
          <a:srcRect/>
          <a:stretch/>
        </p:blipFill>
        <p:spPr>
          <a:xfrm>
            <a:off x="0" y="-229621"/>
            <a:ext cx="12192000" cy="778413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9"/>
        <p:cNvGrpSpPr/>
        <p:nvPr/>
      </p:nvGrpSpPr>
      <p:grpSpPr>
        <a:xfrm>
          <a:off x="0" y="0"/>
          <a:ext cx="0" cy="0"/>
          <a:chOff x="0" y="0"/>
          <a:chExt cx="0" cy="0"/>
        </a:xfrm>
      </p:grpSpPr>
      <p:pic>
        <p:nvPicPr>
          <p:cNvPr id="370" name="Google Shape;370;p51" descr="Picture 3"/>
          <p:cNvPicPr preferRelativeResize="0"/>
          <p:nvPr/>
        </p:nvPicPr>
        <p:blipFill rotWithShape="1">
          <a:blip r:embed="rId3">
            <a:alphaModFix/>
          </a:blip>
          <a:srcRect/>
          <a:stretch/>
        </p:blipFill>
        <p:spPr>
          <a:xfrm>
            <a:off x="-3434" y="-1225098"/>
            <a:ext cx="12181372" cy="869706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2"/>
          <p:cNvSpPr txBox="1"/>
          <p:nvPr/>
        </p:nvSpPr>
        <p:spPr>
          <a:xfrm>
            <a:off x="9313713" y="6587758"/>
            <a:ext cx="2696101" cy="127001"/>
          </a:xfrm>
          <a:prstGeom prst="rect">
            <a:avLst/>
          </a:prstGeom>
          <a:noFill/>
          <a:ln>
            <a:noFill/>
          </a:ln>
        </p:spPr>
        <p:txBody>
          <a:bodyPr spcFirstLastPara="1" wrap="square" lIns="0" tIns="0" rIns="0" bIns="0" anchor="t" anchorCtr="0">
            <a:spAutoFit/>
          </a:bodyPr>
          <a:lstStyle/>
          <a:p>
            <a:pPr marL="0" marR="4232" lvl="0" indent="10582" algn="r" rtl="0">
              <a:lnSpc>
                <a:spcPct val="113700"/>
              </a:lnSpc>
              <a:spcBef>
                <a:spcPts val="0"/>
              </a:spcBef>
              <a:spcAft>
                <a:spcPts val="0"/>
              </a:spcAft>
              <a:buClr>
                <a:srgbClr val="595959"/>
              </a:buClr>
              <a:buSzPts val="800"/>
              <a:buFont typeface="Raleway"/>
              <a:buNone/>
            </a:pPr>
            <a:r>
              <a:rPr lang="en-US" sz="800" b="0" i="0" u="none" strike="noStrike" cap="none">
                <a:solidFill>
                  <a:srgbClr val="595959"/>
                </a:solidFill>
                <a:latin typeface="Raleway"/>
                <a:ea typeface="Raleway"/>
                <a:cs typeface="Raleway"/>
                <a:sym typeface="Raleway"/>
              </a:rPr>
              <a:t>www.doterra.com/empowered-success</a:t>
            </a:r>
            <a:endParaRPr sz="1400" b="0" i="0" u="none" strike="noStrike" cap="none">
              <a:solidFill>
                <a:srgbClr val="000000"/>
              </a:solidFill>
              <a:latin typeface="Arial"/>
              <a:ea typeface="Arial"/>
              <a:cs typeface="Arial"/>
              <a:sym typeface="Arial"/>
            </a:endParaRPr>
          </a:p>
        </p:txBody>
      </p:sp>
      <p:pic>
        <p:nvPicPr>
          <p:cNvPr id="376" name="Google Shape;376;p52" descr="Google Shape;124;p17"/>
          <p:cNvPicPr preferRelativeResize="0"/>
          <p:nvPr/>
        </p:nvPicPr>
        <p:blipFill rotWithShape="1">
          <a:blip r:embed="rId3">
            <a:alphaModFix/>
          </a:blip>
          <a:srcRect/>
          <a:stretch/>
        </p:blipFill>
        <p:spPr>
          <a:xfrm>
            <a:off x="11502780" y="483261"/>
            <a:ext cx="204834" cy="295201"/>
          </a:xfrm>
          <a:prstGeom prst="rect">
            <a:avLst/>
          </a:prstGeom>
          <a:noFill/>
          <a:ln>
            <a:noFill/>
          </a:ln>
        </p:spPr>
      </p:pic>
      <p:pic>
        <p:nvPicPr>
          <p:cNvPr id="377" name="Google Shape;377;p52" descr="Google Shape;125;p17"/>
          <p:cNvPicPr preferRelativeResize="0"/>
          <p:nvPr/>
        </p:nvPicPr>
        <p:blipFill rotWithShape="1">
          <a:blip r:embed="rId4">
            <a:alphaModFix/>
          </a:blip>
          <a:srcRect/>
          <a:stretch/>
        </p:blipFill>
        <p:spPr>
          <a:xfrm>
            <a:off x="224225" y="6582541"/>
            <a:ext cx="2773972" cy="162001"/>
          </a:xfrm>
          <a:prstGeom prst="rect">
            <a:avLst/>
          </a:prstGeom>
          <a:noFill/>
          <a:ln>
            <a:noFill/>
          </a:ln>
        </p:spPr>
      </p:pic>
      <p:pic>
        <p:nvPicPr>
          <p:cNvPr id="378" name="Google Shape;378;p52" descr="Picture 1"/>
          <p:cNvPicPr preferRelativeResize="0"/>
          <p:nvPr/>
        </p:nvPicPr>
        <p:blipFill rotWithShape="1">
          <a:blip r:embed="rId5">
            <a:alphaModFix/>
          </a:blip>
          <a:srcRect/>
          <a:stretch/>
        </p:blipFill>
        <p:spPr>
          <a:xfrm>
            <a:off x="-1030307" y="-1016352"/>
            <a:ext cx="13886873" cy="11537589"/>
          </a:xfrm>
          <a:prstGeom prst="rect">
            <a:avLst/>
          </a:prstGeom>
          <a:noFill/>
          <a:ln>
            <a:noFill/>
          </a:ln>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The Power of the Opportunity</a:t>
            </a:r>
            <a:endParaRPr sz="7200" b="0" i="0" u="none" strike="noStrike" cap="none">
              <a:solidFill>
                <a:srgbClr val="FFFFFF"/>
              </a:solidFill>
              <a:latin typeface="Open Sans Light"/>
              <a:ea typeface="Open Sans Light"/>
              <a:cs typeface="Open Sans Light"/>
              <a:sym typeface="Open Sans Light"/>
            </a:endParaRPr>
          </a:p>
        </p:txBody>
      </p:sp>
      <p:sp>
        <p:nvSpPr>
          <p:cNvPr id="384" name="Google Shape;384;p53"/>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88"/>
        <p:cNvGrpSpPr/>
        <p:nvPr/>
      </p:nvGrpSpPr>
      <p:grpSpPr>
        <a:xfrm>
          <a:off x="0" y="0"/>
          <a:ext cx="0" cy="0"/>
          <a:chOff x="0" y="0"/>
          <a:chExt cx="0" cy="0"/>
        </a:xfrm>
      </p:grpSpPr>
      <p:sp>
        <p:nvSpPr>
          <p:cNvPr id="389" name="Google Shape;389;p54"/>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390" name="Google Shape;390;p54" descr="Very Funny Video About Network Marketing"/>
          <p:cNvPicPr preferRelativeResize="0"/>
          <p:nvPr/>
        </p:nvPicPr>
        <p:blipFill rotWithShape="1">
          <a:blip r:embed="rId3">
            <a:alphaModFix/>
          </a:blip>
          <a:srcRect/>
          <a:stretch/>
        </p:blipFill>
        <p:spPr>
          <a:xfrm>
            <a:off x="1518261" y="-4304"/>
            <a:ext cx="9155477" cy="6866608"/>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1"/>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94"/>
        <p:cNvGrpSpPr/>
        <p:nvPr/>
      </p:nvGrpSpPr>
      <p:grpSpPr>
        <a:xfrm>
          <a:off x="0" y="0"/>
          <a:ext cx="0" cy="0"/>
          <a:chOff x="0" y="0"/>
          <a:chExt cx="0" cy="0"/>
        </a:xfrm>
      </p:grpSpPr>
      <p:sp>
        <p:nvSpPr>
          <p:cNvPr id="395" name="Google Shape;395;p5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396" name="Google Shape;396;p55" descr="Are you hauling buckets or building a pipeline?"/>
          <p:cNvPicPr preferRelativeResize="0"/>
          <p:nvPr/>
        </p:nvPicPr>
        <p:blipFill rotWithShape="1">
          <a:blip r:embed="rId3">
            <a:alphaModFix/>
          </a:blip>
          <a:srcRect/>
          <a:stretch/>
        </p:blipFill>
        <p:spPr>
          <a:xfrm>
            <a:off x="-119269" y="-1232452"/>
            <a:ext cx="12351024" cy="926326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6" descr="Picture 5"/>
          <p:cNvPicPr preferRelativeResize="0"/>
          <p:nvPr/>
        </p:nvPicPr>
        <p:blipFill rotWithShape="1">
          <a:blip r:embed="rId3">
            <a:alphaModFix/>
          </a:blip>
          <a:srcRect/>
          <a:stretch/>
        </p:blipFill>
        <p:spPr>
          <a:xfrm>
            <a:off x="1327825" y="120689"/>
            <a:ext cx="9536349" cy="6741342"/>
          </a:xfrm>
          <a:prstGeom prst="rect">
            <a:avLst/>
          </a:prstGeom>
          <a:noFill/>
          <a:ln>
            <a:noFill/>
          </a:ln>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24" descr="Picture 11"/>
          <p:cNvPicPr preferRelativeResize="0"/>
          <p:nvPr/>
        </p:nvPicPr>
        <p:blipFill rotWithShape="1">
          <a:blip r:embed="rId3">
            <a:alphaModFix/>
          </a:blip>
          <a:srcRect/>
          <a:stretch/>
        </p:blipFill>
        <p:spPr>
          <a:xfrm>
            <a:off x="-2" y="13174"/>
            <a:ext cx="12215516" cy="6844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25" descr="image43.png"/>
          <p:cNvPicPr preferRelativeResize="0"/>
          <p:nvPr/>
        </p:nvPicPr>
        <p:blipFill rotWithShape="1">
          <a:blip r:embed="rId3">
            <a:alphaModFix/>
          </a:blip>
          <a:srcRect r="52090"/>
          <a:stretch/>
        </p:blipFill>
        <p:spPr>
          <a:xfrm>
            <a:off x="2943630" y="-14114"/>
            <a:ext cx="5676495" cy="6872114"/>
          </a:xfrm>
          <a:prstGeom prst="rect">
            <a:avLst/>
          </a:prstGeom>
          <a:noFill/>
          <a:ln>
            <a:noFill/>
          </a:ln>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7" descr="image43.png"/>
          <p:cNvPicPr preferRelativeResize="0"/>
          <p:nvPr/>
        </p:nvPicPr>
        <p:blipFill rotWithShape="1">
          <a:blip r:embed="rId3">
            <a:alphaModFix/>
          </a:blip>
          <a:srcRect/>
          <a:stretch/>
        </p:blipFill>
        <p:spPr>
          <a:xfrm>
            <a:off x="171855" y="-14114"/>
            <a:ext cx="11848289" cy="6872114"/>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fontScale="90000"/>
          </a:bodyPr>
          <a:lstStyle/>
          <a:p>
            <a:pPr marL="0" lvl="0" indent="0" algn="ctr" rtl="0">
              <a:lnSpc>
                <a:spcPct val="80000"/>
              </a:lnSpc>
              <a:spcBef>
                <a:spcPts val="0"/>
              </a:spcBef>
              <a:spcAft>
                <a:spcPts val="0"/>
              </a:spcAft>
              <a:buClr>
                <a:srgbClr val="FFFFFF"/>
              </a:buClr>
              <a:buSzPct val="100000"/>
              <a:buFont typeface="Open Sans Light"/>
              <a:buNone/>
            </a:pPr>
            <a:r>
              <a:rPr lang="en-US" sz="7200" b="0" i="0" u="none" strike="noStrike" cap="none">
                <a:solidFill>
                  <a:srgbClr val="FFFFFF"/>
                </a:solidFill>
                <a:latin typeface="Open Sans Light"/>
                <a:ea typeface="Open Sans Light"/>
                <a:cs typeface="Open Sans Light"/>
                <a:sym typeface="Open Sans Light"/>
              </a:rPr>
              <a:t>Product overview (nutritionals + testimonials)</a:t>
            </a:r>
            <a:endParaRPr sz="7200" b="0" i="0" u="none" strike="noStrike" cap="none">
              <a:solidFill>
                <a:srgbClr val="FFFFFF"/>
              </a:solidFill>
              <a:latin typeface="Open Sans Light"/>
              <a:ea typeface="Open Sans Light"/>
              <a:cs typeface="Open Sans Light"/>
              <a:sym typeface="Open Sans Light"/>
            </a:endParaRPr>
          </a:p>
        </p:txBody>
      </p:sp>
      <p:sp>
        <p:nvSpPr>
          <p:cNvPr id="108" name="Google Shape;108;p6"/>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p:nvPr/>
        </p:nvSpPr>
        <p:spPr>
          <a:xfrm>
            <a:off x="6974637" y="3612748"/>
            <a:ext cx="127001" cy="198439"/>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00000"/>
              </a:buClr>
              <a:buSzPts val="800"/>
              <a:buFont typeface="Times"/>
              <a:buNone/>
            </a:pPr>
            <a:r>
              <a:rPr lang="en-US" sz="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422" name="Google Shape;422;p58"/>
          <p:cNvSpPr txBox="1"/>
          <p:nvPr/>
        </p:nvSpPr>
        <p:spPr>
          <a:xfrm>
            <a:off x="6885340" y="3523451"/>
            <a:ext cx="127001" cy="198439"/>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00000"/>
              </a:buClr>
              <a:buSzPts val="800"/>
              <a:buFont typeface="Times"/>
              <a:buNone/>
            </a:pPr>
            <a:r>
              <a:rPr lang="en-US" sz="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pic>
        <p:nvPicPr>
          <p:cNvPr id="423" name="Google Shape;423;p58" descr="Screen Shot 2023-02-23 at 10.07.50 PM.png"/>
          <p:cNvPicPr preferRelativeResize="0"/>
          <p:nvPr/>
        </p:nvPicPr>
        <p:blipFill rotWithShape="1">
          <a:blip r:embed="rId3">
            <a:alphaModFix/>
          </a:blip>
          <a:srcRect/>
          <a:stretch/>
        </p:blipFill>
        <p:spPr>
          <a:xfrm>
            <a:off x="29496" y="588928"/>
            <a:ext cx="12338031" cy="6235148"/>
          </a:xfrm>
          <a:prstGeom prst="rect">
            <a:avLst/>
          </a:prstGeom>
          <a:noFill/>
          <a:ln>
            <a:noFill/>
          </a:ln>
        </p:spPr>
      </p:pic>
      <p:sp>
        <p:nvSpPr>
          <p:cNvPr id="424" name="Google Shape;424;p58"/>
          <p:cNvSpPr/>
          <p:nvPr/>
        </p:nvSpPr>
        <p:spPr>
          <a:xfrm rot="10800000">
            <a:off x="10742435" y="6076124"/>
            <a:ext cx="688905" cy="577262"/>
          </a:xfrm>
          <a:custGeom>
            <a:avLst/>
            <a:gdLst/>
            <a:ahLst/>
            <a:cxnLst/>
            <a:rect l="l" t="t" r="r" b="b"/>
            <a:pathLst>
              <a:path w="21600" h="21600" extrusionOk="0">
                <a:moveTo>
                  <a:pt x="0" y="5400"/>
                </a:moveTo>
                <a:lnTo>
                  <a:pt x="566" y="5400"/>
                </a:lnTo>
                <a:lnTo>
                  <a:pt x="566" y="16200"/>
                </a:lnTo>
                <a:lnTo>
                  <a:pt x="0" y="16200"/>
                </a:lnTo>
                <a:close/>
                <a:moveTo>
                  <a:pt x="1131" y="5400"/>
                </a:moveTo>
                <a:lnTo>
                  <a:pt x="2262" y="5400"/>
                </a:lnTo>
                <a:lnTo>
                  <a:pt x="2262" y="16200"/>
                </a:lnTo>
                <a:lnTo>
                  <a:pt x="1131" y="16200"/>
                </a:lnTo>
                <a:close/>
                <a:moveTo>
                  <a:pt x="2828" y="5400"/>
                </a:moveTo>
                <a:lnTo>
                  <a:pt x="12550" y="5400"/>
                </a:lnTo>
                <a:lnTo>
                  <a:pt x="12550" y="0"/>
                </a:lnTo>
                <a:lnTo>
                  <a:pt x="21600" y="10800"/>
                </a:lnTo>
                <a:lnTo>
                  <a:pt x="12550" y="21600"/>
                </a:lnTo>
                <a:lnTo>
                  <a:pt x="12550" y="16200"/>
                </a:lnTo>
                <a:lnTo>
                  <a:pt x="2828"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425" name="Google Shape;425;p58"/>
          <p:cNvSpPr txBox="1"/>
          <p:nvPr/>
        </p:nvSpPr>
        <p:spPr>
          <a:xfrm>
            <a:off x="10983666" y="6180091"/>
            <a:ext cx="312789" cy="35062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9" descr="doterra-oils-trio-1800x_1400x.progressive.jpg"/>
          <p:cNvPicPr preferRelativeResize="0"/>
          <p:nvPr/>
        </p:nvPicPr>
        <p:blipFill rotWithShape="1">
          <a:blip r:embed="rId3">
            <a:alphaModFix/>
          </a:blip>
          <a:srcRect/>
          <a:stretch/>
        </p:blipFill>
        <p:spPr>
          <a:xfrm>
            <a:off x="924983" y="3418"/>
            <a:ext cx="10342036" cy="6862684"/>
          </a:xfrm>
          <a:prstGeom prst="rect">
            <a:avLst/>
          </a:prstGeom>
          <a:noFill/>
          <a:ln>
            <a:noFill/>
          </a:ln>
        </p:spPr>
      </p:pic>
      <p:sp>
        <p:nvSpPr>
          <p:cNvPr id="431" name="Google Shape;431;p59"/>
          <p:cNvSpPr txBox="1"/>
          <p:nvPr/>
        </p:nvSpPr>
        <p:spPr>
          <a:xfrm>
            <a:off x="720231" y="570934"/>
            <a:ext cx="10751538" cy="1180131"/>
          </a:xfrm>
          <a:prstGeom prst="rect">
            <a:avLst/>
          </a:prstGeom>
          <a:noFill/>
          <a:ln>
            <a:noFill/>
          </a:ln>
          <a:effectLst>
            <a:outerShdw blurRad="1016000" dist="25400" dir="3600000" rotWithShape="0">
              <a:srgbClr val="000000">
                <a:alpha val="38823"/>
              </a:srgbClr>
            </a:outerShdw>
          </a:effectLst>
        </p:spPr>
        <p:txBody>
          <a:bodyPr spcFirstLastPara="1" wrap="square" lIns="35700" tIns="35700" rIns="35700" bIns="35700" anchor="ctr" anchorCtr="0">
            <a:spAutoFit/>
          </a:bodyPr>
          <a:lstStyle/>
          <a:p>
            <a:pPr marL="0" marR="0" lvl="0" indent="0" algn="ctr" rtl="0">
              <a:lnSpc>
                <a:spcPct val="80000"/>
              </a:lnSpc>
              <a:spcBef>
                <a:spcPts val="0"/>
              </a:spcBef>
              <a:spcAft>
                <a:spcPts val="0"/>
              </a:spcAft>
              <a:buClr>
                <a:srgbClr val="FFFFFF"/>
              </a:buClr>
              <a:buSzPts val="17500"/>
              <a:buFont typeface="Arial"/>
              <a:buNone/>
            </a:pPr>
            <a:r>
              <a:rPr lang="en-US" sz="9000" b="0" i="0" u="none" strike="noStrike" cap="none">
                <a:solidFill>
                  <a:srgbClr val="FFFFFF"/>
                </a:solidFill>
                <a:latin typeface="Arial"/>
                <a:ea typeface="Arial"/>
                <a:cs typeface="Arial"/>
                <a:sym typeface="Arial"/>
              </a:rPr>
              <a:t>Best Essential Oils! </a:t>
            </a:r>
            <a:endParaRPr sz="9000"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0" descr="Picture 2"/>
          <p:cNvPicPr preferRelativeResize="0"/>
          <p:nvPr/>
        </p:nvPicPr>
        <p:blipFill rotWithShape="1">
          <a:blip r:embed="rId3">
            <a:alphaModFix/>
          </a:blip>
          <a:srcRect/>
          <a:stretch/>
        </p:blipFill>
        <p:spPr>
          <a:xfrm>
            <a:off x="1554224" y="411134"/>
            <a:ext cx="9465214" cy="6872983"/>
          </a:xfrm>
          <a:prstGeom prst="rect">
            <a:avLst/>
          </a:prstGeom>
          <a:noFill/>
          <a:ln>
            <a:noFill/>
          </a:ln>
        </p:spPr>
      </p:pic>
      <p:sp>
        <p:nvSpPr>
          <p:cNvPr id="437" name="Google Shape;437;p60"/>
          <p:cNvSpPr txBox="1">
            <a:spLocks noGrp="1"/>
          </p:cNvSpPr>
          <p:nvPr>
            <p:ph type="title"/>
          </p:nvPr>
        </p:nvSpPr>
        <p:spPr>
          <a:xfrm>
            <a:off x="545121" y="685801"/>
            <a:ext cx="7989279" cy="1202749"/>
          </a:xfrm>
          <a:prstGeom prst="rect">
            <a:avLst/>
          </a:prstGeom>
          <a:noFill/>
          <a:ln>
            <a:noFill/>
          </a:ln>
        </p:spPr>
        <p:txBody>
          <a:bodyPr spcFirstLastPara="1" wrap="square" lIns="0" tIns="0" rIns="0" bIns="0" anchor="ctr" anchorCtr="0">
            <a:normAutofit fontScale="90000"/>
          </a:bodyPr>
          <a:lstStyle/>
          <a:p>
            <a:pPr marL="0" lvl="0" indent="0" algn="l" rtl="0">
              <a:lnSpc>
                <a:spcPct val="80000"/>
              </a:lnSpc>
              <a:spcBef>
                <a:spcPts val="0"/>
              </a:spcBef>
              <a:spcAft>
                <a:spcPts val="0"/>
              </a:spcAft>
              <a:buClr>
                <a:schemeClr val="accent1"/>
              </a:buClr>
              <a:buSzPct val="100000"/>
              <a:buFont typeface="Open Sans Light"/>
              <a:buNone/>
            </a:pPr>
            <a:r>
              <a:rPr lang="en-US" sz="6000" b="0" i="0" u="none" strike="noStrike" cap="none">
                <a:solidFill>
                  <a:schemeClr val="accent1"/>
                </a:solidFill>
                <a:latin typeface="Open Sans Light"/>
                <a:ea typeface="Open Sans Light"/>
                <a:cs typeface="Open Sans Light"/>
                <a:sym typeface="Open Sans Light"/>
              </a:rPr>
              <a:t>Best Compensation Plan</a:t>
            </a:r>
            <a:endParaRPr sz="6000" b="0" i="0" u="none" strike="noStrike" cap="none">
              <a:solidFill>
                <a:schemeClr val="accent1"/>
              </a:solidFill>
              <a:latin typeface="Open Sans Light"/>
              <a:ea typeface="Open Sans Light"/>
              <a:cs typeface="Open Sans Light"/>
              <a:sym typeface="Open Sans Light"/>
            </a:endParaRPr>
          </a:p>
        </p:txBody>
      </p:sp>
      <p:sp>
        <p:nvSpPr>
          <p:cNvPr id="438" name="Google Shape;438;p60"/>
          <p:cNvSpPr txBox="1"/>
          <p:nvPr/>
        </p:nvSpPr>
        <p:spPr>
          <a:xfrm>
            <a:off x="746725" y="1729525"/>
            <a:ext cx="5690400"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chemeClr val="accent1"/>
              </a:buClr>
              <a:buSzPts val="2600"/>
              <a:buFont typeface="Open Sans"/>
              <a:buNone/>
            </a:pPr>
            <a:r>
              <a:rPr lang="en-US" sz="2600" b="0" i="0" u="none" strike="noStrike" cap="none">
                <a:solidFill>
                  <a:schemeClr val="accent1"/>
                </a:solidFill>
                <a:latin typeface="Open Sans"/>
                <a:ea typeface="Open Sans"/>
                <a:cs typeface="Open Sans"/>
                <a:sym typeface="Open Sans"/>
              </a:rPr>
              <a:t>Average Monthly Income!</a:t>
            </a:r>
            <a:endParaRPr sz="1400" b="0" i="0" u="none" strike="noStrike" cap="none">
              <a:solidFill>
                <a:srgbClr val="000000"/>
              </a:solidFill>
              <a:latin typeface="Arial"/>
              <a:ea typeface="Arial"/>
              <a:cs typeface="Arial"/>
              <a:sym typeface="Arial"/>
            </a:endParaRPr>
          </a:p>
        </p:txBody>
      </p:sp>
      <p:sp>
        <p:nvSpPr>
          <p:cNvPr id="439" name="Google Shape;439;p60"/>
          <p:cNvSpPr txBox="1"/>
          <p:nvPr/>
        </p:nvSpPr>
        <p:spPr>
          <a:xfrm>
            <a:off x="1625100" y="4645250"/>
            <a:ext cx="1321801" cy="8472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$400</a:t>
            </a:r>
            <a:endParaRPr sz="1400" b="0" i="0" u="none" strike="noStrike" cap="none">
              <a:solidFill>
                <a:srgbClr val="000000"/>
              </a:solidFill>
              <a:latin typeface="Arial"/>
              <a:ea typeface="Arial"/>
              <a:cs typeface="Arial"/>
              <a:sym typeface="Arial"/>
            </a:endParaRPr>
          </a:p>
        </p:txBody>
      </p:sp>
      <p:sp>
        <p:nvSpPr>
          <p:cNvPr id="440" name="Google Shape;440;p60"/>
          <p:cNvSpPr txBox="1"/>
          <p:nvPr/>
        </p:nvSpPr>
        <p:spPr>
          <a:xfrm>
            <a:off x="2405102" y="4045958"/>
            <a:ext cx="1758301" cy="8472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$900</a:t>
            </a:r>
            <a:endParaRPr sz="1400" b="0" i="0" u="none" strike="noStrike" cap="none">
              <a:solidFill>
                <a:srgbClr val="000000"/>
              </a:solidFill>
              <a:latin typeface="Arial"/>
              <a:ea typeface="Arial"/>
              <a:cs typeface="Arial"/>
              <a:sym typeface="Arial"/>
            </a:endParaRPr>
          </a:p>
        </p:txBody>
      </p:sp>
      <p:sp>
        <p:nvSpPr>
          <p:cNvPr id="441" name="Google Shape;441;p60"/>
          <p:cNvSpPr txBox="1"/>
          <p:nvPr/>
        </p:nvSpPr>
        <p:spPr>
          <a:xfrm>
            <a:off x="2926525" y="3721203"/>
            <a:ext cx="30384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$2,500</a:t>
            </a:r>
            <a:endParaRPr sz="1400" b="0" i="0" u="none" strike="noStrike" cap="none">
              <a:solidFill>
                <a:srgbClr val="000000"/>
              </a:solidFill>
              <a:latin typeface="Arial"/>
              <a:ea typeface="Arial"/>
              <a:cs typeface="Arial"/>
              <a:sym typeface="Arial"/>
            </a:endParaRPr>
          </a:p>
        </p:txBody>
      </p:sp>
      <p:sp>
        <p:nvSpPr>
          <p:cNvPr id="442" name="Google Shape;442;p60"/>
          <p:cNvSpPr txBox="1"/>
          <p:nvPr/>
        </p:nvSpPr>
        <p:spPr>
          <a:xfrm>
            <a:off x="4474524" y="3192428"/>
            <a:ext cx="19626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$5,600</a:t>
            </a:r>
            <a:endParaRPr sz="1400" b="0" i="0" u="none" strike="noStrike" cap="none">
              <a:solidFill>
                <a:srgbClr val="000000"/>
              </a:solidFill>
              <a:latin typeface="Arial"/>
              <a:ea typeface="Arial"/>
              <a:cs typeface="Arial"/>
              <a:sym typeface="Arial"/>
            </a:endParaRPr>
          </a:p>
        </p:txBody>
      </p:sp>
      <p:sp>
        <p:nvSpPr>
          <p:cNvPr id="443" name="Google Shape;443;p60"/>
          <p:cNvSpPr txBox="1"/>
          <p:nvPr/>
        </p:nvSpPr>
        <p:spPr>
          <a:xfrm>
            <a:off x="5806752" y="2584405"/>
            <a:ext cx="1480201" cy="15203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$10,200</a:t>
            </a:r>
            <a:endParaRPr sz="1400" b="0" i="0" u="none" strike="noStrike" cap="none">
              <a:solidFill>
                <a:srgbClr val="000000"/>
              </a:solidFill>
              <a:latin typeface="Arial"/>
              <a:ea typeface="Arial"/>
              <a:cs typeface="Arial"/>
              <a:sym typeface="Arial"/>
            </a:endParaRPr>
          </a:p>
        </p:txBody>
      </p:sp>
      <p:sp>
        <p:nvSpPr>
          <p:cNvPr id="444" name="Google Shape;444;p60"/>
          <p:cNvSpPr txBox="1"/>
          <p:nvPr/>
        </p:nvSpPr>
        <p:spPr>
          <a:xfrm>
            <a:off x="6765865" y="1888549"/>
            <a:ext cx="1564801" cy="1822986"/>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$17,200</a:t>
            </a:r>
            <a:endParaRPr sz="2200" b="1" i="0" u="none" strike="noStrike" cap="none">
              <a:solidFill>
                <a:schemeClr val="accent1"/>
              </a:solidFill>
              <a:latin typeface="Calibri"/>
              <a:ea typeface="Calibri"/>
              <a:cs typeface="Calibri"/>
              <a:sym typeface="Calibri"/>
            </a:endParaRPr>
          </a:p>
        </p:txBody>
      </p:sp>
      <p:sp>
        <p:nvSpPr>
          <p:cNvPr id="445" name="Google Shape;445;p60"/>
          <p:cNvSpPr txBox="1"/>
          <p:nvPr/>
        </p:nvSpPr>
        <p:spPr>
          <a:xfrm>
            <a:off x="8236570" y="1010130"/>
            <a:ext cx="17583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$41,800</a:t>
            </a:r>
            <a:endParaRPr sz="1400" b="0" i="0" u="none" strike="noStrike" cap="none">
              <a:solidFill>
                <a:srgbClr val="000000"/>
              </a:solidFill>
              <a:latin typeface="Arial"/>
              <a:ea typeface="Arial"/>
              <a:cs typeface="Arial"/>
              <a:sym typeface="Arial"/>
            </a:endParaRPr>
          </a:p>
        </p:txBody>
      </p:sp>
      <p:sp>
        <p:nvSpPr>
          <p:cNvPr id="446" name="Google Shape;446;p60"/>
          <p:cNvSpPr txBox="1"/>
          <p:nvPr/>
        </p:nvSpPr>
        <p:spPr>
          <a:xfrm>
            <a:off x="9401530" y="-4061"/>
            <a:ext cx="19626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$114,100</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9"/>
                                        </p:tgtEl>
                                        <p:attrNameLst>
                                          <p:attrName>style.visibility</p:attrName>
                                        </p:attrNameLst>
                                      </p:cBhvr>
                                      <p:to>
                                        <p:strVal val="visible"/>
                                      </p:to>
                                    </p:set>
                                    <p:animEffect transition="in" filter="fade">
                                      <p:cBhvr>
                                        <p:cTn id="11" dur="1000"/>
                                        <p:tgtEl>
                                          <p:spTgt spid="43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40"/>
                                        </p:tgtEl>
                                        <p:attrNameLst>
                                          <p:attrName>style.visibility</p:attrName>
                                        </p:attrNameLst>
                                      </p:cBhvr>
                                      <p:to>
                                        <p:strVal val="visible"/>
                                      </p:to>
                                    </p:set>
                                    <p:animEffect transition="in" filter="fade">
                                      <p:cBhvr>
                                        <p:cTn id="15" dur="1000"/>
                                        <p:tgtEl>
                                          <p:spTgt spid="44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41"/>
                                        </p:tgtEl>
                                        <p:attrNameLst>
                                          <p:attrName>style.visibility</p:attrName>
                                        </p:attrNameLst>
                                      </p:cBhvr>
                                      <p:to>
                                        <p:strVal val="visible"/>
                                      </p:to>
                                    </p:set>
                                    <p:animEffect transition="in" filter="fade">
                                      <p:cBhvr>
                                        <p:cTn id="19" dur="1000"/>
                                        <p:tgtEl>
                                          <p:spTgt spid="441"/>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442"/>
                                        </p:tgtEl>
                                        <p:attrNameLst>
                                          <p:attrName>style.visibility</p:attrName>
                                        </p:attrNameLst>
                                      </p:cBhvr>
                                      <p:to>
                                        <p:strVal val="visible"/>
                                      </p:to>
                                    </p:set>
                                    <p:animEffect transition="in" filter="fade">
                                      <p:cBhvr>
                                        <p:cTn id="23" dur="1000"/>
                                        <p:tgtEl>
                                          <p:spTgt spid="442"/>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1000"/>
                                        <p:tgtEl>
                                          <p:spTgt spid="443"/>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1000"/>
                                        <p:tgtEl>
                                          <p:spTgt spid="444"/>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5"/>
                                        </p:tgtEl>
                                        <p:attrNameLst>
                                          <p:attrName>style.visibility</p:attrName>
                                        </p:attrNameLst>
                                      </p:cBhvr>
                                      <p:to>
                                        <p:strVal val="visible"/>
                                      </p:to>
                                    </p:set>
                                    <p:animEffect transition="in" filter="fade">
                                      <p:cBhvr>
                                        <p:cTn id="35" dur="1000"/>
                                        <p:tgtEl>
                                          <p:spTgt spid="445"/>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446"/>
                                        </p:tgtEl>
                                        <p:attrNameLst>
                                          <p:attrName>style.visibility</p:attrName>
                                        </p:attrNameLst>
                                      </p:cBhvr>
                                      <p:to>
                                        <p:strVal val="visible"/>
                                      </p:to>
                                    </p:set>
                                    <p:animEffect transition="in" filter="fade">
                                      <p:cBhvr>
                                        <p:cTn id="39"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61" descr="Picture 1"/>
          <p:cNvPicPr preferRelativeResize="0"/>
          <p:nvPr/>
        </p:nvPicPr>
        <p:blipFill rotWithShape="1">
          <a:blip r:embed="rId3">
            <a:alphaModFix/>
          </a:blip>
          <a:srcRect/>
          <a:stretch/>
        </p:blipFill>
        <p:spPr>
          <a:xfrm>
            <a:off x="-1523789" y="265044"/>
            <a:ext cx="14511170" cy="540139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62" descr="Picture 2"/>
          <p:cNvPicPr preferRelativeResize="0"/>
          <p:nvPr/>
        </p:nvPicPr>
        <p:blipFill rotWithShape="1">
          <a:blip r:embed="rId3">
            <a:alphaModFix/>
          </a:blip>
          <a:srcRect/>
          <a:stretch/>
        </p:blipFill>
        <p:spPr>
          <a:xfrm>
            <a:off x="3343870" y="622917"/>
            <a:ext cx="5587175" cy="5024225"/>
          </a:xfrm>
          <a:prstGeom prst="rect">
            <a:avLst/>
          </a:prstGeom>
          <a:noFill/>
          <a:ln>
            <a:noFill/>
          </a:ln>
        </p:spPr>
      </p:pic>
      <p:sp>
        <p:nvSpPr>
          <p:cNvPr id="457" name="Google Shape;457;p62"/>
          <p:cNvSpPr txBox="1"/>
          <p:nvPr/>
        </p:nvSpPr>
        <p:spPr>
          <a:xfrm>
            <a:off x="1430497" y="1592106"/>
            <a:ext cx="7358063" cy="5953061"/>
          </a:xfrm>
          <a:prstGeom prst="rect">
            <a:avLst/>
          </a:prstGeom>
          <a:noFill/>
          <a:ln>
            <a:noFill/>
          </a:ln>
        </p:spPr>
        <p:txBody>
          <a:bodyPr spcFirstLastPara="1" wrap="square" lIns="35700" tIns="35700" rIns="35700" bIns="35700" anchor="ctr" anchorCtr="0">
            <a:normAutofit/>
          </a:bodyPr>
          <a:lstStyle/>
          <a:p>
            <a:pPr marL="0" marR="0" lvl="0" indent="0" algn="ctr" rtl="0">
              <a:lnSpc>
                <a:spcPct val="60000"/>
              </a:lnSpc>
              <a:spcBef>
                <a:spcPts val="0"/>
              </a:spcBef>
              <a:spcAft>
                <a:spcPts val="0"/>
              </a:spcAft>
              <a:buClr>
                <a:srgbClr val="FFFFFF"/>
              </a:buClr>
              <a:buSzPts val="17500"/>
              <a:buFont typeface="Arial"/>
              <a:buNone/>
            </a:pPr>
            <a:r>
              <a:rPr lang="en-US" sz="12300" b="0" i="0" u="none" strike="noStrike" cap="none">
                <a:solidFill>
                  <a:srgbClr val="FFFFFF"/>
                </a:solidFill>
                <a:latin typeface="Arial"/>
                <a:ea typeface="Arial"/>
                <a:cs typeface="Arial"/>
                <a:sym typeface="Arial"/>
              </a:rPr>
              <a:t>Live</a:t>
            </a:r>
            <a:endParaRPr sz="12300" b="0" i="0" u="none" strike="noStrike" cap="none">
              <a:solidFill>
                <a:srgbClr val="5E5E5E"/>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3" descr="Picture 1"/>
          <p:cNvPicPr preferRelativeResize="0"/>
          <p:nvPr/>
        </p:nvPicPr>
        <p:blipFill rotWithShape="1">
          <a:blip r:embed="rId3">
            <a:alphaModFix/>
          </a:blip>
          <a:srcRect/>
          <a:stretch/>
        </p:blipFill>
        <p:spPr>
          <a:xfrm>
            <a:off x="2680593" y="867482"/>
            <a:ext cx="6167191" cy="4890221"/>
          </a:xfrm>
          <a:prstGeom prst="rect">
            <a:avLst/>
          </a:prstGeom>
          <a:noFill/>
          <a:ln>
            <a:noFill/>
          </a:ln>
        </p:spPr>
      </p:pic>
      <p:sp>
        <p:nvSpPr>
          <p:cNvPr id="463" name="Google Shape;463;p63"/>
          <p:cNvSpPr txBox="1">
            <a:spLocks noGrp="1"/>
          </p:cNvSpPr>
          <p:nvPr>
            <p:ph type="title"/>
          </p:nvPr>
        </p:nvSpPr>
        <p:spPr>
          <a:xfrm>
            <a:off x="3463010" y="1779209"/>
            <a:ext cx="7358063" cy="5953060"/>
          </a:xfrm>
          <a:prstGeom prst="rect">
            <a:avLst/>
          </a:prstGeom>
          <a:noFill/>
          <a:ln>
            <a:noFill/>
          </a:ln>
        </p:spPr>
        <p:txBody>
          <a:bodyPr spcFirstLastPara="1" wrap="square" lIns="35700" tIns="35700" rIns="35700" bIns="35700" anchor="ctr" anchorCtr="0">
            <a:normAutofit/>
          </a:bodyPr>
          <a:lstStyle/>
          <a:p>
            <a:pPr marL="0" lvl="0" indent="0" algn="ctr" rtl="0">
              <a:lnSpc>
                <a:spcPct val="60000"/>
              </a:lnSpc>
              <a:spcBef>
                <a:spcPts val="0"/>
              </a:spcBef>
              <a:spcAft>
                <a:spcPts val="0"/>
              </a:spcAft>
              <a:buClr>
                <a:srgbClr val="FFFFFF"/>
              </a:buClr>
              <a:buSzPts val="14600"/>
              <a:buFont typeface="Arial"/>
              <a:buNone/>
            </a:pPr>
            <a:r>
              <a:rPr lang="en-US" sz="10265">
                <a:solidFill>
                  <a:srgbClr val="FFFFFF"/>
                </a:solidFill>
                <a:latin typeface="Arial"/>
                <a:ea typeface="Arial"/>
                <a:cs typeface="Arial"/>
                <a:sym typeface="Arial"/>
              </a:rPr>
              <a:t>Share</a:t>
            </a:r>
            <a:endParaRPr>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4" descr="Picture 1"/>
          <p:cNvPicPr preferRelativeResize="0"/>
          <p:nvPr/>
        </p:nvPicPr>
        <p:blipFill rotWithShape="1">
          <a:blip r:embed="rId3">
            <a:alphaModFix/>
          </a:blip>
          <a:srcRect/>
          <a:stretch/>
        </p:blipFill>
        <p:spPr>
          <a:xfrm>
            <a:off x="3020756" y="867482"/>
            <a:ext cx="6167190" cy="4890221"/>
          </a:xfrm>
          <a:prstGeom prst="rect">
            <a:avLst/>
          </a:prstGeom>
          <a:noFill/>
          <a:ln>
            <a:noFill/>
          </a:ln>
        </p:spPr>
      </p:pic>
      <p:sp>
        <p:nvSpPr>
          <p:cNvPr id="469" name="Google Shape;469;p64"/>
          <p:cNvSpPr txBox="1">
            <a:spLocks noGrp="1"/>
          </p:cNvSpPr>
          <p:nvPr>
            <p:ph type="title"/>
          </p:nvPr>
        </p:nvSpPr>
        <p:spPr>
          <a:xfrm>
            <a:off x="3463010" y="1779209"/>
            <a:ext cx="7358063" cy="5953060"/>
          </a:xfrm>
          <a:prstGeom prst="rect">
            <a:avLst/>
          </a:prstGeom>
          <a:noFill/>
          <a:ln>
            <a:noFill/>
          </a:ln>
        </p:spPr>
        <p:txBody>
          <a:bodyPr spcFirstLastPara="1" wrap="square" lIns="35700" tIns="35700" rIns="35700" bIns="35700" anchor="ctr" anchorCtr="0">
            <a:normAutofit/>
          </a:bodyPr>
          <a:lstStyle/>
          <a:p>
            <a:pPr marL="0" lvl="0" indent="0" algn="ctr" rtl="0">
              <a:lnSpc>
                <a:spcPct val="60000"/>
              </a:lnSpc>
              <a:spcBef>
                <a:spcPts val="0"/>
              </a:spcBef>
              <a:spcAft>
                <a:spcPts val="0"/>
              </a:spcAft>
              <a:buClr>
                <a:srgbClr val="FFFFFF"/>
              </a:buClr>
              <a:buSzPts val="14600"/>
              <a:buFont typeface="Arial"/>
              <a:buNone/>
            </a:pPr>
            <a:r>
              <a:rPr lang="en-US" sz="10265">
                <a:solidFill>
                  <a:srgbClr val="FFFFFF"/>
                </a:solidFill>
                <a:latin typeface="Arial"/>
                <a:ea typeface="Arial"/>
                <a:cs typeface="Arial"/>
                <a:sym typeface="Arial"/>
              </a:rPr>
              <a:t>Build</a:t>
            </a:r>
            <a:endParaRPr>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65" descr="Picture 2"/>
          <p:cNvPicPr preferRelativeResize="0"/>
          <p:nvPr/>
        </p:nvPicPr>
        <p:blipFill rotWithShape="1">
          <a:blip r:embed="rId3">
            <a:alphaModFix/>
          </a:blip>
          <a:srcRect/>
          <a:stretch/>
        </p:blipFill>
        <p:spPr>
          <a:xfrm>
            <a:off x="446427" y="2567609"/>
            <a:ext cx="11614175" cy="1722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78"/>
        <p:cNvGrpSpPr/>
        <p:nvPr/>
      </p:nvGrpSpPr>
      <p:grpSpPr>
        <a:xfrm>
          <a:off x="0" y="0"/>
          <a:ext cx="0" cy="0"/>
          <a:chOff x="0" y="0"/>
          <a:chExt cx="0" cy="0"/>
        </a:xfrm>
      </p:grpSpPr>
      <p:sp>
        <p:nvSpPr>
          <p:cNvPr id="479" name="Google Shape;479;p6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Focus in on the ONE</a:t>
            </a:r>
            <a:endParaRPr sz="7200" b="0" i="0" u="none" strike="noStrike" cap="none">
              <a:solidFill>
                <a:srgbClr val="FFFFFF"/>
              </a:solidFill>
              <a:latin typeface="Open Sans Light"/>
              <a:ea typeface="Open Sans Light"/>
              <a:cs typeface="Open Sans Light"/>
              <a:sym typeface="Open Sans Light"/>
            </a:endParaRPr>
          </a:p>
        </p:txBody>
      </p:sp>
      <p:sp>
        <p:nvSpPr>
          <p:cNvPr id="480" name="Google Shape;480;p66"/>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84"/>
        <p:cNvGrpSpPr/>
        <p:nvPr/>
      </p:nvGrpSpPr>
      <p:grpSpPr>
        <a:xfrm>
          <a:off x="0" y="0"/>
          <a:ext cx="0" cy="0"/>
          <a:chOff x="0" y="0"/>
          <a:chExt cx="0" cy="0"/>
        </a:xfrm>
      </p:grpSpPr>
      <p:sp>
        <p:nvSpPr>
          <p:cNvPr id="485" name="Google Shape;485;p67"/>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Work Smarter</a:t>
            </a:r>
            <a:endParaRPr sz="7200" b="0" i="0" u="none" strike="noStrike" cap="none">
              <a:solidFill>
                <a:srgbClr val="FFFFFF"/>
              </a:solidFill>
              <a:latin typeface="Open Sans Light"/>
              <a:ea typeface="Open Sans Light"/>
              <a:cs typeface="Open Sans Light"/>
              <a:sym typeface="Open Sans Light"/>
            </a:endParaRPr>
          </a:p>
        </p:txBody>
      </p:sp>
      <p:sp>
        <p:nvSpPr>
          <p:cNvPr id="486" name="Google Shape;486;p67"/>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1282262" y="2429460"/>
            <a:ext cx="9385739" cy="2420837"/>
          </a:xfrm>
          <a:prstGeom prst="rect">
            <a:avLst/>
          </a:prstGeom>
          <a:noFill/>
          <a:ln>
            <a:noFill/>
          </a:ln>
        </p:spPr>
        <p:txBody>
          <a:bodyPr spcFirstLastPara="1" wrap="square" lIns="0" tIns="0" rIns="0" bIns="0" anchor="ctr" anchorCtr="0">
            <a:normAutofit fontScale="90000"/>
          </a:bodyPr>
          <a:lstStyle/>
          <a:p>
            <a:pPr marL="0" lvl="0" indent="0" algn="ctr" rtl="0">
              <a:lnSpc>
                <a:spcPct val="80000"/>
              </a:lnSpc>
              <a:spcBef>
                <a:spcPts val="0"/>
              </a:spcBef>
              <a:spcAft>
                <a:spcPts val="0"/>
              </a:spcAft>
              <a:buClr>
                <a:srgbClr val="FFFFFF"/>
              </a:buClr>
              <a:buSzPct val="100000"/>
              <a:buFont typeface="Open Sans Light"/>
              <a:buNone/>
            </a:pPr>
            <a:r>
              <a:rPr lang="en-US" sz="7200" b="0" i="0" u="none" strike="noStrike" cap="none">
                <a:solidFill>
                  <a:srgbClr val="FFFFFF"/>
                </a:solidFill>
                <a:latin typeface="Open Sans Light"/>
                <a:ea typeface="Open Sans Light"/>
                <a:cs typeface="Open Sans Light"/>
                <a:sym typeface="Open Sans Light"/>
              </a:rPr>
              <a:t>Story: How I’ve seen doTERRA bless </a:t>
            </a:r>
            <a:br>
              <a:rPr lang="en-US" sz="7200" b="0" i="0" u="none" strike="noStrike" cap="none">
                <a:solidFill>
                  <a:srgbClr val="FFFFFF"/>
                </a:solidFill>
                <a:latin typeface="Open Sans Light"/>
                <a:ea typeface="Open Sans Light"/>
                <a:cs typeface="Open Sans Light"/>
                <a:sym typeface="Open Sans Light"/>
              </a:rPr>
            </a:br>
            <a:r>
              <a:rPr lang="en-US" sz="7200" b="0" i="0" u="none" strike="noStrike" cap="none">
                <a:solidFill>
                  <a:srgbClr val="FFFFFF"/>
                </a:solidFill>
                <a:latin typeface="Open Sans Light"/>
                <a:ea typeface="Open Sans Light"/>
                <a:cs typeface="Open Sans Light"/>
                <a:sym typeface="Open Sans Light"/>
              </a:rPr>
              <a:t>others and my life</a:t>
            </a:r>
            <a:endParaRPr sz="7200" b="0" i="0" u="none" strike="noStrike" cap="none">
              <a:solidFill>
                <a:srgbClr val="FFFFFF"/>
              </a:solidFill>
              <a:latin typeface="Open Sans Light"/>
              <a:ea typeface="Open Sans Light"/>
              <a:cs typeface="Open Sans Light"/>
              <a:sym typeface="Open Sans Light"/>
            </a:endParaRPr>
          </a:p>
        </p:txBody>
      </p:sp>
      <p:sp>
        <p:nvSpPr>
          <p:cNvPr id="114" name="Google Shape;114;p7"/>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90"/>
        <p:cNvGrpSpPr/>
        <p:nvPr/>
      </p:nvGrpSpPr>
      <p:grpSpPr>
        <a:xfrm>
          <a:off x="0" y="0"/>
          <a:ext cx="0" cy="0"/>
          <a:chOff x="0" y="0"/>
          <a:chExt cx="0" cy="0"/>
        </a:xfrm>
      </p:grpSpPr>
      <p:sp>
        <p:nvSpPr>
          <p:cNvPr id="491" name="Google Shape;491;p68"/>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Resolving Concerns</a:t>
            </a:r>
            <a:endParaRPr sz="7200" b="0" i="0" u="none" strike="noStrike" cap="none">
              <a:solidFill>
                <a:srgbClr val="FFFFFF"/>
              </a:solidFill>
              <a:latin typeface="Open Sans Light"/>
              <a:ea typeface="Open Sans Light"/>
              <a:cs typeface="Open Sans Light"/>
              <a:sym typeface="Open Sans Light"/>
            </a:endParaRPr>
          </a:p>
        </p:txBody>
      </p:sp>
      <p:sp>
        <p:nvSpPr>
          <p:cNvPr id="492" name="Google Shape;492;p68"/>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96"/>
        <p:cNvGrpSpPr/>
        <p:nvPr/>
      </p:nvGrpSpPr>
      <p:grpSpPr>
        <a:xfrm>
          <a:off x="0" y="0"/>
          <a:ext cx="0" cy="0"/>
          <a:chOff x="0" y="0"/>
          <a:chExt cx="0" cy="0"/>
        </a:xfrm>
      </p:grpSpPr>
      <p:sp>
        <p:nvSpPr>
          <p:cNvPr id="497" name="Google Shape;497;p69"/>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Duplicate</a:t>
            </a:r>
            <a:endParaRPr sz="7200" b="0" i="0" u="none" strike="noStrike" cap="none">
              <a:solidFill>
                <a:srgbClr val="FFFFFF"/>
              </a:solidFill>
              <a:latin typeface="Open Sans Light"/>
              <a:ea typeface="Open Sans Light"/>
              <a:cs typeface="Open Sans Light"/>
              <a:sym typeface="Open Sans Light"/>
            </a:endParaRPr>
          </a:p>
        </p:txBody>
      </p:sp>
      <p:sp>
        <p:nvSpPr>
          <p:cNvPr id="498" name="Google Shape;498;p69"/>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0"/>
          <p:cNvPicPr preferRelativeResize="0"/>
          <p:nvPr/>
        </p:nvPicPr>
        <p:blipFill rotWithShape="1">
          <a:blip r:embed="rId3">
            <a:alphaModFix/>
          </a:blip>
          <a:srcRect/>
          <a:stretch/>
        </p:blipFill>
        <p:spPr>
          <a:xfrm>
            <a:off x="1672079" y="308865"/>
            <a:ext cx="8995921" cy="747170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1"/>
          <p:cNvPicPr preferRelativeResize="0"/>
          <p:nvPr/>
        </p:nvPicPr>
        <p:blipFill rotWithShape="1">
          <a:blip r:embed="rId3">
            <a:alphaModFix/>
          </a:blip>
          <a:srcRect/>
          <a:stretch/>
        </p:blipFill>
        <p:spPr>
          <a:xfrm>
            <a:off x="1560984" y="887678"/>
            <a:ext cx="8995922" cy="9570726"/>
          </a:xfrm>
          <a:prstGeom prst="rect">
            <a:avLst/>
          </a:prstGeom>
          <a:noFill/>
          <a:ln>
            <a:noFill/>
          </a:ln>
        </p:spPr>
      </p:pic>
      <p:sp>
        <p:nvSpPr>
          <p:cNvPr id="509" name="Google Shape;509;p71"/>
          <p:cNvSpPr txBox="1">
            <a:spLocks noGrp="1"/>
          </p:cNvSpPr>
          <p:nvPr>
            <p:ph type="body" idx="4294967295"/>
          </p:nvPr>
        </p:nvSpPr>
        <p:spPr>
          <a:xfrm>
            <a:off x="1944943" y="368332"/>
            <a:ext cx="8182266" cy="412172"/>
          </a:xfrm>
          <a:prstGeom prst="rect">
            <a:avLst/>
          </a:prstGeom>
          <a:noFill/>
          <a:ln>
            <a:noFill/>
          </a:ln>
        </p:spPr>
        <p:txBody>
          <a:bodyPr spcFirstLastPara="1" wrap="square" lIns="35700" tIns="35700" rIns="35700" bIns="35700" anchor="ctr" anchorCtr="0">
            <a:noAutofit/>
          </a:bodyPr>
          <a:lstStyle/>
          <a:p>
            <a:pPr marL="0" lvl="0" indent="0" algn="ctr" rtl="0">
              <a:lnSpc>
                <a:spcPct val="100000"/>
              </a:lnSpc>
              <a:spcBef>
                <a:spcPts val="2953"/>
              </a:spcBef>
              <a:spcAft>
                <a:spcPts val="0"/>
              </a:spcAft>
              <a:buClr>
                <a:srgbClr val="FFFFFF"/>
              </a:buClr>
              <a:buSzPts val="3305"/>
              <a:buFont typeface="Helvetica Neue"/>
              <a:buNone/>
            </a:pPr>
            <a:r>
              <a:rPr lang="en-US" sz="3305">
                <a:solidFill>
                  <a:srgbClr val="FFFFFF"/>
                </a:solidFill>
                <a:highlight>
                  <a:srgbClr val="FF0000"/>
                </a:highlight>
              </a:rPr>
              <a:t>The Big Questions From Every New Builder</a:t>
            </a:r>
            <a:endParaRPr sz="3305">
              <a:solidFill>
                <a:srgbClr val="FFFFFF"/>
              </a:solidFill>
              <a:highlight>
                <a:srgbClr val="FF0000"/>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2"/>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515" name="Google Shape;515;p72"/>
          <p:cNvPicPr preferRelativeResize="0"/>
          <p:nvPr/>
        </p:nvPicPr>
        <p:blipFill rotWithShape="1">
          <a:blip r:embed="rId3">
            <a:alphaModFix/>
          </a:blip>
          <a:srcRect/>
          <a:stretch/>
        </p:blipFill>
        <p:spPr>
          <a:xfrm>
            <a:off x="0" y="-834075"/>
            <a:ext cx="12317279" cy="82155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73"/>
          <p:cNvPicPr preferRelativeResize="0"/>
          <p:nvPr/>
        </p:nvPicPr>
        <p:blipFill rotWithShape="1">
          <a:blip r:embed="rId3">
            <a:alphaModFix/>
          </a:blip>
          <a:srcRect/>
          <a:stretch/>
        </p:blipFill>
        <p:spPr>
          <a:xfrm>
            <a:off x="2399110" y="723900"/>
            <a:ext cx="7811690" cy="5410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4" descr="A person wearing a plaid jacket and red sunglasses&#10;&#10;Description automatically generated"/>
          <p:cNvPicPr preferRelativeResize="0"/>
          <p:nvPr/>
        </p:nvPicPr>
        <p:blipFill rotWithShape="1">
          <a:blip r:embed="rId3">
            <a:alphaModFix/>
          </a:blip>
          <a:srcRect/>
          <a:stretch/>
        </p:blipFill>
        <p:spPr>
          <a:xfrm>
            <a:off x="3693468" y="231227"/>
            <a:ext cx="4805063"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5"/>
          <p:cNvSpPr txBox="1">
            <a:spLocks noGrp="1"/>
          </p:cNvSpPr>
          <p:nvPr>
            <p:ph type="title"/>
          </p:nvPr>
        </p:nvSpPr>
        <p:spPr>
          <a:xfrm>
            <a:off x="2193726" y="178594"/>
            <a:ext cx="7804477" cy="1518117"/>
          </a:xfrm>
          <a:prstGeom prst="rect">
            <a:avLst/>
          </a:prstGeom>
          <a:noFill/>
          <a:ln>
            <a:noFill/>
          </a:ln>
        </p:spPr>
        <p:txBody>
          <a:bodyPr spcFirstLastPara="1" wrap="square" lIns="35700" tIns="35700" rIns="35700" bIns="35700" anchor="ctr" anchorCtr="0">
            <a:normAutofit fontScale="90000"/>
          </a:bodyPr>
          <a:lstStyle/>
          <a:p>
            <a:pPr marL="0" lvl="0" indent="0" algn="ctr" rtl="0">
              <a:lnSpc>
                <a:spcPct val="80000"/>
              </a:lnSpc>
              <a:spcBef>
                <a:spcPts val="0"/>
              </a:spcBef>
              <a:spcAft>
                <a:spcPts val="0"/>
              </a:spcAft>
              <a:buClr>
                <a:srgbClr val="5E5E5E"/>
              </a:buClr>
              <a:buSzPts val="1800"/>
              <a:buFont typeface="Arial"/>
              <a:buNone/>
            </a:pPr>
            <a:endParaRPr/>
          </a:p>
        </p:txBody>
      </p:sp>
      <p:pic>
        <p:nvPicPr>
          <p:cNvPr id="531" name="Google Shape;531;p75"/>
          <p:cNvPicPr preferRelativeResize="0"/>
          <p:nvPr/>
        </p:nvPicPr>
        <p:blipFill rotWithShape="1">
          <a:blip r:embed="rId3">
            <a:alphaModFix/>
          </a:blip>
          <a:srcRect/>
          <a:stretch/>
        </p:blipFill>
        <p:spPr>
          <a:xfrm>
            <a:off x="0" y="-841622"/>
            <a:ext cx="12200964" cy="9150735"/>
          </a:xfrm>
          <a:prstGeom prst="rect">
            <a:avLst/>
          </a:prstGeom>
          <a:noFill/>
          <a:ln>
            <a:noFill/>
          </a:ln>
        </p:spPr>
      </p:pic>
      <p:sp>
        <p:nvSpPr>
          <p:cNvPr id="532" name="Google Shape;532;p75"/>
          <p:cNvSpPr txBox="1"/>
          <p:nvPr/>
        </p:nvSpPr>
        <p:spPr>
          <a:xfrm>
            <a:off x="2769322" y="525480"/>
            <a:ext cx="6901875" cy="824344"/>
          </a:xfrm>
          <a:prstGeom prst="rect">
            <a:avLst/>
          </a:prstGeom>
          <a:noFill/>
          <a:ln>
            <a:noFill/>
          </a:ln>
        </p:spPr>
        <p:txBody>
          <a:bodyPr spcFirstLastPara="1" wrap="square" lIns="64275" tIns="64275" rIns="64275" bIns="64275" anchor="t" anchorCtr="0">
            <a:noAutofit/>
          </a:bodyPr>
          <a:lstStyle/>
          <a:p>
            <a:pPr marL="0" marR="0" lvl="0" indent="0" algn="l" rtl="0">
              <a:lnSpc>
                <a:spcPct val="100000"/>
              </a:lnSpc>
              <a:spcBef>
                <a:spcPts val="0"/>
              </a:spcBef>
              <a:spcAft>
                <a:spcPts val="0"/>
              </a:spcAft>
              <a:buClr>
                <a:srgbClr val="5E5E5E"/>
              </a:buClr>
              <a:buSzPts val="2250"/>
              <a:buFont typeface="Helvetica Neue"/>
              <a:buNone/>
            </a:pPr>
            <a:r>
              <a:rPr lang="en-US" sz="2250" b="0" i="0" u="none" strike="noStrike" cap="none">
                <a:solidFill>
                  <a:srgbClr val="5E5E5E"/>
                </a:solidFill>
                <a:latin typeface="Helvetica Neue"/>
                <a:ea typeface="Helvetica Neue"/>
                <a:cs typeface="Helvetica Neue"/>
                <a:sym typeface="Helvetica Neue"/>
              </a:rPr>
              <a:t>THREE DOOR METHOD</a:t>
            </a:r>
            <a:endParaRPr sz="2250" b="0" i="0" u="none" strike="noStrike" cap="none">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E5E5E"/>
              </a:buClr>
              <a:buSzPts val="2250"/>
              <a:buFont typeface="Helvetica Neue"/>
              <a:buNone/>
            </a:pPr>
            <a:r>
              <a:rPr lang="en-US" sz="2250" b="0" i="0" u="none" strike="noStrike" cap="none">
                <a:solidFill>
                  <a:srgbClr val="5E5E5E"/>
                </a:solidFill>
                <a:latin typeface="Helvetica Neue"/>
                <a:ea typeface="Helvetica Neue"/>
                <a:cs typeface="Helvetica Neue"/>
                <a:sym typeface="Helvetica Neue"/>
              </a:rPr>
              <a:t>(a philosophical approach to your names list)</a:t>
            </a:r>
            <a:endParaRPr sz="2250"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76"/>
          <p:cNvPicPr preferRelativeResize="0"/>
          <p:nvPr/>
        </p:nvPicPr>
        <p:blipFill rotWithShape="1">
          <a:blip r:embed="rId3">
            <a:alphaModFix/>
          </a:blip>
          <a:srcRect/>
          <a:stretch/>
        </p:blipFill>
        <p:spPr>
          <a:xfrm flipH="1">
            <a:off x="-103239" y="0"/>
            <a:ext cx="1627168" cy="6858000"/>
          </a:xfrm>
          <a:prstGeom prst="rect">
            <a:avLst/>
          </a:prstGeom>
          <a:noFill/>
          <a:ln>
            <a:noFill/>
          </a:ln>
        </p:spPr>
      </p:pic>
      <p:sp>
        <p:nvSpPr>
          <p:cNvPr id="538" name="Google Shape;538;p76"/>
          <p:cNvSpPr txBox="1">
            <a:spLocks noGrp="1"/>
          </p:cNvSpPr>
          <p:nvPr>
            <p:ph type="title"/>
          </p:nvPr>
        </p:nvSpPr>
        <p:spPr>
          <a:xfrm>
            <a:off x="2193726" y="178594"/>
            <a:ext cx="7804477" cy="1518117"/>
          </a:xfrm>
          <a:prstGeom prst="rect">
            <a:avLst/>
          </a:prstGeom>
          <a:noFill/>
          <a:ln>
            <a:noFill/>
          </a:ln>
        </p:spPr>
        <p:txBody>
          <a:bodyPr spcFirstLastPara="1" wrap="square" lIns="35700" tIns="35700" rIns="35700" bIns="35700" anchor="ctr" anchorCtr="0">
            <a:normAutofit fontScale="90000"/>
          </a:bodyPr>
          <a:lstStyle/>
          <a:p>
            <a:pPr marL="0" lvl="0" indent="0" algn="ctr" rtl="0">
              <a:lnSpc>
                <a:spcPct val="80000"/>
              </a:lnSpc>
              <a:spcBef>
                <a:spcPts val="0"/>
              </a:spcBef>
              <a:spcAft>
                <a:spcPts val="0"/>
              </a:spcAft>
              <a:buClr>
                <a:srgbClr val="5E5E5E"/>
              </a:buClr>
              <a:buSzPts val="1800"/>
              <a:buFont typeface="Arial"/>
              <a:buNone/>
            </a:pPr>
            <a:endParaRPr/>
          </a:p>
        </p:txBody>
      </p:sp>
      <p:sp>
        <p:nvSpPr>
          <p:cNvPr id="539" name="Google Shape;539;p76"/>
          <p:cNvSpPr txBox="1">
            <a:spLocks noGrp="1"/>
          </p:cNvSpPr>
          <p:nvPr>
            <p:ph type="body" idx="1"/>
          </p:nvPr>
        </p:nvSpPr>
        <p:spPr>
          <a:xfrm>
            <a:off x="2193726" y="1821656"/>
            <a:ext cx="7804477" cy="4420195"/>
          </a:xfrm>
          <a:prstGeom prst="rect">
            <a:avLst/>
          </a:prstGeom>
          <a:noFill/>
          <a:ln>
            <a:noFill/>
          </a:ln>
        </p:spPr>
        <p:txBody>
          <a:bodyPr spcFirstLastPara="1" wrap="square" lIns="35700" tIns="35700" rIns="35700" bIns="35700" anchor="ctr" anchorCtr="0">
            <a:normAutofit/>
          </a:bodyPr>
          <a:lstStyle/>
          <a:p>
            <a:pPr marL="0" lvl="0" indent="0" algn="l" rtl="0">
              <a:lnSpc>
                <a:spcPct val="100000"/>
              </a:lnSpc>
              <a:spcBef>
                <a:spcPts val="2953"/>
              </a:spcBef>
              <a:spcAft>
                <a:spcPts val="0"/>
              </a:spcAft>
              <a:buSzPts val="1800"/>
              <a:buFont typeface="Helvetica Neue"/>
              <a:buNone/>
            </a:pPr>
            <a:endParaRPr/>
          </a:p>
        </p:txBody>
      </p:sp>
      <p:pic>
        <p:nvPicPr>
          <p:cNvPr id="540" name="Google Shape;540;p76"/>
          <p:cNvPicPr preferRelativeResize="0"/>
          <p:nvPr/>
        </p:nvPicPr>
        <p:blipFill rotWithShape="1">
          <a:blip r:embed="rId4">
            <a:alphaModFix/>
          </a:blip>
          <a:srcRect/>
          <a:stretch/>
        </p:blipFill>
        <p:spPr>
          <a:xfrm>
            <a:off x="1524000" y="0"/>
            <a:ext cx="9144001" cy="6857999"/>
          </a:xfrm>
          <a:prstGeom prst="rect">
            <a:avLst/>
          </a:prstGeom>
          <a:noFill/>
          <a:ln>
            <a:noFill/>
          </a:ln>
        </p:spPr>
      </p:pic>
      <p:pic>
        <p:nvPicPr>
          <p:cNvPr id="541" name="Google Shape;541;p76"/>
          <p:cNvPicPr preferRelativeResize="0"/>
          <p:nvPr/>
        </p:nvPicPr>
        <p:blipFill rotWithShape="1">
          <a:blip r:embed="rId5">
            <a:alphaModFix/>
          </a:blip>
          <a:srcRect/>
          <a:stretch/>
        </p:blipFill>
        <p:spPr>
          <a:xfrm flipH="1">
            <a:off x="10667927" y="0"/>
            <a:ext cx="1646976"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7" descr="3.jpg"/>
          <p:cNvPicPr preferRelativeResize="0"/>
          <p:nvPr/>
        </p:nvPicPr>
        <p:blipFill rotWithShape="1">
          <a:blip r:embed="rId3">
            <a:alphaModFix/>
          </a:blip>
          <a:srcRect/>
          <a:stretch/>
        </p:blipFill>
        <p:spPr>
          <a:xfrm>
            <a:off x="-161196" y="-595765"/>
            <a:ext cx="12353196" cy="91566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902677" y="2806445"/>
            <a:ext cx="10386646"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6499"/>
              <a:buFont typeface="Open Sans Light"/>
              <a:buNone/>
            </a:pPr>
            <a:r>
              <a:rPr lang="en-US" sz="6499" b="0" i="0" u="none" strike="noStrike" cap="none">
                <a:solidFill>
                  <a:schemeClr val="accent1"/>
                </a:solidFill>
                <a:latin typeface="Open Sans Light"/>
                <a:ea typeface="Open Sans Light"/>
                <a:cs typeface="Open Sans Light"/>
                <a:sym typeface="Open Sans Light"/>
              </a:rPr>
              <a:t>Why Partner with doTERRA</a:t>
            </a:r>
            <a:endParaRPr sz="6499" b="0" i="0" u="none" strike="noStrike" cap="none">
              <a:solidFill>
                <a:schemeClr val="accent1"/>
              </a:solidFill>
              <a:latin typeface="Open Sans Light"/>
              <a:ea typeface="Open Sans Light"/>
              <a:cs typeface="Open Sans Light"/>
              <a:sym typeface="Open Sans Ligh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pSp>
        <p:nvGrpSpPr>
          <p:cNvPr id="552" name="Google Shape;552;p78"/>
          <p:cNvGrpSpPr/>
          <p:nvPr/>
        </p:nvGrpSpPr>
        <p:grpSpPr>
          <a:xfrm>
            <a:off x="6368334" y="5051847"/>
            <a:ext cx="951789" cy="1467377"/>
            <a:chOff x="6368334" y="5051847"/>
            <a:chExt cx="951789" cy="1467377"/>
          </a:xfrm>
        </p:grpSpPr>
        <p:pic>
          <p:nvPicPr>
            <p:cNvPr id="553" name="Google Shape;553;p78"/>
            <p:cNvPicPr preferRelativeResize="0"/>
            <p:nvPr/>
          </p:nvPicPr>
          <p:blipFill rotWithShape="1">
            <a:blip r:embed="rId3">
              <a:alphaModFix/>
            </a:blip>
            <a:srcRect/>
            <a:stretch/>
          </p:blipFill>
          <p:spPr>
            <a:xfrm>
              <a:off x="6368334" y="5081345"/>
              <a:ext cx="911260" cy="1437879"/>
            </a:xfrm>
            <a:prstGeom prst="rect">
              <a:avLst/>
            </a:prstGeom>
            <a:noFill/>
            <a:ln>
              <a:noFill/>
            </a:ln>
          </p:spPr>
        </p:pic>
        <p:pic>
          <p:nvPicPr>
            <p:cNvPr id="554" name="Google Shape;554;p78" descr="Empowered Share Guide Cover"/>
            <p:cNvPicPr preferRelativeResize="0"/>
            <p:nvPr/>
          </p:nvPicPr>
          <p:blipFill rotWithShape="1">
            <a:blip r:embed="rId4">
              <a:alphaModFix/>
            </a:blip>
            <a:srcRect/>
            <a:stretch/>
          </p:blipFill>
          <p:spPr>
            <a:xfrm>
              <a:off x="6368334" y="5051847"/>
              <a:ext cx="951789" cy="1227279"/>
            </a:xfrm>
            <a:prstGeom prst="rect">
              <a:avLst/>
            </a:prstGeom>
            <a:noFill/>
            <a:ln>
              <a:noFill/>
            </a:ln>
          </p:spPr>
        </p:pic>
      </p:grpSp>
      <p:grpSp>
        <p:nvGrpSpPr>
          <p:cNvPr id="555" name="Google Shape;555;p78"/>
          <p:cNvGrpSpPr/>
          <p:nvPr/>
        </p:nvGrpSpPr>
        <p:grpSpPr>
          <a:xfrm>
            <a:off x="3828788" y="3341861"/>
            <a:ext cx="990506" cy="1561100"/>
            <a:chOff x="3828788" y="3341861"/>
            <a:chExt cx="990506" cy="1561100"/>
          </a:xfrm>
        </p:grpSpPr>
        <p:pic>
          <p:nvPicPr>
            <p:cNvPr id="556" name="Google Shape;556;p78"/>
            <p:cNvPicPr preferRelativeResize="0"/>
            <p:nvPr/>
          </p:nvPicPr>
          <p:blipFill rotWithShape="1">
            <a:blip r:embed="rId5">
              <a:alphaModFix/>
            </a:blip>
            <a:srcRect/>
            <a:stretch/>
          </p:blipFill>
          <p:spPr>
            <a:xfrm>
              <a:off x="3872687" y="3396994"/>
              <a:ext cx="946607" cy="1505967"/>
            </a:xfrm>
            <a:prstGeom prst="rect">
              <a:avLst/>
            </a:prstGeom>
            <a:noFill/>
            <a:ln>
              <a:noFill/>
            </a:ln>
          </p:spPr>
        </p:pic>
        <p:pic>
          <p:nvPicPr>
            <p:cNvPr id="557" name="Google Shape;557;p78"/>
            <p:cNvPicPr preferRelativeResize="0"/>
            <p:nvPr/>
          </p:nvPicPr>
          <p:blipFill rotWithShape="1">
            <a:blip r:embed="rId6">
              <a:alphaModFix/>
            </a:blip>
            <a:srcRect/>
            <a:stretch/>
          </p:blipFill>
          <p:spPr>
            <a:xfrm>
              <a:off x="3828788" y="3341861"/>
              <a:ext cx="987803" cy="1285411"/>
            </a:xfrm>
            <a:prstGeom prst="rect">
              <a:avLst/>
            </a:prstGeom>
            <a:noFill/>
            <a:ln>
              <a:noFill/>
            </a:ln>
          </p:spPr>
        </p:pic>
      </p:grpSp>
      <p:pic>
        <p:nvPicPr>
          <p:cNvPr id="558" name="Google Shape;558;p78"/>
          <p:cNvPicPr preferRelativeResize="0"/>
          <p:nvPr/>
        </p:nvPicPr>
        <p:blipFill rotWithShape="1">
          <a:blip r:embed="rId7">
            <a:alphaModFix/>
          </a:blip>
          <a:srcRect/>
          <a:stretch/>
        </p:blipFill>
        <p:spPr>
          <a:xfrm>
            <a:off x="1688243" y="1510057"/>
            <a:ext cx="2452605" cy="1298438"/>
          </a:xfrm>
          <a:prstGeom prst="rect">
            <a:avLst/>
          </a:prstGeom>
          <a:noFill/>
          <a:ln>
            <a:noFill/>
          </a:ln>
        </p:spPr>
      </p:pic>
      <p:pic>
        <p:nvPicPr>
          <p:cNvPr id="559" name="Google Shape;559;p78"/>
          <p:cNvPicPr preferRelativeResize="0"/>
          <p:nvPr/>
        </p:nvPicPr>
        <p:blipFill rotWithShape="1">
          <a:blip r:embed="rId8">
            <a:alphaModFix/>
          </a:blip>
          <a:srcRect/>
          <a:stretch/>
        </p:blipFill>
        <p:spPr>
          <a:xfrm>
            <a:off x="7556832" y="254649"/>
            <a:ext cx="1036335" cy="1573060"/>
          </a:xfrm>
          <a:prstGeom prst="rect">
            <a:avLst/>
          </a:prstGeom>
          <a:noFill/>
          <a:ln>
            <a:noFill/>
          </a:ln>
        </p:spPr>
      </p:pic>
      <p:pic>
        <p:nvPicPr>
          <p:cNvPr id="560" name="Google Shape;560;p78"/>
          <p:cNvPicPr preferRelativeResize="0"/>
          <p:nvPr/>
        </p:nvPicPr>
        <p:blipFill rotWithShape="1">
          <a:blip r:embed="rId9">
            <a:alphaModFix/>
          </a:blip>
          <a:srcRect/>
          <a:stretch/>
        </p:blipFill>
        <p:spPr>
          <a:xfrm>
            <a:off x="3371308" y="133022"/>
            <a:ext cx="6775736" cy="6595651"/>
          </a:xfrm>
          <a:prstGeom prst="rect">
            <a:avLst/>
          </a:prstGeom>
          <a:noFill/>
          <a:ln>
            <a:noFill/>
          </a:ln>
        </p:spPr>
      </p:pic>
      <p:pic>
        <p:nvPicPr>
          <p:cNvPr id="561" name="Google Shape;561;p78"/>
          <p:cNvPicPr preferRelativeResize="0"/>
          <p:nvPr/>
        </p:nvPicPr>
        <p:blipFill rotWithShape="1">
          <a:blip r:embed="rId10">
            <a:alphaModFix/>
          </a:blip>
          <a:srcRect/>
          <a:stretch/>
        </p:blipFill>
        <p:spPr>
          <a:xfrm>
            <a:off x="4619328" y="654118"/>
            <a:ext cx="941270" cy="1465732"/>
          </a:xfrm>
          <a:prstGeom prst="rect">
            <a:avLst/>
          </a:prstGeom>
          <a:noFill/>
          <a:ln>
            <a:noFill/>
          </a:ln>
        </p:spPr>
      </p:pic>
      <p:sp>
        <p:nvSpPr>
          <p:cNvPr id="562" name="Google Shape;562;p78"/>
          <p:cNvSpPr txBox="1"/>
          <p:nvPr/>
        </p:nvSpPr>
        <p:spPr>
          <a:xfrm>
            <a:off x="3501959" y="51727"/>
            <a:ext cx="1277776"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Share &amp; Invite</a:t>
            </a:r>
            <a:endParaRPr sz="2109" b="0" i="0" u="none" strike="noStrike" cap="none">
              <a:solidFill>
                <a:srgbClr val="5E5E5E"/>
              </a:solidFill>
              <a:latin typeface="Helvetica Neue"/>
              <a:ea typeface="Helvetica Neue"/>
              <a:cs typeface="Helvetica Neue"/>
              <a:sym typeface="Helvetica Neue"/>
            </a:endParaRPr>
          </a:p>
        </p:txBody>
      </p:sp>
      <p:sp>
        <p:nvSpPr>
          <p:cNvPr id="563" name="Google Shape;563;p78"/>
          <p:cNvSpPr txBox="1"/>
          <p:nvPr/>
        </p:nvSpPr>
        <p:spPr>
          <a:xfrm>
            <a:off x="1624052" y="1050975"/>
            <a:ext cx="2371266" cy="504883"/>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812"/>
              <a:buFont typeface="Arial"/>
              <a:buNone/>
            </a:pPr>
            <a:r>
              <a:rPr lang="en-US" sz="2812" b="0" i="0" u="none" strike="noStrike" cap="none">
                <a:solidFill>
                  <a:srgbClr val="7F7F7F"/>
                </a:solidFill>
                <a:latin typeface="Arial"/>
                <a:ea typeface="Arial"/>
                <a:cs typeface="Arial"/>
                <a:sym typeface="Arial"/>
              </a:rPr>
              <a:t>GOALS FOR</a:t>
            </a:r>
            <a:endParaRPr sz="2812" b="0" i="0" u="none" strike="noStrike" cap="none">
              <a:solidFill>
                <a:srgbClr val="5E5E5E"/>
              </a:solidFill>
              <a:latin typeface="Helvetica Neue"/>
              <a:ea typeface="Helvetica Neue"/>
              <a:cs typeface="Helvetica Neue"/>
              <a:sym typeface="Helvetica Neue"/>
            </a:endParaRPr>
          </a:p>
        </p:txBody>
      </p:sp>
      <p:sp>
        <p:nvSpPr>
          <p:cNvPr id="564" name="Google Shape;564;p78"/>
          <p:cNvSpPr txBox="1"/>
          <p:nvPr/>
        </p:nvSpPr>
        <p:spPr>
          <a:xfrm>
            <a:off x="9135379" y="108234"/>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Enroll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Prospects</a:t>
            </a:r>
            <a:endParaRPr sz="2109" b="0" i="0" u="none" strike="noStrike" cap="none">
              <a:solidFill>
                <a:srgbClr val="5E5E5E"/>
              </a:solidFill>
              <a:latin typeface="Helvetica Neue"/>
              <a:ea typeface="Helvetica Neue"/>
              <a:cs typeface="Helvetica Neue"/>
              <a:sym typeface="Helvetica Neue"/>
            </a:endParaRPr>
          </a:p>
        </p:txBody>
      </p:sp>
      <p:sp>
        <p:nvSpPr>
          <p:cNvPr id="565" name="Google Shape;565;p78"/>
          <p:cNvSpPr txBox="1"/>
          <p:nvPr/>
        </p:nvSpPr>
        <p:spPr>
          <a:xfrm>
            <a:off x="9127257" y="5081376"/>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Enroll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In LRP</a:t>
            </a:r>
            <a:endParaRPr sz="2109" b="0" i="0" u="none" strike="noStrike" cap="none">
              <a:solidFill>
                <a:srgbClr val="5E5E5E"/>
              </a:solidFill>
              <a:latin typeface="Helvetica Neue"/>
              <a:ea typeface="Helvetica Neue"/>
              <a:cs typeface="Helvetica Neue"/>
              <a:sym typeface="Helvetica Neue"/>
            </a:endParaRPr>
          </a:p>
        </p:txBody>
      </p:sp>
      <p:sp>
        <p:nvSpPr>
          <p:cNvPr id="566" name="Google Shape;566;p78"/>
          <p:cNvSpPr txBox="1"/>
          <p:nvPr/>
        </p:nvSpPr>
        <p:spPr>
          <a:xfrm>
            <a:off x="7895482" y="6088679"/>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Commit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to Host</a:t>
            </a:r>
            <a:endParaRPr sz="2109" b="0" i="0" u="none" strike="noStrike" cap="none">
              <a:solidFill>
                <a:srgbClr val="5E5E5E"/>
              </a:solidFill>
              <a:latin typeface="Helvetica Neue"/>
              <a:ea typeface="Helvetica Neue"/>
              <a:cs typeface="Helvetica Neue"/>
              <a:sym typeface="Helvetica Neue"/>
            </a:endParaRPr>
          </a:p>
        </p:txBody>
      </p:sp>
      <p:sp>
        <p:nvSpPr>
          <p:cNvPr id="567" name="Google Shape;567;p78"/>
          <p:cNvSpPr txBox="1"/>
          <p:nvPr/>
        </p:nvSpPr>
        <p:spPr>
          <a:xfrm>
            <a:off x="3702835" y="5334072"/>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Commit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to Build</a:t>
            </a:r>
            <a:endParaRPr sz="2109" b="0" i="0" u="none" strike="noStrike" cap="none">
              <a:solidFill>
                <a:srgbClr val="5E5E5E"/>
              </a:solidFill>
              <a:latin typeface="Helvetica Neue"/>
              <a:ea typeface="Helvetica Neue"/>
              <a:cs typeface="Helvetica Neue"/>
              <a:sym typeface="Helvetica Neue"/>
            </a:endParaRPr>
          </a:p>
        </p:txBody>
      </p:sp>
      <p:grpSp>
        <p:nvGrpSpPr>
          <p:cNvPr id="568" name="Google Shape;568;p78"/>
          <p:cNvGrpSpPr/>
          <p:nvPr/>
        </p:nvGrpSpPr>
        <p:grpSpPr>
          <a:xfrm>
            <a:off x="8576079" y="3178486"/>
            <a:ext cx="919537" cy="1448786"/>
            <a:chOff x="8576079" y="3178486"/>
            <a:chExt cx="919537" cy="1448786"/>
          </a:xfrm>
        </p:grpSpPr>
        <p:pic>
          <p:nvPicPr>
            <p:cNvPr id="569" name="Google Shape;569;p78"/>
            <p:cNvPicPr preferRelativeResize="0"/>
            <p:nvPr/>
          </p:nvPicPr>
          <p:blipFill rotWithShape="1">
            <a:blip r:embed="rId11">
              <a:alphaModFix/>
            </a:blip>
            <a:srcRect/>
            <a:stretch/>
          </p:blipFill>
          <p:spPr>
            <a:xfrm>
              <a:off x="8576079" y="3183963"/>
              <a:ext cx="911429" cy="1443309"/>
            </a:xfrm>
            <a:prstGeom prst="rect">
              <a:avLst/>
            </a:prstGeom>
            <a:noFill/>
            <a:ln>
              <a:noFill/>
            </a:ln>
          </p:spPr>
        </p:pic>
        <p:pic>
          <p:nvPicPr>
            <p:cNvPr id="570" name="Google Shape;570;p78" descr="a couple sitting on the sofa"/>
            <p:cNvPicPr preferRelativeResize="0"/>
            <p:nvPr/>
          </p:nvPicPr>
          <p:blipFill rotWithShape="1">
            <a:blip r:embed="rId12">
              <a:alphaModFix/>
            </a:blip>
            <a:srcRect/>
            <a:stretch/>
          </p:blipFill>
          <p:spPr>
            <a:xfrm>
              <a:off x="8584187" y="3178486"/>
              <a:ext cx="911429" cy="117218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500"/>
                                        <p:tgtEl>
                                          <p:spTgt spid="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5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63"/>
                                        </p:tgtEl>
                                        <p:attrNameLst>
                                          <p:attrName>style.visibility</p:attrName>
                                        </p:attrNameLst>
                                      </p:cBhvr>
                                      <p:to>
                                        <p:strVal val="visible"/>
                                      </p:to>
                                    </p:set>
                                    <p:animEffect transition="in" filter="fade">
                                      <p:cBhvr>
                                        <p:cTn id="29" dur="500"/>
                                        <p:tgtEl>
                                          <p:spTgt spid="56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2"/>
                                        </p:tgtEl>
                                        <p:attrNameLst>
                                          <p:attrName>style.visibility</p:attrName>
                                        </p:attrNameLst>
                                      </p:cBhvr>
                                      <p:to>
                                        <p:strVal val="visible"/>
                                      </p:to>
                                    </p:set>
                                    <p:animEffect transition="in" filter="fade">
                                      <p:cBhvr>
                                        <p:cTn id="34" dur="500"/>
                                        <p:tgtEl>
                                          <p:spTgt spid="5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4"/>
                                        </p:tgtEl>
                                        <p:attrNameLst>
                                          <p:attrName>style.visibility</p:attrName>
                                        </p:attrNameLst>
                                      </p:cBhvr>
                                      <p:to>
                                        <p:strVal val="visible"/>
                                      </p:to>
                                    </p:set>
                                    <p:animEffect transition="in" filter="fade">
                                      <p:cBhvr>
                                        <p:cTn id="39" dur="500"/>
                                        <p:tgtEl>
                                          <p:spTgt spid="56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65"/>
                                        </p:tgtEl>
                                        <p:attrNameLst>
                                          <p:attrName>style.visibility</p:attrName>
                                        </p:attrNameLst>
                                      </p:cBhvr>
                                      <p:to>
                                        <p:strVal val="visible"/>
                                      </p:to>
                                    </p:set>
                                    <p:animEffect transition="in" filter="fade">
                                      <p:cBhvr>
                                        <p:cTn id="44" dur="500"/>
                                        <p:tgtEl>
                                          <p:spTgt spid="56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66"/>
                                        </p:tgtEl>
                                        <p:attrNameLst>
                                          <p:attrName>style.visibility</p:attrName>
                                        </p:attrNameLst>
                                      </p:cBhvr>
                                      <p:to>
                                        <p:strVal val="visible"/>
                                      </p:to>
                                    </p:set>
                                    <p:animEffect transition="in" filter="fade">
                                      <p:cBhvr>
                                        <p:cTn id="49" dur="500"/>
                                        <p:tgtEl>
                                          <p:spTgt spid="56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7"/>
                                        </p:tgtEl>
                                        <p:attrNameLst>
                                          <p:attrName>style.visibility</p:attrName>
                                        </p:attrNameLst>
                                      </p:cBhvr>
                                      <p:to>
                                        <p:strVal val="visible"/>
                                      </p:to>
                                    </p:set>
                                    <p:animEffect transition="in" filter="fade">
                                      <p:cBhvr>
                                        <p:cTn id="54"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9" descr="Google Shape;55;p13"/>
          <p:cNvPicPr preferRelativeResize="0"/>
          <p:nvPr/>
        </p:nvPicPr>
        <p:blipFill rotWithShape="1">
          <a:blip r:embed="rId3">
            <a:alphaModFix/>
          </a:blip>
          <a:srcRect/>
          <a:stretch/>
        </p:blipFill>
        <p:spPr>
          <a:xfrm>
            <a:off x="2777924" y="-710611"/>
            <a:ext cx="6910085" cy="847634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0" descr="Picture 1"/>
          <p:cNvPicPr preferRelativeResize="0"/>
          <p:nvPr/>
        </p:nvPicPr>
        <p:blipFill rotWithShape="1">
          <a:blip r:embed="rId3">
            <a:alphaModFix/>
          </a:blip>
          <a:srcRect/>
          <a:stretch/>
        </p:blipFill>
        <p:spPr>
          <a:xfrm>
            <a:off x="1205059" y="778465"/>
            <a:ext cx="9781883" cy="5505617"/>
          </a:xfrm>
          <a:prstGeom prst="rect">
            <a:avLst/>
          </a:prstGeom>
          <a:noFill/>
          <a:ln>
            <a:noFill/>
          </a:ln>
        </p:spPr>
      </p:pic>
      <p:sp>
        <p:nvSpPr>
          <p:cNvPr id="581" name="Google Shape;581;p80"/>
          <p:cNvSpPr/>
          <p:nvPr/>
        </p:nvSpPr>
        <p:spPr>
          <a:xfrm>
            <a:off x="9216288" y="4316866"/>
            <a:ext cx="1710673" cy="1859927"/>
          </a:xfrm>
          <a:prstGeom prst="rect">
            <a:avLst/>
          </a:prstGeom>
          <a:solidFill>
            <a:srgbClr val="FFFFFF"/>
          </a:solid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5E5E5E"/>
              </a:buClr>
              <a:buSzPts val="10000"/>
              <a:buFont typeface="Helvetica Neue"/>
              <a:buNone/>
            </a:pPr>
            <a:endParaRPr sz="7031"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585"/>
        <p:cNvGrpSpPr/>
        <p:nvPr/>
      </p:nvGrpSpPr>
      <p:grpSpPr>
        <a:xfrm>
          <a:off x="0" y="0"/>
          <a:ext cx="0" cy="0"/>
          <a:chOff x="0" y="0"/>
          <a:chExt cx="0" cy="0"/>
        </a:xfrm>
      </p:grpSpPr>
      <p:sp>
        <p:nvSpPr>
          <p:cNvPr id="586" name="Google Shape;586;p81"/>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Create Names List</a:t>
            </a:r>
            <a:endParaRPr sz="7200" b="0" i="0" u="none" strike="noStrike" cap="none">
              <a:solidFill>
                <a:srgbClr val="FFFFFF"/>
              </a:solidFill>
              <a:latin typeface="Open Sans Light"/>
              <a:ea typeface="Open Sans Light"/>
              <a:cs typeface="Open Sans Light"/>
              <a:sym typeface="Open Sans Light"/>
            </a:endParaRPr>
          </a:p>
        </p:txBody>
      </p:sp>
      <p:sp>
        <p:nvSpPr>
          <p:cNvPr id="587" name="Google Shape;587;p81"/>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82" descr="_EAppmpHW9WapbqYgRX6qGXxCuGWEk-xHwbqFjRI28OCmNsBStTTCVekdytpsI8qMYLth0PhcQrKhpPOfUGa9p1fqFDSvkvO5qrfOIKO6lNmy_yaJnllVvN9zuTpxFigjQdG4qYTNk8QhgzWJuAMSg=s2048.jpg"/>
          <p:cNvPicPr preferRelativeResize="0"/>
          <p:nvPr/>
        </p:nvPicPr>
        <p:blipFill rotWithShape="1">
          <a:blip r:embed="rId3">
            <a:alphaModFix/>
          </a:blip>
          <a:srcRect/>
          <a:stretch/>
        </p:blipFill>
        <p:spPr>
          <a:xfrm>
            <a:off x="1933822" y="663596"/>
            <a:ext cx="4272332" cy="5530808"/>
          </a:xfrm>
          <a:prstGeom prst="rect">
            <a:avLst/>
          </a:prstGeom>
          <a:noFill/>
          <a:ln>
            <a:noFill/>
          </a:ln>
        </p:spPr>
      </p:pic>
      <p:pic>
        <p:nvPicPr>
          <p:cNvPr id="593" name="Google Shape;593;p82" descr="vFPr5Cmkzkgx21SN5su-rk97RWRtkCjhEhZawa1MIFja8AZRQ6InGUlXkkqHzPHhaZz6sd6xYsFQNQlaZZMwiCOhF_CDNWh4fRu1qaoxJyZRpW2q2HHBBZgF6QjnH7lpYTdUFnry_jFcEjKptZIsKQ=s2048.jpg"/>
          <p:cNvPicPr preferRelativeResize="0"/>
          <p:nvPr/>
        </p:nvPicPr>
        <p:blipFill rotWithShape="1">
          <a:blip r:embed="rId4">
            <a:alphaModFix/>
          </a:blip>
          <a:srcRect/>
          <a:stretch/>
        </p:blipFill>
        <p:spPr>
          <a:xfrm>
            <a:off x="6092147" y="663596"/>
            <a:ext cx="4272332" cy="553080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83" descr="Screen Shot 2023-02-23 at 10.18.53 PM.png"/>
          <p:cNvPicPr preferRelativeResize="0"/>
          <p:nvPr/>
        </p:nvPicPr>
        <p:blipFill rotWithShape="1">
          <a:blip r:embed="rId3">
            <a:alphaModFix/>
          </a:blip>
          <a:srcRect/>
          <a:stretch/>
        </p:blipFill>
        <p:spPr>
          <a:xfrm>
            <a:off x="2027234" y="1552718"/>
            <a:ext cx="8604006" cy="285391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84" descr="Screen Shot 2023-02-23 at 10.19.26 PM.png"/>
          <p:cNvPicPr preferRelativeResize="0"/>
          <p:nvPr/>
        </p:nvPicPr>
        <p:blipFill rotWithShape="1">
          <a:blip r:embed="rId3">
            <a:alphaModFix/>
          </a:blip>
          <a:srcRect/>
          <a:stretch/>
        </p:blipFill>
        <p:spPr>
          <a:xfrm>
            <a:off x="2354991" y="77665"/>
            <a:ext cx="7571317" cy="670267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07"/>
        <p:cNvGrpSpPr/>
        <p:nvPr/>
      </p:nvGrpSpPr>
      <p:grpSpPr>
        <a:xfrm>
          <a:off x="0" y="0"/>
          <a:ext cx="0" cy="0"/>
          <a:chOff x="0" y="0"/>
          <a:chExt cx="0" cy="0"/>
        </a:xfrm>
      </p:grpSpPr>
      <p:sp>
        <p:nvSpPr>
          <p:cNvPr id="608" name="Google Shape;608;p85"/>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Filter Names List</a:t>
            </a:r>
            <a:endParaRPr sz="7200" b="0" i="0" u="none" strike="noStrike" cap="none">
              <a:solidFill>
                <a:srgbClr val="FFFFFF"/>
              </a:solidFill>
              <a:latin typeface="Open Sans Light"/>
              <a:ea typeface="Open Sans Light"/>
              <a:cs typeface="Open Sans Light"/>
              <a:sym typeface="Open Sans Light"/>
            </a:endParaRPr>
          </a:p>
        </p:txBody>
      </p:sp>
      <p:sp>
        <p:nvSpPr>
          <p:cNvPr id="609" name="Google Shape;609;p85"/>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86" descr="Screen Shot 2023-02-23 at 10.19.48 PM.png"/>
          <p:cNvPicPr preferRelativeResize="0"/>
          <p:nvPr/>
        </p:nvPicPr>
        <p:blipFill rotWithShape="1">
          <a:blip r:embed="rId3">
            <a:alphaModFix/>
          </a:blip>
          <a:srcRect/>
          <a:stretch/>
        </p:blipFill>
        <p:spPr>
          <a:xfrm>
            <a:off x="164245" y="1192695"/>
            <a:ext cx="11436462" cy="371228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87" descr="Screen Shot 2023-02-23 at 10.20.12 PM.png"/>
          <p:cNvPicPr preferRelativeResize="0"/>
          <p:nvPr/>
        </p:nvPicPr>
        <p:blipFill rotWithShape="1">
          <a:blip r:embed="rId3">
            <a:alphaModFix/>
          </a:blip>
          <a:srcRect/>
          <a:stretch/>
        </p:blipFill>
        <p:spPr>
          <a:xfrm>
            <a:off x="2483411" y="136356"/>
            <a:ext cx="7484856" cy="6585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1282262" y="2806445"/>
            <a:ext cx="9385739"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Business Overview</a:t>
            </a:r>
            <a:endParaRPr sz="7200" b="0" i="0" u="none" strike="noStrike" cap="none">
              <a:solidFill>
                <a:srgbClr val="FFFFFF"/>
              </a:solidFill>
              <a:latin typeface="Open Sans Light"/>
              <a:ea typeface="Open Sans Light"/>
              <a:cs typeface="Open Sans Light"/>
              <a:sym typeface="Open Sans Light"/>
            </a:endParaRPr>
          </a:p>
        </p:txBody>
      </p:sp>
      <p:sp>
        <p:nvSpPr>
          <p:cNvPr id="125" name="Google Shape;125;p9"/>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23"/>
        <p:cNvGrpSpPr/>
        <p:nvPr/>
      </p:nvGrpSpPr>
      <p:grpSpPr>
        <a:xfrm>
          <a:off x="0" y="0"/>
          <a:ext cx="0" cy="0"/>
          <a:chOff x="0" y="0"/>
          <a:chExt cx="0" cy="0"/>
        </a:xfrm>
      </p:grpSpPr>
      <p:sp>
        <p:nvSpPr>
          <p:cNvPr id="624" name="Google Shape;624;p88"/>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Scripts</a:t>
            </a:r>
            <a:endParaRPr sz="7200" b="0" i="0" u="none" strike="noStrike" cap="none">
              <a:solidFill>
                <a:srgbClr val="FFFFFF"/>
              </a:solidFill>
              <a:latin typeface="Open Sans Light"/>
              <a:ea typeface="Open Sans Light"/>
              <a:cs typeface="Open Sans Light"/>
              <a:sym typeface="Open Sans Light"/>
            </a:endParaRPr>
          </a:p>
        </p:txBody>
      </p:sp>
      <p:sp>
        <p:nvSpPr>
          <p:cNvPr id="625" name="Google Shape;625;p88"/>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29"/>
        <p:cNvGrpSpPr/>
        <p:nvPr/>
      </p:nvGrpSpPr>
      <p:grpSpPr>
        <a:xfrm>
          <a:off x="0" y="0"/>
          <a:ext cx="0" cy="0"/>
          <a:chOff x="0" y="0"/>
          <a:chExt cx="0" cy="0"/>
        </a:xfrm>
      </p:grpSpPr>
      <p:sp>
        <p:nvSpPr>
          <p:cNvPr id="630" name="Google Shape;630;p90"/>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Choose Your </a:t>
            </a:r>
            <a:br>
              <a:rPr lang="en-US" sz="7200" b="0" i="0" u="none" strike="noStrike" cap="none">
                <a:solidFill>
                  <a:srgbClr val="FFFFFF"/>
                </a:solidFill>
                <a:latin typeface="Open Sans Light"/>
                <a:ea typeface="Open Sans Light"/>
                <a:cs typeface="Open Sans Light"/>
                <a:sym typeface="Open Sans Light"/>
              </a:rPr>
            </a:br>
            <a:r>
              <a:rPr lang="en-US" sz="7200" b="0" i="0" u="none" strike="noStrike" cap="none">
                <a:solidFill>
                  <a:srgbClr val="FFFFFF"/>
                </a:solidFill>
                <a:latin typeface="Open Sans Light"/>
                <a:ea typeface="Open Sans Light"/>
                <a:cs typeface="Open Sans Light"/>
                <a:sym typeface="Open Sans Light"/>
              </a:rPr>
              <a:t>Ways to Share</a:t>
            </a:r>
            <a:endParaRPr sz="7200" b="0" i="0" u="none" strike="noStrike" cap="none">
              <a:solidFill>
                <a:srgbClr val="FFFFFF"/>
              </a:solidFill>
              <a:latin typeface="Open Sans Light"/>
              <a:ea typeface="Open Sans Light"/>
              <a:cs typeface="Open Sans Light"/>
              <a:sym typeface="Open Sans Light"/>
            </a:endParaRPr>
          </a:p>
        </p:txBody>
      </p:sp>
      <p:sp>
        <p:nvSpPr>
          <p:cNvPr id="631" name="Google Shape;631;p90"/>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91" descr="Screen Shot 2023-02-23 at 10.35.45 PM.png"/>
          <p:cNvPicPr preferRelativeResize="0"/>
          <p:nvPr/>
        </p:nvPicPr>
        <p:blipFill rotWithShape="1">
          <a:blip r:embed="rId3">
            <a:alphaModFix/>
          </a:blip>
          <a:srcRect/>
          <a:stretch/>
        </p:blipFill>
        <p:spPr>
          <a:xfrm>
            <a:off x="619232" y="678426"/>
            <a:ext cx="10886009" cy="5125284"/>
          </a:xfrm>
          <a:prstGeom prst="rect">
            <a:avLst/>
          </a:prstGeom>
          <a:noFill/>
          <a:ln>
            <a:noFill/>
          </a:ln>
        </p:spPr>
      </p:pic>
      <p:sp>
        <p:nvSpPr>
          <p:cNvPr id="637" name="Google Shape;637;p91"/>
          <p:cNvSpPr/>
          <p:nvPr/>
        </p:nvSpPr>
        <p:spPr>
          <a:xfrm>
            <a:off x="437300" y="5803710"/>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38" name="Google Shape;638;p91"/>
          <p:cNvSpPr txBox="1"/>
          <p:nvPr/>
        </p:nvSpPr>
        <p:spPr>
          <a:xfrm>
            <a:off x="619232" y="6011638"/>
            <a:ext cx="965059"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92" descr="Screen Shot 2023-02-23 at 10.36.10 PM.png"/>
          <p:cNvPicPr preferRelativeResize="0"/>
          <p:nvPr/>
        </p:nvPicPr>
        <p:blipFill rotWithShape="1">
          <a:blip r:embed="rId3">
            <a:alphaModFix/>
          </a:blip>
          <a:srcRect/>
          <a:stretch/>
        </p:blipFill>
        <p:spPr>
          <a:xfrm>
            <a:off x="1451232" y="0"/>
            <a:ext cx="9493675" cy="6858000"/>
          </a:xfrm>
          <a:prstGeom prst="rect">
            <a:avLst/>
          </a:prstGeom>
          <a:noFill/>
          <a:ln>
            <a:noFill/>
          </a:ln>
        </p:spPr>
      </p:pic>
      <p:sp>
        <p:nvSpPr>
          <p:cNvPr id="644" name="Google Shape;644;p92"/>
          <p:cNvSpPr/>
          <p:nvPr/>
        </p:nvSpPr>
        <p:spPr>
          <a:xfrm>
            <a:off x="437300" y="5803710"/>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45" name="Google Shape;645;p92"/>
          <p:cNvSpPr txBox="1"/>
          <p:nvPr/>
        </p:nvSpPr>
        <p:spPr>
          <a:xfrm>
            <a:off x="619232" y="6011638"/>
            <a:ext cx="965059"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93" descr="Screen Shot 2023-02-23 at 10.36.44 PM.png"/>
          <p:cNvPicPr preferRelativeResize="0"/>
          <p:nvPr/>
        </p:nvPicPr>
        <p:blipFill rotWithShape="1">
          <a:blip r:embed="rId3">
            <a:alphaModFix/>
          </a:blip>
          <a:srcRect/>
          <a:stretch/>
        </p:blipFill>
        <p:spPr>
          <a:xfrm>
            <a:off x="2171560" y="-327928"/>
            <a:ext cx="7848880" cy="6797473"/>
          </a:xfrm>
          <a:prstGeom prst="rect">
            <a:avLst/>
          </a:prstGeom>
          <a:noFill/>
          <a:ln>
            <a:noFill/>
          </a:ln>
        </p:spPr>
      </p:pic>
      <p:sp>
        <p:nvSpPr>
          <p:cNvPr id="651" name="Google Shape;651;p93"/>
          <p:cNvSpPr/>
          <p:nvPr/>
        </p:nvSpPr>
        <p:spPr>
          <a:xfrm>
            <a:off x="437300" y="5803710"/>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52" name="Google Shape;652;p93"/>
          <p:cNvSpPr txBox="1"/>
          <p:nvPr/>
        </p:nvSpPr>
        <p:spPr>
          <a:xfrm>
            <a:off x="619232" y="6011638"/>
            <a:ext cx="965059"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94" descr="Screen Shot 2023-02-23 at 10.56.07 PM.png"/>
          <p:cNvPicPr preferRelativeResize="0"/>
          <p:nvPr/>
        </p:nvPicPr>
        <p:blipFill rotWithShape="1">
          <a:blip r:embed="rId3">
            <a:alphaModFix/>
          </a:blip>
          <a:srcRect/>
          <a:stretch/>
        </p:blipFill>
        <p:spPr>
          <a:xfrm>
            <a:off x="3422146" y="0"/>
            <a:ext cx="5511534" cy="6779183"/>
          </a:xfrm>
          <a:prstGeom prst="rect">
            <a:avLst/>
          </a:prstGeom>
          <a:noFill/>
          <a:ln>
            <a:noFill/>
          </a:ln>
        </p:spPr>
      </p:pic>
      <p:sp>
        <p:nvSpPr>
          <p:cNvPr id="658" name="Google Shape;658;p94"/>
          <p:cNvSpPr/>
          <p:nvPr/>
        </p:nvSpPr>
        <p:spPr>
          <a:xfrm>
            <a:off x="2310923" y="5758886"/>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59" name="Google Shape;659;p94"/>
          <p:cNvSpPr txBox="1"/>
          <p:nvPr/>
        </p:nvSpPr>
        <p:spPr>
          <a:xfrm>
            <a:off x="2492855" y="5966816"/>
            <a:ext cx="965060" cy="35062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19-20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95" descr="Screen Shot 2023-02-23 at 10.56.07 PM.png"/>
          <p:cNvPicPr preferRelativeResize="0"/>
          <p:nvPr/>
        </p:nvPicPr>
        <p:blipFill rotWithShape="1">
          <a:blip r:embed="rId3">
            <a:alphaModFix/>
          </a:blip>
          <a:srcRect/>
          <a:stretch/>
        </p:blipFill>
        <p:spPr>
          <a:xfrm>
            <a:off x="2052671" y="0"/>
            <a:ext cx="3760205" cy="7172149"/>
          </a:xfrm>
          <a:prstGeom prst="rect">
            <a:avLst/>
          </a:prstGeom>
          <a:noFill/>
          <a:ln>
            <a:noFill/>
          </a:ln>
        </p:spPr>
      </p:pic>
      <p:pic>
        <p:nvPicPr>
          <p:cNvPr id="665" name="Google Shape;665;p95" descr="Screen Shot 2023-02-23 at 10.56.07 PM.png"/>
          <p:cNvPicPr preferRelativeResize="0"/>
          <p:nvPr/>
        </p:nvPicPr>
        <p:blipFill rotWithShape="1">
          <a:blip r:embed="rId4">
            <a:alphaModFix/>
          </a:blip>
          <a:srcRect/>
          <a:stretch/>
        </p:blipFill>
        <p:spPr>
          <a:xfrm>
            <a:off x="6011659" y="1149697"/>
            <a:ext cx="3877208" cy="4558597"/>
          </a:xfrm>
          <a:prstGeom prst="rect">
            <a:avLst/>
          </a:prstGeom>
          <a:noFill/>
          <a:ln>
            <a:noFill/>
          </a:ln>
        </p:spPr>
      </p:pic>
      <p:sp>
        <p:nvSpPr>
          <p:cNvPr id="666" name="Google Shape;666;p95"/>
          <p:cNvSpPr/>
          <p:nvPr/>
        </p:nvSpPr>
        <p:spPr>
          <a:xfrm>
            <a:off x="859954" y="5534769"/>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67" name="Google Shape;667;p95"/>
          <p:cNvSpPr txBox="1"/>
          <p:nvPr/>
        </p:nvSpPr>
        <p:spPr>
          <a:xfrm>
            <a:off x="1041886" y="5742697"/>
            <a:ext cx="965060"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19-20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96" descr="Screen Shot 2023-02-23 at 10.56.07 PM.png"/>
          <p:cNvPicPr preferRelativeResize="0"/>
          <p:nvPr/>
        </p:nvPicPr>
        <p:blipFill rotWithShape="1">
          <a:blip r:embed="rId3">
            <a:alphaModFix/>
          </a:blip>
          <a:srcRect/>
          <a:stretch/>
        </p:blipFill>
        <p:spPr>
          <a:xfrm>
            <a:off x="1998384" y="324465"/>
            <a:ext cx="8195232" cy="6264437"/>
          </a:xfrm>
          <a:prstGeom prst="rect">
            <a:avLst/>
          </a:prstGeom>
          <a:noFill/>
          <a:ln>
            <a:noFill/>
          </a:ln>
        </p:spPr>
      </p:pic>
      <p:sp>
        <p:nvSpPr>
          <p:cNvPr id="673" name="Google Shape;673;p96"/>
          <p:cNvSpPr/>
          <p:nvPr/>
        </p:nvSpPr>
        <p:spPr>
          <a:xfrm>
            <a:off x="437300" y="5803710"/>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74" name="Google Shape;674;p96"/>
          <p:cNvSpPr txBox="1"/>
          <p:nvPr/>
        </p:nvSpPr>
        <p:spPr>
          <a:xfrm>
            <a:off x="619232" y="6011638"/>
            <a:ext cx="965059"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19-20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78"/>
        <p:cNvGrpSpPr/>
        <p:nvPr/>
      </p:nvGrpSpPr>
      <p:grpSpPr>
        <a:xfrm>
          <a:off x="0" y="0"/>
          <a:ext cx="0" cy="0"/>
          <a:chOff x="0" y="0"/>
          <a:chExt cx="0" cy="0"/>
        </a:xfrm>
      </p:grpSpPr>
      <p:sp>
        <p:nvSpPr>
          <p:cNvPr id="679" name="Google Shape;679;p97"/>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a:solidFill>
                  <a:srgbClr val="FFFFFF"/>
                </a:solidFill>
                <a:latin typeface="Open Sans Light"/>
                <a:ea typeface="Open Sans Light"/>
                <a:cs typeface="Open Sans Light"/>
                <a:sym typeface="Open Sans Light"/>
              </a:rPr>
              <a:t>Dialing in Your Message</a:t>
            </a:r>
            <a:endParaRPr sz="7200" b="0" i="0" u="none" strike="noStrike" cap="none">
              <a:solidFill>
                <a:srgbClr val="FFFFFF"/>
              </a:solidFill>
              <a:latin typeface="Open Sans Light"/>
              <a:ea typeface="Open Sans Light"/>
              <a:cs typeface="Open Sans Light"/>
              <a:sym typeface="Open Sans Light"/>
            </a:endParaRPr>
          </a:p>
        </p:txBody>
      </p:sp>
      <p:sp>
        <p:nvSpPr>
          <p:cNvPr id="680" name="Google Shape;680;p97"/>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fade">
                                      <p:cBhvr>
                                        <p:cTn id="7" dur="5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8"/>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86" name="Google Shape;686;p98"/>
          <p:cNvPicPr preferRelativeResize="0"/>
          <p:nvPr/>
        </p:nvPicPr>
        <p:blipFill rotWithShape="1">
          <a:blip r:embed="rId3">
            <a:alphaModFix/>
          </a:blip>
          <a:srcRect/>
          <a:stretch/>
        </p:blipFill>
        <p:spPr>
          <a:xfrm>
            <a:off x="-1" y="-372913"/>
            <a:ext cx="12269399" cy="8381288"/>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White">
      <a:dk1>
        <a:srgbClr val="5E5E5E"/>
      </a:dk1>
      <a:lt1>
        <a:srgbClr val="FFFFFF"/>
      </a:lt1>
      <a:dk2>
        <a:srgbClr val="A7A7A7"/>
      </a:dk2>
      <a:lt2>
        <a:srgbClr val="535353"/>
      </a:lt2>
      <a:accent1>
        <a:srgbClr val="F6811E"/>
      </a:accent1>
      <a:accent2>
        <a:srgbClr val="1BA6A8"/>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F6811E"/>
      </a:accent1>
      <a:accent2>
        <a:srgbClr val="1BA6A8"/>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1095</Words>
  <Application>Microsoft Macintosh PowerPoint</Application>
  <PresentationFormat>Widescreen</PresentationFormat>
  <Paragraphs>131</Paragraphs>
  <Slides>109</Slides>
  <Notes>109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109</vt:i4>
      </vt:variant>
    </vt:vector>
  </HeadingPairs>
  <TitlesOfParts>
    <vt:vector size="120" baseType="lpstr">
      <vt:lpstr>Arial</vt:lpstr>
      <vt:lpstr>Raleway</vt:lpstr>
      <vt:lpstr>Rock Salt</vt:lpstr>
      <vt:lpstr>Open Sans</vt:lpstr>
      <vt:lpstr>Helvetica Neue</vt:lpstr>
      <vt:lpstr>Helvetica Neue Light</vt:lpstr>
      <vt:lpstr>Calibri</vt:lpstr>
      <vt:lpstr>Times</vt:lpstr>
      <vt:lpstr>Open Sans Light</vt:lpstr>
      <vt:lpstr>Raleway Medium</vt:lpstr>
      <vt:lpstr>White</vt:lpstr>
      <vt:lpstr>PowerPoint Presentation</vt:lpstr>
      <vt:lpstr>What did you like  about the tours?</vt:lpstr>
      <vt:lpstr>Meet the Owners</vt:lpstr>
      <vt:lpstr>PowerPoint Presentation</vt:lpstr>
      <vt:lpstr>Corporate Guest</vt:lpstr>
      <vt:lpstr>Product overview (nutritionals + testimonials)</vt:lpstr>
      <vt:lpstr>Story: How I’ve seen doTERRA bless  others and my life</vt:lpstr>
      <vt:lpstr>Why Partner with doTERRA</vt:lpstr>
      <vt:lpstr>Business Overview</vt:lpstr>
      <vt:lpstr>PowerPoint Presentation</vt:lpstr>
      <vt:lpstr>PowerPoint Presentation</vt:lpstr>
      <vt:lpstr>Income Disclosures – Top Ranks</vt:lpstr>
      <vt:lpstr>Income Potential</vt:lpstr>
      <vt:lpstr>Impact</vt:lpstr>
      <vt:lpstr>The Power of the Product</vt:lpstr>
      <vt:lpstr>Our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Healer in Every Home</vt:lpstr>
      <vt:lpstr>2.2 Million Homes</vt:lpstr>
      <vt:lpstr>PowerPoint Presentation</vt:lpstr>
      <vt:lpstr>PowerPoint Presentation</vt:lpstr>
      <vt:lpstr>PowerPoint Presentation</vt:lpstr>
      <vt:lpstr>PowerPoint Presentation</vt:lpstr>
      <vt:lpstr>64 Presidential Diamonds 196 Blue Diamonds 684 Diamonds</vt:lpstr>
      <vt:lpstr>PowerPoint Presentation</vt:lpstr>
      <vt:lpstr>PowerPoint Presentation</vt:lpstr>
      <vt:lpstr>PowerPoint Presentation</vt:lpstr>
      <vt:lpstr>PowerPoint Presentation</vt:lpstr>
      <vt:lpstr>PowerPoint Presentation</vt:lpstr>
      <vt:lpstr>The Power of the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Compensation Plan</vt:lpstr>
      <vt:lpstr>PowerPoint Presentation</vt:lpstr>
      <vt:lpstr>PowerPoint Presentation</vt:lpstr>
      <vt:lpstr>Share</vt:lpstr>
      <vt:lpstr>Build</vt:lpstr>
      <vt:lpstr>PowerPoint Presentation</vt:lpstr>
      <vt:lpstr>Focus in on the ONE</vt:lpstr>
      <vt:lpstr>Work Smarter</vt:lpstr>
      <vt:lpstr>Resolving Concerns</vt:lpstr>
      <vt:lpstr>Duplicate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Names List</vt:lpstr>
      <vt:lpstr>PowerPoint Presentation</vt:lpstr>
      <vt:lpstr>PowerPoint Presentation</vt:lpstr>
      <vt:lpstr>PowerPoint Presentation</vt:lpstr>
      <vt:lpstr>Filter Names List</vt:lpstr>
      <vt:lpstr>PowerPoint Presentation</vt:lpstr>
      <vt:lpstr>PowerPoint Presentation</vt:lpstr>
      <vt:lpstr>Scripts</vt:lpstr>
      <vt:lpstr>Choose Your  Ways to Share</vt:lpstr>
      <vt:lpstr>PowerPoint Presentation</vt:lpstr>
      <vt:lpstr>PowerPoint Presentation</vt:lpstr>
      <vt:lpstr>PowerPoint Presentation</vt:lpstr>
      <vt:lpstr>PowerPoint Presentation</vt:lpstr>
      <vt:lpstr>PowerPoint Presentation</vt:lpstr>
      <vt:lpstr>PowerPoint Presentation</vt:lpstr>
      <vt:lpstr>Dialing in Your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SATURDAY: 2525 N. Three Falls Dr. Alpine, UT 9am-3pm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Andy Goddard</cp:lastModifiedBy>
  <cp:revision>1</cp:revision>
  <dcterms:modified xsi:type="dcterms:W3CDTF">2025-01-11T05:28:32Z</dcterms:modified>
</cp:coreProperties>
</file>