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71" r:id="rId4"/>
    <p:sldId id="272" r:id="rId5"/>
    <p:sldId id="275" r:id="rId6"/>
    <p:sldId id="277" r:id="rId7"/>
    <p:sldId id="278" r:id="rId8"/>
    <p:sldId id="279" r:id="rId9"/>
    <p:sldId id="281" r:id="rId10"/>
    <p:sldId id="282" r:id="rId11"/>
    <p:sldId id="283" r:id="rId12"/>
    <p:sldId id="284" r:id="rId13"/>
    <p:sldId id="285" r:id="rId14"/>
    <p:sldId id="286" r:id="rId15"/>
    <p:sldId id="287" r:id="rId16"/>
    <p:sldId id="288" r:id="rId17"/>
    <p:sldId id="289" r:id="rId18"/>
    <p:sldId id="290" r:id="rId19"/>
    <p:sldId id="291" r:id="rId20"/>
    <p:sldId id="293" r:id="rId21"/>
  </p:sldIdLst>
  <p:sldSz cx="9144000" cy="5143500" type="screen16x9"/>
  <p:notesSz cx="6858000" cy="9144000"/>
  <p:embeddedFontLst>
    <p:embeddedFont>
      <p:font typeface="Helvetica Neue" panose="02000503000000020004"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zQW/uwWxqM0s/XwYOP5OrkY6B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94"/>
  </p:normalViewPr>
  <p:slideViewPr>
    <p:cSldViewPr snapToGrid="0">
      <p:cViewPr varScale="1">
        <p:scale>
          <a:sx n="143" d="100"/>
          <a:sy n="143" d="100"/>
        </p:scale>
        <p:origin x="864" y="4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51"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4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SzPts val="1100"/>
              <a:buFont typeface="Arial"/>
              <a:buAutoNum type="arabicPeriod"/>
            </a:pPr>
            <a:r>
              <a:rPr lang="en" sz="1800">
                <a:latin typeface="Arial"/>
                <a:ea typeface="Arial"/>
                <a:cs typeface="Arial"/>
                <a:sym typeface="Arial"/>
              </a:rPr>
              <a:t>Have you ever gotten to the end of the month and there’s this SAME specific person who’s still specifically not doing that same specific thing? For us it’s this woman named Norma. And you’re thinking you need to call this person and have the same specific conversation that you’ve had for years! Screw it – I’m just gonna buy in.</a:t>
            </a:r>
            <a:endParaRPr/>
          </a:p>
          <a:p>
            <a:pPr marL="342900" marR="0" lvl="0" indent="-342900" algn="l" rtl="0">
              <a:lnSpc>
                <a:spcPct val="115000"/>
              </a:lnSpc>
              <a:spcBef>
                <a:spcPts val="0"/>
              </a:spcBef>
              <a:spcAft>
                <a:spcPts val="0"/>
              </a:spcAft>
              <a:buSzPts val="1100"/>
              <a:buFont typeface="Arial"/>
              <a:buAutoNum type="arabicPeriod"/>
            </a:pPr>
            <a:r>
              <a:rPr lang="en" sz="1800">
                <a:latin typeface="Arial"/>
                <a:ea typeface="Arial"/>
                <a:cs typeface="Arial"/>
                <a:sym typeface="Arial"/>
              </a:rPr>
              <a:t>Just to avoid that conversation with the same freaking person – Who’s done $500? $1000? Be honest. $2000</a:t>
            </a:r>
            <a:endParaRPr/>
          </a:p>
          <a:p>
            <a:pPr marL="342900" marR="0" lvl="0" indent="-342900" algn="l" rtl="0">
              <a:lnSpc>
                <a:spcPct val="115000"/>
              </a:lnSpc>
              <a:spcBef>
                <a:spcPts val="0"/>
              </a:spcBef>
              <a:spcAft>
                <a:spcPts val="0"/>
              </a:spcAft>
              <a:buSzPts val="1100"/>
              <a:buFont typeface="Arial"/>
              <a:buAutoNum type="arabicPeriod"/>
            </a:pPr>
            <a:r>
              <a:rPr lang="en" sz="1800">
                <a:latin typeface="Arial"/>
                <a:ea typeface="Arial"/>
                <a:cs typeface="Arial"/>
                <a:sym typeface="Arial"/>
              </a:rPr>
              <a:t>Corporate, you have no idea. You’ve been up here on this stage speaking going why can't we get them off of their butts and have them clap? You know why? Cuz we have those same specific people that are still not doing that same specific thing </a:t>
            </a:r>
            <a:endParaRPr/>
          </a:p>
          <a:p>
            <a:pPr marL="457200" lvl="0" indent="-228600" algn="l" rtl="0">
              <a:lnSpc>
                <a:spcPct val="100000"/>
              </a:lnSpc>
              <a:spcBef>
                <a:spcPts val="800"/>
              </a:spcBef>
              <a:spcAft>
                <a:spcPts val="0"/>
              </a:spcAft>
              <a:buSzPts val="1100"/>
              <a:buNone/>
            </a:pPr>
            <a:endParaRPr/>
          </a:p>
        </p:txBody>
      </p:sp>
      <p:sp>
        <p:nvSpPr>
          <p:cNvPr id="397" name="Google Shape;397;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SzPts val="1100"/>
              <a:buFont typeface="Arial"/>
              <a:buAutoNum type="arabicPeriod"/>
            </a:pPr>
            <a:r>
              <a:rPr lang="en" sz="1800">
                <a:latin typeface="Arial"/>
                <a:ea typeface="Arial"/>
                <a:cs typeface="Arial"/>
                <a:sym typeface="Arial"/>
              </a:rPr>
              <a:t>Now you go to presidential - that's six Platinums, 18 Silvers, 54 Elites - 78 SPECIFIC people for rank and 78 specific people for Po3 (2) that have to do a certain thing - I wonder why we're burned out? Just doesn't make sense! </a:t>
            </a:r>
            <a:endParaRPr/>
          </a:p>
          <a:p>
            <a:pPr marL="342900" marR="0" lvl="0" indent="-342900" algn="l" rtl="0">
              <a:lnSpc>
                <a:spcPct val="115000"/>
              </a:lnSpc>
              <a:spcBef>
                <a:spcPts val="0"/>
              </a:spcBef>
              <a:spcAft>
                <a:spcPts val="0"/>
              </a:spcAft>
              <a:buSzPts val="1100"/>
              <a:buFont typeface="Arial"/>
              <a:buAutoNum type="arabicPeriod"/>
            </a:pPr>
            <a:r>
              <a:rPr lang="en" sz="1800">
                <a:latin typeface="Arial"/>
                <a:ea typeface="Arial"/>
                <a:cs typeface="Arial"/>
                <a:sym typeface="Arial"/>
              </a:rPr>
              <a:t>How many of you know Seth Risenmay? He shared these thoughts at US BDPD summit. He went into corporate 1 year ago and he’s like, you guys could get up on stage and you can announce that our product will grow back your arm, but it won't matter because you know why? Because we're sitting there thinking about Norma. We're in our chairs and we're thinking, you know this should normally really excite me that I can grow a person's arm back but Norma is not going to do that same thing and we keep thinking about the Norma! Who has the Norma? All of us have that freaking Norma and we don't know what to do with her! </a:t>
            </a:r>
            <a:endParaRPr/>
          </a:p>
          <a:p>
            <a:pPr marL="342900" marR="0" lvl="0" indent="-342900" algn="l" rtl="0">
              <a:lnSpc>
                <a:spcPct val="115000"/>
              </a:lnSpc>
              <a:spcBef>
                <a:spcPts val="0"/>
              </a:spcBef>
              <a:spcAft>
                <a:spcPts val="0"/>
              </a:spcAft>
              <a:buSzPts val="1100"/>
              <a:buFont typeface="Arial"/>
              <a:buAutoNum type="arabicPeriod"/>
            </a:pPr>
            <a:r>
              <a:rPr lang="en" sz="1800">
                <a:latin typeface="Arial"/>
                <a:ea typeface="Arial"/>
                <a:cs typeface="Arial"/>
                <a:sym typeface="Arial"/>
              </a:rPr>
              <a:t>Corporate – I want tell you why you pissed us off. Cause if you call your account manager and tell them about Norma and how she’s hijacked that leg, what do they usually say? Just go build a new leg. Burnout?</a:t>
            </a:r>
            <a:endParaRPr/>
          </a:p>
          <a:p>
            <a:pPr marL="0" marR="0" lvl="0" indent="0" algn="l" rtl="0">
              <a:lnSpc>
                <a:spcPct val="100000"/>
              </a:lnSpc>
              <a:spcBef>
                <a:spcPts val="800"/>
              </a:spcBef>
              <a:spcAft>
                <a:spcPts val="0"/>
              </a:spcAft>
              <a:buClr>
                <a:srgbClr val="000000"/>
              </a:buClr>
              <a:buSzPts val="1800"/>
              <a:buFont typeface="Arial"/>
              <a:buNone/>
            </a:pPr>
            <a:r>
              <a:rPr lang="en" sz="1800">
                <a:latin typeface="Arial"/>
                <a:ea typeface="Arial"/>
                <a:cs typeface="Arial"/>
                <a:sym typeface="Arial"/>
              </a:rPr>
              <a:t>I don't want to throw our comp plan under the bus because I think that actually it's a massive reason why we're as big as we are, so I want to thank Greg and others who came up with that because it’s a fantastic thing. </a:t>
            </a:r>
            <a:endParaRPr/>
          </a:p>
          <a:p>
            <a:pPr marL="457200" lvl="0" indent="-228600" algn="l" rtl="0">
              <a:lnSpc>
                <a:spcPct val="100000"/>
              </a:lnSpc>
              <a:spcBef>
                <a:spcPts val="0"/>
              </a:spcBef>
              <a:spcAft>
                <a:spcPts val="0"/>
              </a:spcAft>
              <a:buSzPts val="1100"/>
              <a:buNone/>
            </a:pPr>
            <a:endParaRPr/>
          </a:p>
        </p:txBody>
      </p:sp>
      <p:sp>
        <p:nvSpPr>
          <p:cNvPr id="403" name="Google Shape;403;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1800">
                <a:latin typeface="Arial"/>
                <a:ea typeface="Arial"/>
                <a:cs typeface="Arial"/>
                <a:sym typeface="Arial"/>
              </a:rPr>
              <a:t>However, it does it does have </a:t>
            </a:r>
            <a:r>
              <a:rPr lang="en" sz="1800" u="sng">
                <a:latin typeface="Arial"/>
                <a:ea typeface="Arial"/>
                <a:cs typeface="Arial"/>
                <a:sym typeface="Arial"/>
              </a:rPr>
              <a:t>rigidity</a:t>
            </a:r>
            <a:r>
              <a:rPr lang="en" sz="1800">
                <a:latin typeface="Arial"/>
                <a:ea typeface="Arial"/>
                <a:cs typeface="Arial"/>
                <a:sym typeface="Arial"/>
              </a:rPr>
              <a:t> and it has </a:t>
            </a:r>
            <a:r>
              <a:rPr lang="en" sz="1800" u="sng">
                <a:latin typeface="Arial"/>
                <a:ea typeface="Arial"/>
                <a:cs typeface="Arial"/>
                <a:sym typeface="Arial"/>
              </a:rPr>
              <a:t>fragility</a:t>
            </a:r>
            <a:r>
              <a:rPr lang="en" sz="1800">
                <a:latin typeface="Arial"/>
                <a:ea typeface="Arial"/>
                <a:cs typeface="Arial"/>
                <a:sym typeface="Arial"/>
              </a:rPr>
              <a:t> built into it. What I mean by fragility is that if you were to take the 78 people that make you go presidential plus another 78 people for your 2 powers of three (and some of those overlap and some don't) but if </a:t>
            </a:r>
            <a:r>
              <a:rPr lang="en" sz="1800" b="1" u="sng">
                <a:latin typeface="Arial"/>
                <a:ea typeface="Arial"/>
                <a:cs typeface="Arial"/>
                <a:sym typeface="Arial"/>
              </a:rPr>
              <a:t>two</a:t>
            </a:r>
            <a:r>
              <a:rPr lang="en" sz="1800">
                <a:latin typeface="Arial"/>
                <a:ea typeface="Arial"/>
                <a:cs typeface="Arial"/>
                <a:sym typeface="Arial"/>
              </a:rPr>
              <a:t> of those 156 people made a 99 PV order instead of 100 PV order $2 would take our paycheck and shift it over </a:t>
            </a:r>
            <a:r>
              <a:rPr lang="en" sz="1800" b="1" u="sng">
                <a:latin typeface="Arial"/>
                <a:ea typeface="Arial"/>
                <a:cs typeface="Arial"/>
                <a:sym typeface="Arial"/>
              </a:rPr>
              <a:t>$20,000</a:t>
            </a:r>
            <a:r>
              <a:rPr lang="en" sz="1800">
                <a:latin typeface="Arial"/>
                <a:ea typeface="Arial"/>
                <a:cs typeface="Arial"/>
                <a:sym typeface="Arial"/>
              </a:rPr>
              <a:t>. Especially if one of those people are mad at you and they do that on purpose? Who here has had someone who knows that they're a specific person that has to do a specific thing and they know that you need them to do that, and they would just rather you buy the product than them? And who still gets paid? They do. It's just enmity. That's the problem. So, what's the solution?</a:t>
            </a:r>
            <a:r>
              <a:rPr lang="en"/>
              <a:t> </a:t>
            </a:r>
            <a:endParaRPr/>
          </a:p>
        </p:txBody>
      </p:sp>
      <p:sp>
        <p:nvSpPr>
          <p:cNvPr id="409" name="Google Shape;409;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
              <a:t>Conclude the breakthrough process with a gratitude slide, inviting you to appreciate the growth and clarity achieved.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
              <a:t>Remember, you have access to the complete Breakthrough Worksheet and an online program that teaches you how to use these tools. They are invaluable resources you can pass on to your teams to help them experience similar breakthroughs.</a:t>
            </a:r>
            <a:endParaRPr/>
          </a:p>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How many of you have experienced burnout while building doTERRA? Me too.</a:t>
            </a:r>
            <a:endParaRPr/>
          </a:p>
          <a:p>
            <a:pPr marL="457200" lvl="0" indent="-298450" algn="l" rtl="0">
              <a:lnSpc>
                <a:spcPct val="100000"/>
              </a:lnSpc>
              <a:spcBef>
                <a:spcPts val="0"/>
              </a:spcBef>
              <a:spcAft>
                <a:spcPts val="0"/>
              </a:spcAft>
              <a:buSzPts val="1100"/>
              <a:buChar char="●"/>
            </a:pPr>
            <a:r>
              <a:rPr lang="en"/>
              <a:t>Why is that? We’re out there healing the world – how could we get burned out on that?</a:t>
            </a:r>
            <a:endParaRPr/>
          </a:p>
          <a:p>
            <a:pPr marL="457200" lvl="0" indent="-298450" algn="l" rtl="0">
              <a:lnSpc>
                <a:spcPct val="100000"/>
              </a:lnSpc>
              <a:spcBef>
                <a:spcPts val="0"/>
              </a:spcBef>
              <a:spcAft>
                <a:spcPts val="0"/>
              </a:spcAft>
              <a:buSzPts val="1100"/>
              <a:buChar char="●"/>
            </a:pPr>
            <a:r>
              <a:rPr lang="en"/>
              <a:t>I have a theory...</a:t>
            </a:r>
            <a:endParaRPr/>
          </a:p>
        </p:txBody>
      </p:sp>
      <p:sp>
        <p:nvSpPr>
          <p:cNvPr id="386" name="Google Shape;386;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9"/>
        <p:cNvGrpSpPr/>
        <p:nvPr/>
      </p:nvGrpSpPr>
      <p:grpSpPr>
        <a:xfrm>
          <a:off x="0" y="0"/>
          <a:ext cx="0" cy="0"/>
          <a:chOff x="0" y="0"/>
          <a:chExt cx="0" cy="0"/>
        </a:xfrm>
      </p:grpSpPr>
      <p:sp>
        <p:nvSpPr>
          <p:cNvPr id="10" name="Google Shape;10;p38"/>
          <p:cNvSpPr txBox="1">
            <a:spLocks noGrp="1"/>
          </p:cNvSpPr>
          <p:nvPr>
            <p:ph type="ctrTitle"/>
          </p:nvPr>
        </p:nvSpPr>
        <p:spPr>
          <a:xfrm>
            <a:off x="1143000" y="841772"/>
            <a:ext cx="6858000" cy="1790700"/>
          </a:xfrm>
          <a:prstGeom prst="rect">
            <a:avLst/>
          </a:prstGeom>
          <a:noFill/>
          <a:ln>
            <a:noFill/>
          </a:ln>
        </p:spPr>
        <p:txBody>
          <a:bodyPr spcFirstLastPara="1" wrap="square" lIns="32750" tIns="32750" rIns="32750" bIns="32750" anchor="b" anchorCtr="0">
            <a:normAutofit/>
          </a:bodyPr>
          <a:lstStyle>
            <a:lvl1pPr lvl="0" algn="ctr">
              <a:lnSpc>
                <a:spcPct val="80000"/>
              </a:lnSpc>
              <a:spcBef>
                <a:spcPts val="0"/>
              </a:spcBef>
              <a:spcAft>
                <a:spcPts val="0"/>
              </a:spcAft>
              <a:buSzPts val="3900"/>
              <a:buNone/>
              <a:defRPr sz="4500"/>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11" name="Google Shape;11;p38"/>
          <p:cNvSpPr txBox="1">
            <a:spLocks noGrp="1"/>
          </p:cNvSpPr>
          <p:nvPr>
            <p:ph type="subTitle" idx="1"/>
          </p:nvPr>
        </p:nvSpPr>
        <p:spPr>
          <a:xfrm>
            <a:off x="1143000" y="2701528"/>
            <a:ext cx="6858000" cy="1241822"/>
          </a:xfrm>
          <a:prstGeom prst="rect">
            <a:avLst/>
          </a:prstGeom>
          <a:noFill/>
          <a:ln>
            <a:noFill/>
          </a:ln>
        </p:spPr>
        <p:txBody>
          <a:bodyPr spcFirstLastPara="1" wrap="square" lIns="32750" tIns="32750" rIns="32750" bIns="32750" anchor="t" anchorCtr="0">
            <a:normAutofit/>
          </a:bodyPr>
          <a:lstStyle>
            <a:lvl1pPr lvl="0" algn="ctr">
              <a:lnSpc>
                <a:spcPct val="90000"/>
              </a:lnSpc>
              <a:spcBef>
                <a:spcPts val="2100"/>
              </a:spcBef>
              <a:spcAft>
                <a:spcPts val="0"/>
              </a:spcAft>
              <a:buSzPts val="2400"/>
              <a:buNone/>
              <a:defRPr sz="1800"/>
            </a:lvl1pPr>
            <a:lvl2pPr lvl="1" algn="ctr">
              <a:lnSpc>
                <a:spcPct val="90000"/>
              </a:lnSpc>
              <a:spcBef>
                <a:spcPts val="2100"/>
              </a:spcBef>
              <a:spcAft>
                <a:spcPts val="0"/>
              </a:spcAft>
              <a:buSzPts val="2400"/>
              <a:buNone/>
              <a:defRPr sz="1500"/>
            </a:lvl2pPr>
            <a:lvl3pPr lvl="2" algn="ctr">
              <a:lnSpc>
                <a:spcPct val="90000"/>
              </a:lnSpc>
              <a:spcBef>
                <a:spcPts val="2100"/>
              </a:spcBef>
              <a:spcAft>
                <a:spcPts val="0"/>
              </a:spcAft>
              <a:buSzPts val="2400"/>
              <a:buNone/>
              <a:defRPr sz="1350"/>
            </a:lvl3pPr>
            <a:lvl4pPr lvl="3" algn="ctr">
              <a:lnSpc>
                <a:spcPct val="90000"/>
              </a:lnSpc>
              <a:spcBef>
                <a:spcPts val="2100"/>
              </a:spcBef>
              <a:spcAft>
                <a:spcPts val="0"/>
              </a:spcAft>
              <a:buSzPts val="2400"/>
              <a:buNone/>
              <a:defRPr sz="1200"/>
            </a:lvl4pPr>
            <a:lvl5pPr lvl="4" algn="ctr">
              <a:lnSpc>
                <a:spcPct val="90000"/>
              </a:lnSpc>
              <a:spcBef>
                <a:spcPts val="2100"/>
              </a:spcBef>
              <a:spcAft>
                <a:spcPts val="0"/>
              </a:spcAft>
              <a:buSzPts val="2400"/>
              <a:buNone/>
              <a:defRPr sz="1200"/>
            </a:lvl5pPr>
            <a:lvl6pPr lvl="5" algn="ctr">
              <a:lnSpc>
                <a:spcPct val="90000"/>
              </a:lnSpc>
              <a:spcBef>
                <a:spcPts val="2100"/>
              </a:spcBef>
              <a:spcAft>
                <a:spcPts val="0"/>
              </a:spcAft>
              <a:buSzPts val="2400"/>
              <a:buNone/>
              <a:defRPr sz="1200"/>
            </a:lvl6pPr>
            <a:lvl7pPr lvl="6" algn="ctr">
              <a:lnSpc>
                <a:spcPct val="90000"/>
              </a:lnSpc>
              <a:spcBef>
                <a:spcPts val="2100"/>
              </a:spcBef>
              <a:spcAft>
                <a:spcPts val="0"/>
              </a:spcAft>
              <a:buSzPts val="2400"/>
              <a:buNone/>
              <a:defRPr sz="1200"/>
            </a:lvl7pPr>
            <a:lvl8pPr lvl="7" algn="ctr">
              <a:lnSpc>
                <a:spcPct val="90000"/>
              </a:lnSpc>
              <a:spcBef>
                <a:spcPts val="2100"/>
              </a:spcBef>
              <a:spcAft>
                <a:spcPts val="0"/>
              </a:spcAft>
              <a:buSzPts val="2400"/>
              <a:buNone/>
              <a:defRPr sz="1200"/>
            </a:lvl8pPr>
            <a:lvl9pPr lvl="8" algn="ctr">
              <a:lnSpc>
                <a:spcPct val="90000"/>
              </a:lnSpc>
              <a:spcBef>
                <a:spcPts val="2100"/>
              </a:spcBef>
              <a:spcAft>
                <a:spcPts val="0"/>
              </a:spcAft>
              <a:buSzPts val="2400"/>
              <a:buNone/>
              <a:defRPr sz="1200"/>
            </a:lvl9pPr>
          </a:lstStyle>
          <a:p>
            <a:endParaRPr/>
          </a:p>
        </p:txBody>
      </p:sp>
      <p:sp>
        <p:nvSpPr>
          <p:cNvPr id="12" name="Google Shape;12;p3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3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38"/>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a:lvl1pPr>
            <a:lvl2pPr marL="0" marR="0" lvl="1" indent="0" algn="ctr">
              <a:lnSpc>
                <a:spcPct val="100000"/>
              </a:lnSpc>
              <a:spcBef>
                <a:spcPts val="0"/>
              </a:spcBef>
              <a:spcAft>
                <a:spcPts val="0"/>
              </a:spcAft>
              <a:buClr>
                <a:srgbClr val="FFFFFF"/>
              </a:buClr>
              <a:buSzPts val="800"/>
              <a:buFont typeface="Helvetica Neue"/>
              <a:buNone/>
              <a:defRPr/>
            </a:lvl2pPr>
            <a:lvl3pPr marL="0" marR="0" lvl="2" indent="0" algn="ctr">
              <a:lnSpc>
                <a:spcPct val="100000"/>
              </a:lnSpc>
              <a:spcBef>
                <a:spcPts val="0"/>
              </a:spcBef>
              <a:spcAft>
                <a:spcPts val="0"/>
              </a:spcAft>
              <a:buClr>
                <a:srgbClr val="FFFFFF"/>
              </a:buClr>
              <a:buSzPts val="800"/>
              <a:buFont typeface="Helvetica Neue"/>
              <a:buNone/>
              <a:defRPr/>
            </a:lvl3pPr>
            <a:lvl4pPr marL="0" marR="0" lvl="3" indent="0" algn="ctr">
              <a:lnSpc>
                <a:spcPct val="100000"/>
              </a:lnSpc>
              <a:spcBef>
                <a:spcPts val="0"/>
              </a:spcBef>
              <a:spcAft>
                <a:spcPts val="0"/>
              </a:spcAft>
              <a:buClr>
                <a:srgbClr val="FFFFFF"/>
              </a:buClr>
              <a:buSzPts val="800"/>
              <a:buFont typeface="Helvetica Neue"/>
              <a:buNone/>
              <a:defRPr/>
            </a:lvl4pPr>
            <a:lvl5pPr marL="0" marR="0" lvl="4" indent="0" algn="ctr">
              <a:lnSpc>
                <a:spcPct val="100000"/>
              </a:lnSpc>
              <a:spcBef>
                <a:spcPts val="0"/>
              </a:spcBef>
              <a:spcAft>
                <a:spcPts val="0"/>
              </a:spcAft>
              <a:buClr>
                <a:srgbClr val="FFFFFF"/>
              </a:buClr>
              <a:buSzPts val="800"/>
              <a:buFont typeface="Helvetica Neue"/>
              <a:buNone/>
              <a:defRPr/>
            </a:lvl5pPr>
            <a:lvl6pPr marL="0" marR="0" lvl="5" indent="0" algn="ctr">
              <a:lnSpc>
                <a:spcPct val="100000"/>
              </a:lnSpc>
              <a:spcBef>
                <a:spcPts val="0"/>
              </a:spcBef>
              <a:spcAft>
                <a:spcPts val="0"/>
              </a:spcAft>
              <a:buClr>
                <a:srgbClr val="FFFFFF"/>
              </a:buClr>
              <a:buSzPts val="800"/>
              <a:buFont typeface="Helvetica Neue"/>
              <a:buNone/>
              <a:defRPr/>
            </a:lvl6pPr>
            <a:lvl7pPr marL="0" marR="0" lvl="6" indent="0" algn="ctr">
              <a:lnSpc>
                <a:spcPct val="100000"/>
              </a:lnSpc>
              <a:spcBef>
                <a:spcPts val="0"/>
              </a:spcBef>
              <a:spcAft>
                <a:spcPts val="0"/>
              </a:spcAft>
              <a:buClr>
                <a:srgbClr val="FFFFFF"/>
              </a:buClr>
              <a:buSzPts val="800"/>
              <a:buFont typeface="Helvetica Neue"/>
              <a:buNone/>
              <a:defRPr/>
            </a:lvl7pPr>
            <a:lvl8pPr marL="0" marR="0" lvl="7" indent="0" algn="ctr">
              <a:lnSpc>
                <a:spcPct val="100000"/>
              </a:lnSpc>
              <a:spcBef>
                <a:spcPts val="0"/>
              </a:spcBef>
              <a:spcAft>
                <a:spcPts val="0"/>
              </a:spcAft>
              <a:buClr>
                <a:srgbClr val="FFFFFF"/>
              </a:buClr>
              <a:buSzPts val="800"/>
              <a:buFont typeface="Helvetica Neue"/>
              <a:buNone/>
              <a:defRPr/>
            </a:lvl8pPr>
            <a:lvl9pPr marL="0" marR="0" lvl="8" indent="0" algn="ctr">
              <a:lnSpc>
                <a:spcPct val="100000"/>
              </a:lnSpc>
              <a:spcBef>
                <a:spcPts val="0"/>
              </a:spcBef>
              <a:spcAft>
                <a:spcPts val="0"/>
              </a:spcAft>
              <a:buClr>
                <a:srgbClr val="FFFFFF"/>
              </a:buClr>
              <a:buSzPts val="800"/>
              <a:buFont typeface="Helvetica Neue"/>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50"/>
        <p:cNvGrpSpPr/>
        <p:nvPr/>
      </p:nvGrpSpPr>
      <p:grpSpPr>
        <a:xfrm>
          <a:off x="0" y="0"/>
          <a:ext cx="0" cy="0"/>
          <a:chOff x="0" y="0"/>
          <a:chExt cx="0" cy="0"/>
        </a:xfrm>
      </p:grpSpPr>
      <p:sp>
        <p:nvSpPr>
          <p:cNvPr id="51" name="Google Shape;51;p47"/>
          <p:cNvSpPr txBox="1">
            <a:spLocks noGrp="1"/>
          </p:cNvSpPr>
          <p:nvPr>
            <p:ph type="ctrTitle"/>
          </p:nvPr>
        </p:nvSpPr>
        <p:spPr>
          <a:xfrm>
            <a:off x="1143000" y="841772"/>
            <a:ext cx="6858000" cy="1790700"/>
          </a:xfrm>
          <a:prstGeom prst="rect">
            <a:avLst/>
          </a:prstGeom>
          <a:noFill/>
          <a:ln>
            <a:noFill/>
          </a:ln>
        </p:spPr>
        <p:txBody>
          <a:bodyPr spcFirstLastPara="1" wrap="square" lIns="69825" tIns="34925" rIns="69825" bIns="34925" anchor="b" anchorCtr="0">
            <a:normAutofit/>
          </a:bodyPr>
          <a:lstStyle>
            <a:lvl1pPr lvl="0" algn="ctr">
              <a:lnSpc>
                <a:spcPct val="90000"/>
              </a:lnSpc>
              <a:spcBef>
                <a:spcPts val="0"/>
              </a:spcBef>
              <a:spcAft>
                <a:spcPts val="0"/>
              </a:spcAft>
              <a:buClr>
                <a:schemeClr val="dk1"/>
              </a:buClr>
              <a:buSzPts val="4600"/>
              <a:buFont typeface="Calibri"/>
              <a:buNone/>
              <a:defRPr sz="4600"/>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52" name="Google Shape;52;p47"/>
          <p:cNvSpPr txBox="1">
            <a:spLocks noGrp="1"/>
          </p:cNvSpPr>
          <p:nvPr>
            <p:ph type="subTitle" idx="1"/>
          </p:nvPr>
        </p:nvSpPr>
        <p:spPr>
          <a:xfrm>
            <a:off x="1143000" y="2701528"/>
            <a:ext cx="6858000" cy="1241700"/>
          </a:xfrm>
          <a:prstGeom prst="rect">
            <a:avLst/>
          </a:prstGeom>
          <a:noFill/>
          <a:ln>
            <a:noFill/>
          </a:ln>
        </p:spPr>
        <p:txBody>
          <a:bodyPr spcFirstLastPara="1" wrap="square" lIns="69825" tIns="34925" rIns="69825" bIns="3492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3" name="Google Shape;53;p47"/>
          <p:cNvSpPr txBox="1">
            <a:spLocks noGrp="1"/>
          </p:cNvSpPr>
          <p:nvPr>
            <p:ph type="dt" idx="10"/>
          </p:nvPr>
        </p:nvSpPr>
        <p:spPr>
          <a:xfrm>
            <a:off x="628650" y="4767262"/>
            <a:ext cx="2057400" cy="273900"/>
          </a:xfrm>
          <a:prstGeom prst="rect">
            <a:avLst/>
          </a:prstGeom>
          <a:noFill/>
          <a:ln>
            <a:noFill/>
          </a:ln>
        </p:spPr>
        <p:txBody>
          <a:bodyPr spcFirstLastPara="1" wrap="square" lIns="69825" tIns="34925" rIns="69825" bIns="3492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4" name="Google Shape;54;p47"/>
          <p:cNvSpPr txBox="1">
            <a:spLocks noGrp="1"/>
          </p:cNvSpPr>
          <p:nvPr>
            <p:ph type="ftr" idx="11"/>
          </p:nvPr>
        </p:nvSpPr>
        <p:spPr>
          <a:xfrm>
            <a:off x="3028950" y="4767262"/>
            <a:ext cx="3086100" cy="273900"/>
          </a:xfrm>
          <a:prstGeom prst="rect">
            <a:avLst/>
          </a:prstGeom>
          <a:noFill/>
          <a:ln>
            <a:noFill/>
          </a:ln>
        </p:spPr>
        <p:txBody>
          <a:bodyPr spcFirstLastPara="1" wrap="square" lIns="69825" tIns="34925" rIns="69825" bIns="3492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 name="Google Shape;55;p47"/>
          <p:cNvSpPr txBox="1">
            <a:spLocks noGrp="1"/>
          </p:cNvSpPr>
          <p:nvPr>
            <p:ph type="sldNum" idx="12"/>
          </p:nvPr>
        </p:nvSpPr>
        <p:spPr>
          <a:xfrm>
            <a:off x="6457950" y="4767262"/>
            <a:ext cx="2057400" cy="193800"/>
          </a:xfrm>
          <a:prstGeom prst="rect">
            <a:avLst/>
          </a:prstGeom>
          <a:noFill/>
          <a:ln>
            <a:noFill/>
          </a:ln>
        </p:spPr>
        <p:txBody>
          <a:bodyPr spcFirstLastPara="1" wrap="square" lIns="69825" tIns="34925" rIns="69825" bIns="34925" anchor="ctr" anchorCtr="0">
            <a:spAutoFit/>
          </a:bodyPr>
          <a:lstStyle>
            <a:lvl1pPr marL="0" marR="0" lvl="0"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Photo" type="tx">
  <p:cSld name="TITLE_AND_BODY">
    <p:spTree>
      <p:nvGrpSpPr>
        <p:cNvPr id="1" name="Shape 56"/>
        <p:cNvGrpSpPr/>
        <p:nvPr/>
      </p:nvGrpSpPr>
      <p:grpSpPr>
        <a:xfrm>
          <a:off x="0" y="0"/>
          <a:ext cx="0" cy="0"/>
          <a:chOff x="0" y="0"/>
          <a:chExt cx="0" cy="0"/>
        </a:xfrm>
      </p:grpSpPr>
      <p:sp>
        <p:nvSpPr>
          <p:cNvPr id="57" name="Google Shape;57;p48"/>
          <p:cNvSpPr>
            <a:spLocks noGrp="1"/>
          </p:cNvSpPr>
          <p:nvPr>
            <p:ph type="pic" idx="2"/>
          </p:nvPr>
        </p:nvSpPr>
        <p:spPr>
          <a:xfrm>
            <a:off x="-1017984" y="0"/>
            <a:ext cx="11204700" cy="5143500"/>
          </a:xfrm>
          <a:prstGeom prst="rect">
            <a:avLst/>
          </a:prstGeom>
          <a:noFill/>
          <a:ln>
            <a:noFill/>
          </a:ln>
        </p:spPr>
      </p:sp>
      <p:sp>
        <p:nvSpPr>
          <p:cNvPr id="58" name="Google Shape;58;p48"/>
          <p:cNvSpPr txBox="1">
            <a:spLocks noGrp="1"/>
          </p:cNvSpPr>
          <p:nvPr>
            <p:ph type="title"/>
          </p:nvPr>
        </p:nvSpPr>
        <p:spPr>
          <a:xfrm>
            <a:off x="491133" y="2732484"/>
            <a:ext cx="8161800" cy="1741200"/>
          </a:xfrm>
          <a:prstGeom prst="rect">
            <a:avLst/>
          </a:prstGeom>
          <a:noFill/>
          <a:ln>
            <a:noFill/>
          </a:ln>
        </p:spPr>
        <p:txBody>
          <a:bodyPr spcFirstLastPara="1" wrap="square" lIns="32750" tIns="32750" rIns="32750" bIns="32750" anchor="b" anchorCtr="0">
            <a:normAutofit/>
          </a:bodyPr>
          <a:lstStyle>
            <a:lvl1pPr lvl="0" algn="l">
              <a:lnSpc>
                <a:spcPct val="80000"/>
              </a:lnSpc>
              <a:spcBef>
                <a:spcPts val="0"/>
              </a:spcBef>
              <a:spcAft>
                <a:spcPts val="0"/>
              </a:spcAft>
              <a:buClr>
                <a:srgbClr val="FFFFFF"/>
              </a:buClr>
              <a:buSzPts val="5300"/>
              <a:buFont typeface="Helvetica Neue"/>
              <a:buNone/>
              <a:defRPr sz="5300"/>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59" name="Google Shape;59;p48"/>
          <p:cNvSpPr txBox="1">
            <a:spLocks noGrp="1"/>
          </p:cNvSpPr>
          <p:nvPr>
            <p:ph type="body" idx="1"/>
          </p:nvPr>
        </p:nvSpPr>
        <p:spPr>
          <a:xfrm>
            <a:off x="491133" y="4446984"/>
            <a:ext cx="8161800" cy="3774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228600" algn="l">
              <a:lnSpc>
                <a:spcPct val="100000"/>
              </a:lnSpc>
              <a:spcBef>
                <a:spcPts val="0"/>
              </a:spcBef>
              <a:spcAft>
                <a:spcPts val="0"/>
              </a:spcAft>
              <a:buClr>
                <a:srgbClr val="FFFFFF"/>
              </a:buClr>
              <a:buSzPts val="2400"/>
              <a:buFont typeface="Helvetica Neue"/>
              <a:buNone/>
              <a:defRPr sz="2400" b="1"/>
            </a:lvl2pPr>
            <a:lvl3pPr marL="1371600" lvl="2" indent="-228600" algn="l">
              <a:lnSpc>
                <a:spcPct val="100000"/>
              </a:lnSpc>
              <a:spcBef>
                <a:spcPts val="0"/>
              </a:spcBef>
              <a:spcAft>
                <a:spcPts val="0"/>
              </a:spcAft>
              <a:buClr>
                <a:srgbClr val="FFFFFF"/>
              </a:buClr>
              <a:buSzPts val="2400"/>
              <a:buFont typeface="Helvetica Neue"/>
              <a:buNone/>
              <a:defRPr sz="2400" b="1"/>
            </a:lvl3pPr>
            <a:lvl4pPr marL="1828800" lvl="3" indent="-228600" algn="l">
              <a:lnSpc>
                <a:spcPct val="100000"/>
              </a:lnSpc>
              <a:spcBef>
                <a:spcPts val="0"/>
              </a:spcBef>
              <a:spcAft>
                <a:spcPts val="0"/>
              </a:spcAft>
              <a:buClr>
                <a:srgbClr val="FFFFFF"/>
              </a:buClr>
              <a:buSzPts val="2400"/>
              <a:buFont typeface="Helvetica Neue"/>
              <a:buNone/>
              <a:defRPr sz="2400" b="1"/>
            </a:lvl4pPr>
            <a:lvl5pPr marL="2286000" lvl="4" indent="-228600" algn="l">
              <a:lnSpc>
                <a:spcPct val="100000"/>
              </a:lnSpc>
              <a:spcBef>
                <a:spcPts val="0"/>
              </a:spcBef>
              <a:spcAft>
                <a:spcPts val="0"/>
              </a:spcAft>
              <a:buClr>
                <a:srgbClr val="FFFFFF"/>
              </a:buClr>
              <a:buSzPts val="2400"/>
              <a:buFont typeface="Helvetica Neue"/>
              <a:buNone/>
              <a:defRPr sz="2400" b="1"/>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60" name="Google Shape;60;p48"/>
          <p:cNvSpPr txBox="1">
            <a:spLocks noGrp="1"/>
          </p:cNvSpPr>
          <p:nvPr>
            <p:ph type="body" idx="3"/>
          </p:nvPr>
        </p:nvSpPr>
        <p:spPr>
          <a:xfrm>
            <a:off x="491133" y="301377"/>
            <a:ext cx="8161800" cy="2433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1500"/>
              <a:buFont typeface="Helvetica Neue"/>
              <a:buNone/>
              <a:defRPr sz="15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61" name="Google Shape;61;p48"/>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62"/>
        <p:cNvGrpSpPr/>
        <p:nvPr/>
      </p:nvGrpSpPr>
      <p:grpSpPr>
        <a:xfrm>
          <a:off x="0" y="0"/>
          <a:ext cx="0" cy="0"/>
          <a:chOff x="0" y="0"/>
          <a:chExt cx="0" cy="0"/>
        </a:xfrm>
      </p:grpSpPr>
      <p:sp>
        <p:nvSpPr>
          <p:cNvPr id="63" name="Google Shape;63;p49"/>
          <p:cNvSpPr txBox="1">
            <a:spLocks noGrp="1"/>
          </p:cNvSpPr>
          <p:nvPr>
            <p:ph type="title"/>
          </p:nvPr>
        </p:nvSpPr>
        <p:spPr>
          <a:xfrm>
            <a:off x="491133" y="365203"/>
            <a:ext cx="3589800" cy="2313600"/>
          </a:xfrm>
          <a:prstGeom prst="rect">
            <a:avLst/>
          </a:prstGeom>
          <a:noFill/>
          <a:ln>
            <a:noFill/>
          </a:ln>
        </p:spPr>
        <p:txBody>
          <a:bodyPr spcFirstLastPara="1" wrap="square" lIns="32750" tIns="32750" rIns="32750" bIns="32750" anchor="b" anchorCtr="0">
            <a:normAutofit/>
          </a:bodyPr>
          <a:lstStyle>
            <a:lvl1pPr lvl="0" algn="l">
              <a:lnSpc>
                <a:spcPct val="80000"/>
              </a:lnSpc>
              <a:spcBef>
                <a:spcPts val="0"/>
              </a:spcBef>
              <a:spcAft>
                <a:spcPts val="0"/>
              </a:spcAft>
              <a:buClr>
                <a:srgbClr val="FFFFFF"/>
              </a:buClr>
              <a:buSzPts val="1200"/>
              <a:buNone/>
              <a:defRPr/>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64" name="Google Shape;64;p49"/>
          <p:cNvSpPr txBox="1">
            <a:spLocks noGrp="1"/>
          </p:cNvSpPr>
          <p:nvPr>
            <p:ph type="body" idx="1"/>
          </p:nvPr>
        </p:nvSpPr>
        <p:spPr>
          <a:xfrm>
            <a:off x="491133" y="2638723"/>
            <a:ext cx="3589800" cy="21330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228600" algn="l">
              <a:lnSpc>
                <a:spcPct val="100000"/>
              </a:lnSpc>
              <a:spcBef>
                <a:spcPts val="0"/>
              </a:spcBef>
              <a:spcAft>
                <a:spcPts val="0"/>
              </a:spcAft>
              <a:buClr>
                <a:srgbClr val="FFFFFF"/>
              </a:buClr>
              <a:buSzPts val="2400"/>
              <a:buFont typeface="Helvetica Neue"/>
              <a:buNone/>
              <a:defRPr sz="2400" b="1"/>
            </a:lvl2pPr>
            <a:lvl3pPr marL="1371600" lvl="2" indent="-228600" algn="l">
              <a:lnSpc>
                <a:spcPct val="100000"/>
              </a:lnSpc>
              <a:spcBef>
                <a:spcPts val="0"/>
              </a:spcBef>
              <a:spcAft>
                <a:spcPts val="0"/>
              </a:spcAft>
              <a:buClr>
                <a:srgbClr val="FFFFFF"/>
              </a:buClr>
              <a:buSzPts val="2400"/>
              <a:buFont typeface="Helvetica Neue"/>
              <a:buNone/>
              <a:defRPr sz="2400" b="1"/>
            </a:lvl3pPr>
            <a:lvl4pPr marL="1828800" lvl="3" indent="-228600" algn="l">
              <a:lnSpc>
                <a:spcPct val="100000"/>
              </a:lnSpc>
              <a:spcBef>
                <a:spcPts val="0"/>
              </a:spcBef>
              <a:spcAft>
                <a:spcPts val="0"/>
              </a:spcAft>
              <a:buClr>
                <a:srgbClr val="FFFFFF"/>
              </a:buClr>
              <a:buSzPts val="2400"/>
              <a:buFont typeface="Helvetica Neue"/>
              <a:buNone/>
              <a:defRPr sz="2400" b="1"/>
            </a:lvl4pPr>
            <a:lvl5pPr marL="2286000" lvl="4" indent="-228600" algn="l">
              <a:lnSpc>
                <a:spcPct val="100000"/>
              </a:lnSpc>
              <a:spcBef>
                <a:spcPts val="0"/>
              </a:spcBef>
              <a:spcAft>
                <a:spcPts val="0"/>
              </a:spcAft>
              <a:buClr>
                <a:srgbClr val="FFFFFF"/>
              </a:buClr>
              <a:buSzPts val="2400"/>
              <a:buFont typeface="Helvetica Neue"/>
              <a:buNone/>
              <a:defRPr sz="2400" b="1"/>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65" name="Google Shape;65;p49"/>
          <p:cNvSpPr>
            <a:spLocks noGrp="1"/>
          </p:cNvSpPr>
          <p:nvPr>
            <p:ph type="pic" idx="2"/>
          </p:nvPr>
        </p:nvSpPr>
        <p:spPr>
          <a:xfrm>
            <a:off x="3687961" y="354955"/>
            <a:ext cx="4420500" cy="4423800"/>
          </a:xfrm>
          <a:prstGeom prst="rect">
            <a:avLst/>
          </a:prstGeom>
          <a:noFill/>
          <a:ln>
            <a:noFill/>
          </a:ln>
        </p:spPr>
      </p:sp>
      <p:sp>
        <p:nvSpPr>
          <p:cNvPr id="66" name="Google Shape;66;p49"/>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491133" y="232172"/>
            <a:ext cx="8161800" cy="5358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Clr>
                <a:srgbClr val="FFFFFF"/>
              </a:buClr>
              <a:buSzPts val="1200"/>
              <a:buNone/>
              <a:defRPr/>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69" name="Google Shape;69;p50"/>
          <p:cNvSpPr txBox="1">
            <a:spLocks noGrp="1"/>
          </p:cNvSpPr>
          <p:nvPr>
            <p:ph type="body" idx="1"/>
          </p:nvPr>
        </p:nvSpPr>
        <p:spPr>
          <a:xfrm>
            <a:off x="491133" y="745125"/>
            <a:ext cx="8161800" cy="3543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70" name="Google Shape;70;p50"/>
          <p:cNvSpPr txBox="1">
            <a:spLocks noGrp="1"/>
          </p:cNvSpPr>
          <p:nvPr>
            <p:ph type="body" idx="2"/>
          </p:nvPr>
        </p:nvSpPr>
        <p:spPr>
          <a:xfrm>
            <a:off x="491133" y="1559299"/>
            <a:ext cx="8161800" cy="3214800"/>
          </a:xfrm>
          <a:prstGeom prst="rect">
            <a:avLst/>
          </a:prstGeom>
          <a:noFill/>
          <a:ln>
            <a:noFill/>
          </a:ln>
        </p:spPr>
        <p:txBody>
          <a:bodyPr spcFirstLastPara="1" wrap="square" lIns="32750" tIns="32750" rIns="32750" bIns="32750" anchor="t" anchorCtr="0">
            <a:normAutofit/>
          </a:bodyPr>
          <a:lstStyle>
            <a:lvl1pPr marL="457200" lvl="0" indent="-317500" algn="l">
              <a:lnSpc>
                <a:spcPct val="90000"/>
              </a:lnSpc>
              <a:spcBef>
                <a:spcPts val="2100"/>
              </a:spcBef>
              <a:spcAft>
                <a:spcPts val="0"/>
              </a:spcAft>
              <a:buClr>
                <a:srgbClr val="FFFFFF"/>
              </a:buClr>
              <a:buSzPts val="1400"/>
              <a:buChar char="•"/>
              <a:defRPr/>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71" name="Google Shape;71;p50"/>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2"/>
        <p:cNvGrpSpPr/>
        <p:nvPr/>
      </p:nvGrpSpPr>
      <p:grpSpPr>
        <a:xfrm>
          <a:off x="0" y="0"/>
          <a:ext cx="0" cy="0"/>
          <a:chOff x="0" y="0"/>
          <a:chExt cx="0" cy="0"/>
        </a:xfrm>
      </p:grpSpPr>
      <p:sp>
        <p:nvSpPr>
          <p:cNvPr id="73" name="Google Shape;73;p51"/>
          <p:cNvSpPr txBox="1">
            <a:spLocks noGrp="1"/>
          </p:cNvSpPr>
          <p:nvPr>
            <p:ph type="body" idx="1"/>
          </p:nvPr>
        </p:nvSpPr>
        <p:spPr>
          <a:xfrm>
            <a:off x="491133" y="1560463"/>
            <a:ext cx="8161800" cy="3214800"/>
          </a:xfrm>
          <a:prstGeom prst="rect">
            <a:avLst/>
          </a:prstGeom>
          <a:noFill/>
          <a:ln>
            <a:noFill/>
          </a:ln>
        </p:spPr>
        <p:txBody>
          <a:bodyPr spcFirstLastPara="1" wrap="square" lIns="32750" tIns="32750" rIns="32750" bIns="32750" anchor="t" anchorCtr="0">
            <a:normAutofit/>
          </a:bodyPr>
          <a:lstStyle>
            <a:lvl1pPr marL="457200" lvl="0" indent="-317500" algn="l">
              <a:lnSpc>
                <a:spcPct val="90000"/>
              </a:lnSpc>
              <a:spcBef>
                <a:spcPts val="2100"/>
              </a:spcBef>
              <a:spcAft>
                <a:spcPts val="0"/>
              </a:spcAft>
              <a:buClr>
                <a:srgbClr val="FFFFFF"/>
              </a:buClr>
              <a:buSzPts val="1400"/>
              <a:buChar char="•"/>
              <a:defRPr/>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74" name="Google Shape;74;p51"/>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75"/>
        <p:cNvGrpSpPr/>
        <p:nvPr/>
      </p:nvGrpSpPr>
      <p:grpSpPr>
        <a:xfrm>
          <a:off x="0" y="0"/>
          <a:ext cx="0" cy="0"/>
          <a:chOff x="0" y="0"/>
          <a:chExt cx="0" cy="0"/>
        </a:xfrm>
      </p:grpSpPr>
      <p:sp>
        <p:nvSpPr>
          <p:cNvPr id="76" name="Google Shape;76;p52"/>
          <p:cNvSpPr txBox="1">
            <a:spLocks noGrp="1"/>
          </p:cNvSpPr>
          <p:nvPr>
            <p:ph type="title"/>
          </p:nvPr>
        </p:nvSpPr>
        <p:spPr>
          <a:xfrm>
            <a:off x="491133" y="234404"/>
            <a:ext cx="3589800" cy="5358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Clr>
                <a:srgbClr val="FFFFFF"/>
              </a:buClr>
              <a:buSzPts val="1200"/>
              <a:buNone/>
              <a:defRPr/>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77" name="Google Shape;77;p52"/>
          <p:cNvSpPr txBox="1">
            <a:spLocks noGrp="1"/>
          </p:cNvSpPr>
          <p:nvPr>
            <p:ph type="body" idx="1"/>
          </p:nvPr>
        </p:nvSpPr>
        <p:spPr>
          <a:xfrm>
            <a:off x="491133" y="745125"/>
            <a:ext cx="3589800" cy="3543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78" name="Google Shape;78;p52"/>
          <p:cNvSpPr txBox="1">
            <a:spLocks noGrp="1"/>
          </p:cNvSpPr>
          <p:nvPr>
            <p:ph type="body" idx="2"/>
          </p:nvPr>
        </p:nvSpPr>
        <p:spPr>
          <a:xfrm>
            <a:off x="491133" y="1835051"/>
            <a:ext cx="3589800" cy="2946900"/>
          </a:xfrm>
          <a:prstGeom prst="rect">
            <a:avLst/>
          </a:prstGeom>
          <a:noFill/>
          <a:ln>
            <a:noFill/>
          </a:ln>
        </p:spPr>
        <p:txBody>
          <a:bodyPr spcFirstLastPara="1" wrap="square" lIns="32750" tIns="32750" rIns="32750" bIns="32750" anchor="t" anchorCtr="0">
            <a:normAutofit/>
          </a:bodyPr>
          <a:lstStyle>
            <a:lvl1pPr marL="457200" lvl="0" indent="-317500" algn="l">
              <a:lnSpc>
                <a:spcPct val="90000"/>
              </a:lnSpc>
              <a:spcBef>
                <a:spcPts val="2100"/>
              </a:spcBef>
              <a:spcAft>
                <a:spcPts val="0"/>
              </a:spcAft>
              <a:buClr>
                <a:srgbClr val="FFFFFF"/>
              </a:buClr>
              <a:buSzPts val="1400"/>
              <a:buChar char="•"/>
              <a:defRPr/>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79" name="Google Shape;79;p52"/>
          <p:cNvSpPr>
            <a:spLocks noGrp="1"/>
          </p:cNvSpPr>
          <p:nvPr>
            <p:ph type="pic" idx="3"/>
          </p:nvPr>
        </p:nvSpPr>
        <p:spPr>
          <a:xfrm>
            <a:off x="580430" y="341561"/>
            <a:ext cx="11930100" cy="4445400"/>
          </a:xfrm>
          <a:prstGeom prst="rect">
            <a:avLst/>
          </a:prstGeom>
          <a:noFill/>
          <a:ln>
            <a:noFill/>
          </a:ln>
        </p:spPr>
      </p:sp>
      <p:sp>
        <p:nvSpPr>
          <p:cNvPr id="80" name="Google Shape;80;p52"/>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81"/>
        <p:cNvGrpSpPr/>
        <p:nvPr/>
      </p:nvGrpSpPr>
      <p:grpSpPr>
        <a:xfrm>
          <a:off x="0" y="0"/>
          <a:ext cx="0" cy="0"/>
          <a:chOff x="0" y="0"/>
          <a:chExt cx="0" cy="0"/>
        </a:xfrm>
      </p:grpSpPr>
      <p:sp>
        <p:nvSpPr>
          <p:cNvPr id="82" name="Google Shape;82;p53"/>
          <p:cNvSpPr txBox="1">
            <a:spLocks noGrp="1"/>
          </p:cNvSpPr>
          <p:nvPr>
            <p:ph type="title"/>
          </p:nvPr>
        </p:nvSpPr>
        <p:spPr>
          <a:xfrm>
            <a:off x="491133" y="1701105"/>
            <a:ext cx="8161800" cy="1741200"/>
          </a:xfrm>
          <a:prstGeom prst="rect">
            <a:avLst/>
          </a:prstGeom>
          <a:noFill/>
          <a:ln>
            <a:noFill/>
          </a:ln>
        </p:spPr>
        <p:txBody>
          <a:bodyPr spcFirstLastPara="1" wrap="square" lIns="32750" tIns="32750" rIns="32750" bIns="32750" anchor="ctr" anchorCtr="0">
            <a:normAutofit/>
          </a:bodyPr>
          <a:lstStyle>
            <a:lvl1pPr lvl="0" algn="l">
              <a:lnSpc>
                <a:spcPct val="80000"/>
              </a:lnSpc>
              <a:spcBef>
                <a:spcPts val="0"/>
              </a:spcBef>
              <a:spcAft>
                <a:spcPts val="0"/>
              </a:spcAft>
              <a:buClr>
                <a:srgbClr val="FFFFFF"/>
              </a:buClr>
              <a:buSzPts val="5300"/>
              <a:buFont typeface="Helvetica Neue"/>
              <a:buNone/>
              <a:defRPr sz="5300" b="0">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83" name="Google Shape;83;p53"/>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4"/>
        <p:cNvGrpSpPr/>
        <p:nvPr/>
      </p:nvGrpSpPr>
      <p:grpSpPr>
        <a:xfrm>
          <a:off x="0" y="0"/>
          <a:ext cx="0" cy="0"/>
          <a:chOff x="0" y="0"/>
          <a:chExt cx="0" cy="0"/>
        </a:xfrm>
      </p:grpSpPr>
      <p:sp>
        <p:nvSpPr>
          <p:cNvPr id="85" name="Google Shape;85;p54"/>
          <p:cNvSpPr txBox="1">
            <a:spLocks noGrp="1"/>
          </p:cNvSpPr>
          <p:nvPr>
            <p:ph type="title"/>
          </p:nvPr>
        </p:nvSpPr>
        <p:spPr>
          <a:xfrm>
            <a:off x="491133" y="232172"/>
            <a:ext cx="8161800" cy="5358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Clr>
                <a:srgbClr val="FFFFFF"/>
              </a:buClr>
              <a:buSzPts val="1200"/>
              <a:buNone/>
              <a:defRPr/>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86" name="Google Shape;86;p54"/>
          <p:cNvSpPr txBox="1">
            <a:spLocks noGrp="1"/>
          </p:cNvSpPr>
          <p:nvPr>
            <p:ph type="body" idx="1"/>
          </p:nvPr>
        </p:nvSpPr>
        <p:spPr>
          <a:xfrm>
            <a:off x="491133" y="745125"/>
            <a:ext cx="8161800" cy="3543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87" name="Google Shape;87;p54"/>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8"/>
        <p:cNvGrpSpPr/>
        <p:nvPr/>
      </p:nvGrpSpPr>
      <p:grpSpPr>
        <a:xfrm>
          <a:off x="0" y="0"/>
          <a:ext cx="0" cy="0"/>
          <a:chOff x="0" y="0"/>
          <a:chExt cx="0" cy="0"/>
        </a:xfrm>
      </p:grpSpPr>
      <p:sp>
        <p:nvSpPr>
          <p:cNvPr id="89" name="Google Shape;89;p55"/>
          <p:cNvSpPr txBox="1">
            <a:spLocks noGrp="1"/>
          </p:cNvSpPr>
          <p:nvPr>
            <p:ph type="title"/>
          </p:nvPr>
        </p:nvSpPr>
        <p:spPr>
          <a:xfrm>
            <a:off x="491133" y="234404"/>
            <a:ext cx="8161800" cy="5358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Clr>
                <a:srgbClr val="FFFFFF"/>
              </a:buClr>
              <a:buSzPts val="1200"/>
              <a:buNone/>
              <a:defRPr/>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90" name="Google Shape;90;p55"/>
          <p:cNvSpPr txBox="1">
            <a:spLocks noGrp="1"/>
          </p:cNvSpPr>
          <p:nvPr>
            <p:ph type="body" idx="1"/>
          </p:nvPr>
        </p:nvSpPr>
        <p:spPr>
          <a:xfrm>
            <a:off x="491133" y="743396"/>
            <a:ext cx="8161800" cy="3543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91" name="Google Shape;91;p55"/>
          <p:cNvSpPr txBox="1">
            <a:spLocks noGrp="1"/>
          </p:cNvSpPr>
          <p:nvPr>
            <p:ph type="body" idx="2"/>
          </p:nvPr>
        </p:nvSpPr>
        <p:spPr>
          <a:xfrm>
            <a:off x="491133" y="1560463"/>
            <a:ext cx="8161800" cy="3214800"/>
          </a:xfrm>
          <a:prstGeom prst="rect">
            <a:avLst/>
          </a:prstGeom>
          <a:noFill/>
          <a:ln>
            <a:noFill/>
          </a:ln>
        </p:spPr>
        <p:txBody>
          <a:bodyPr spcFirstLastPara="1" wrap="square" lIns="32750" tIns="32750" rIns="32750" bIns="32750" anchor="t" anchorCtr="0">
            <a:normAutofit/>
          </a:bodyPr>
          <a:lstStyle>
            <a:lvl1pPr marL="457200" lvl="0" indent="-228600" algn="l">
              <a:lnSpc>
                <a:spcPct val="90000"/>
              </a:lnSpc>
              <a:spcBef>
                <a:spcPts val="800"/>
              </a:spcBef>
              <a:spcAft>
                <a:spcPts val="0"/>
              </a:spcAft>
              <a:buClr>
                <a:srgbClr val="FFFFFF"/>
              </a:buClr>
              <a:buSzPts val="2400"/>
              <a:buFont typeface="Helvetica Neue"/>
              <a:buNone/>
              <a:defRPr sz="2400"/>
            </a:lvl1pPr>
            <a:lvl2pPr marL="914400" lvl="1" indent="-228600" algn="l">
              <a:lnSpc>
                <a:spcPct val="90000"/>
              </a:lnSpc>
              <a:spcBef>
                <a:spcPts val="800"/>
              </a:spcBef>
              <a:spcAft>
                <a:spcPts val="0"/>
              </a:spcAft>
              <a:buClr>
                <a:srgbClr val="FFFFFF"/>
              </a:buClr>
              <a:buSzPts val="2400"/>
              <a:buFont typeface="Helvetica Neue"/>
              <a:buNone/>
              <a:defRPr sz="2400"/>
            </a:lvl2pPr>
            <a:lvl3pPr marL="1371600" lvl="2" indent="-228600" algn="l">
              <a:lnSpc>
                <a:spcPct val="90000"/>
              </a:lnSpc>
              <a:spcBef>
                <a:spcPts val="800"/>
              </a:spcBef>
              <a:spcAft>
                <a:spcPts val="0"/>
              </a:spcAft>
              <a:buClr>
                <a:srgbClr val="FFFFFF"/>
              </a:buClr>
              <a:buSzPts val="2400"/>
              <a:buFont typeface="Helvetica Neue"/>
              <a:buNone/>
              <a:defRPr sz="2400"/>
            </a:lvl3pPr>
            <a:lvl4pPr marL="1828800" lvl="3" indent="-228600" algn="l">
              <a:lnSpc>
                <a:spcPct val="90000"/>
              </a:lnSpc>
              <a:spcBef>
                <a:spcPts val="800"/>
              </a:spcBef>
              <a:spcAft>
                <a:spcPts val="0"/>
              </a:spcAft>
              <a:buClr>
                <a:srgbClr val="FFFFFF"/>
              </a:buClr>
              <a:buSzPts val="2400"/>
              <a:buFont typeface="Helvetica Neue"/>
              <a:buNone/>
              <a:defRPr sz="2400"/>
            </a:lvl4pPr>
            <a:lvl5pPr marL="2286000" lvl="4" indent="-228600" algn="l">
              <a:lnSpc>
                <a:spcPct val="90000"/>
              </a:lnSpc>
              <a:spcBef>
                <a:spcPts val="800"/>
              </a:spcBef>
              <a:spcAft>
                <a:spcPts val="0"/>
              </a:spcAft>
              <a:buClr>
                <a:srgbClr val="FFFFFF"/>
              </a:buClr>
              <a:buSzPts val="2400"/>
              <a:buFont typeface="Helvetica Neue"/>
              <a:buNone/>
              <a:defRPr sz="2400"/>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92" name="Google Shape;92;p55"/>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93"/>
        <p:cNvGrpSpPr/>
        <p:nvPr/>
      </p:nvGrpSpPr>
      <p:grpSpPr>
        <a:xfrm>
          <a:off x="0" y="0"/>
          <a:ext cx="0" cy="0"/>
          <a:chOff x="0" y="0"/>
          <a:chExt cx="0" cy="0"/>
        </a:xfrm>
      </p:grpSpPr>
      <p:sp>
        <p:nvSpPr>
          <p:cNvPr id="94" name="Google Shape;94;p56"/>
          <p:cNvSpPr txBox="1">
            <a:spLocks noGrp="1"/>
          </p:cNvSpPr>
          <p:nvPr>
            <p:ph type="body" idx="1"/>
          </p:nvPr>
        </p:nvSpPr>
        <p:spPr>
          <a:xfrm>
            <a:off x="491133" y="1881932"/>
            <a:ext cx="8161800" cy="1380600"/>
          </a:xfrm>
          <a:prstGeom prst="rect">
            <a:avLst/>
          </a:prstGeom>
          <a:noFill/>
          <a:ln>
            <a:noFill/>
          </a:ln>
        </p:spPr>
        <p:txBody>
          <a:bodyPr spcFirstLastPara="1" wrap="square" lIns="32750" tIns="32750" rIns="32750" bIns="32750" anchor="ctr" anchorCtr="0">
            <a:normAutofit/>
          </a:bodyPr>
          <a:lstStyle>
            <a:lvl1pPr marL="457200" lvl="0" indent="-228600" algn="ctr">
              <a:lnSpc>
                <a:spcPct val="80000"/>
              </a:lnSpc>
              <a:spcBef>
                <a:spcPts val="0"/>
              </a:spcBef>
              <a:spcAft>
                <a:spcPts val="0"/>
              </a:spcAft>
              <a:buClr>
                <a:srgbClr val="FFFFFF"/>
              </a:buClr>
              <a:buSzPts val="5300"/>
              <a:buFont typeface="Helvetica Neue"/>
              <a:buNone/>
              <a:defRPr sz="53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FFFFFF"/>
              </a:buClr>
              <a:buSzPts val="5300"/>
              <a:buFont typeface="Helvetica Neue"/>
              <a:buNone/>
              <a:defRPr sz="53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FFFFFF"/>
              </a:buClr>
              <a:buSzPts val="5300"/>
              <a:buFont typeface="Helvetica Neue"/>
              <a:buNone/>
              <a:defRPr sz="53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FFFFFF"/>
              </a:buClr>
              <a:buSzPts val="5300"/>
              <a:buFont typeface="Helvetica Neue"/>
              <a:buNone/>
              <a:defRPr sz="53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FFFFFF"/>
              </a:buClr>
              <a:buSzPts val="5300"/>
              <a:buFont typeface="Helvetica Neue"/>
              <a:buNone/>
              <a:defRPr sz="5300">
                <a:latin typeface="Helvetica Neue"/>
                <a:ea typeface="Helvetica Neue"/>
                <a:cs typeface="Helvetica Neue"/>
                <a:sym typeface="Helvetica Neue"/>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95" name="Google Shape;95;p56"/>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5"/>
        <p:cNvGrpSpPr/>
        <p:nvPr/>
      </p:nvGrpSpPr>
      <p:grpSpPr>
        <a:xfrm>
          <a:off x="0" y="0"/>
          <a:ext cx="0" cy="0"/>
          <a:chOff x="0" y="0"/>
          <a:chExt cx="0" cy="0"/>
        </a:xfrm>
      </p:grpSpPr>
      <p:sp>
        <p:nvSpPr>
          <p:cNvPr id="16" name="Google Shape;16;p39"/>
          <p:cNvSpPr txBox="1">
            <a:spLocks noGrp="1"/>
          </p:cNvSpPr>
          <p:nvPr>
            <p:ph type="ctrTitle"/>
          </p:nvPr>
        </p:nvSpPr>
        <p:spPr>
          <a:xfrm>
            <a:off x="311709" y="744575"/>
            <a:ext cx="8520600" cy="2052600"/>
          </a:xfrm>
          <a:prstGeom prst="rect">
            <a:avLst/>
          </a:prstGeom>
          <a:noFill/>
          <a:ln>
            <a:noFill/>
          </a:ln>
        </p:spPr>
        <p:txBody>
          <a:bodyPr spcFirstLastPara="1" wrap="square" lIns="32750" tIns="32750" rIns="32750" bIns="32750" anchor="b" anchorCtr="0">
            <a:normAutofit/>
          </a:bodyPr>
          <a:lstStyle>
            <a:lvl1pPr lvl="0" algn="ctr">
              <a:lnSpc>
                <a:spcPct val="80000"/>
              </a:lnSpc>
              <a:spcBef>
                <a:spcPts val="0"/>
              </a:spcBef>
              <a:spcAft>
                <a:spcPts val="0"/>
              </a:spcAft>
              <a:buSzPts val="5300"/>
              <a:buNone/>
              <a:defRPr sz="5300"/>
            </a:lvl1pPr>
            <a:lvl2pPr lvl="1" algn="ctr">
              <a:lnSpc>
                <a:spcPct val="80000"/>
              </a:lnSpc>
              <a:spcBef>
                <a:spcPts val="0"/>
              </a:spcBef>
              <a:spcAft>
                <a:spcPts val="0"/>
              </a:spcAft>
              <a:buSzPts val="5300"/>
              <a:buNone/>
              <a:defRPr sz="5300"/>
            </a:lvl2pPr>
            <a:lvl3pPr lvl="2" algn="ctr">
              <a:lnSpc>
                <a:spcPct val="80000"/>
              </a:lnSpc>
              <a:spcBef>
                <a:spcPts val="0"/>
              </a:spcBef>
              <a:spcAft>
                <a:spcPts val="0"/>
              </a:spcAft>
              <a:buSzPts val="5300"/>
              <a:buNone/>
              <a:defRPr sz="5300"/>
            </a:lvl3pPr>
            <a:lvl4pPr lvl="3" algn="ctr">
              <a:lnSpc>
                <a:spcPct val="80000"/>
              </a:lnSpc>
              <a:spcBef>
                <a:spcPts val="0"/>
              </a:spcBef>
              <a:spcAft>
                <a:spcPts val="0"/>
              </a:spcAft>
              <a:buSzPts val="5300"/>
              <a:buNone/>
              <a:defRPr sz="5300"/>
            </a:lvl4pPr>
            <a:lvl5pPr lvl="4" algn="ctr">
              <a:lnSpc>
                <a:spcPct val="80000"/>
              </a:lnSpc>
              <a:spcBef>
                <a:spcPts val="0"/>
              </a:spcBef>
              <a:spcAft>
                <a:spcPts val="0"/>
              </a:spcAft>
              <a:buSzPts val="5300"/>
              <a:buNone/>
              <a:defRPr sz="5300"/>
            </a:lvl5pPr>
            <a:lvl6pPr lvl="5" algn="ctr">
              <a:lnSpc>
                <a:spcPct val="80000"/>
              </a:lnSpc>
              <a:spcBef>
                <a:spcPts val="0"/>
              </a:spcBef>
              <a:spcAft>
                <a:spcPts val="0"/>
              </a:spcAft>
              <a:buSzPts val="5300"/>
              <a:buNone/>
              <a:defRPr sz="5300"/>
            </a:lvl6pPr>
            <a:lvl7pPr lvl="6" algn="ctr">
              <a:lnSpc>
                <a:spcPct val="80000"/>
              </a:lnSpc>
              <a:spcBef>
                <a:spcPts val="0"/>
              </a:spcBef>
              <a:spcAft>
                <a:spcPts val="0"/>
              </a:spcAft>
              <a:buSzPts val="5300"/>
              <a:buNone/>
              <a:defRPr sz="5300"/>
            </a:lvl7pPr>
            <a:lvl8pPr lvl="7" algn="ctr">
              <a:lnSpc>
                <a:spcPct val="80000"/>
              </a:lnSpc>
              <a:spcBef>
                <a:spcPts val="0"/>
              </a:spcBef>
              <a:spcAft>
                <a:spcPts val="0"/>
              </a:spcAft>
              <a:buSzPts val="5300"/>
              <a:buNone/>
              <a:defRPr sz="5300"/>
            </a:lvl8pPr>
            <a:lvl9pPr lvl="8" algn="ctr">
              <a:lnSpc>
                <a:spcPct val="80000"/>
              </a:lnSpc>
              <a:spcBef>
                <a:spcPts val="0"/>
              </a:spcBef>
              <a:spcAft>
                <a:spcPts val="0"/>
              </a:spcAft>
              <a:buSzPts val="5300"/>
              <a:buNone/>
              <a:defRPr sz="5300"/>
            </a:lvl9pPr>
          </a:lstStyle>
          <a:p>
            <a:endParaRPr/>
          </a:p>
        </p:txBody>
      </p:sp>
      <p:sp>
        <p:nvSpPr>
          <p:cNvPr id="17" name="Google Shape;17;p39"/>
          <p:cNvSpPr txBox="1">
            <a:spLocks noGrp="1"/>
          </p:cNvSpPr>
          <p:nvPr>
            <p:ph type="subTitle" idx="1"/>
          </p:nvPr>
        </p:nvSpPr>
        <p:spPr>
          <a:xfrm>
            <a:off x="311700" y="2834125"/>
            <a:ext cx="8520600" cy="792600"/>
          </a:xfrm>
          <a:prstGeom prst="rect">
            <a:avLst/>
          </a:prstGeom>
          <a:noFill/>
          <a:ln>
            <a:noFill/>
          </a:ln>
        </p:spPr>
        <p:txBody>
          <a:bodyPr spcFirstLastPara="1" wrap="square" lIns="32750" tIns="32750" rIns="32750" bIns="32750" anchor="t" anchorCtr="0">
            <a:normAutofit/>
          </a:bodyPr>
          <a:lstStyle>
            <a:lvl1pPr lvl="0" algn="ctr">
              <a:lnSpc>
                <a:spcPct val="100000"/>
              </a:lnSpc>
              <a:spcBef>
                <a:spcPts val="2100"/>
              </a:spcBef>
              <a:spcAft>
                <a:spcPts val="0"/>
              </a:spcAft>
              <a:buSzPts val="2800"/>
              <a:buNone/>
              <a:defRPr sz="2800"/>
            </a:lvl1pPr>
            <a:lvl2pPr lvl="1" algn="ctr">
              <a:lnSpc>
                <a:spcPct val="100000"/>
              </a:lnSpc>
              <a:spcBef>
                <a:spcPts val="2100"/>
              </a:spcBef>
              <a:spcAft>
                <a:spcPts val="0"/>
              </a:spcAft>
              <a:buSzPts val="2800"/>
              <a:buNone/>
              <a:defRPr sz="2800"/>
            </a:lvl2pPr>
            <a:lvl3pPr lvl="2" algn="ctr">
              <a:lnSpc>
                <a:spcPct val="100000"/>
              </a:lnSpc>
              <a:spcBef>
                <a:spcPts val="2100"/>
              </a:spcBef>
              <a:spcAft>
                <a:spcPts val="0"/>
              </a:spcAft>
              <a:buSzPts val="2800"/>
              <a:buNone/>
              <a:defRPr sz="2800"/>
            </a:lvl3pPr>
            <a:lvl4pPr lvl="3" algn="ctr">
              <a:lnSpc>
                <a:spcPct val="100000"/>
              </a:lnSpc>
              <a:spcBef>
                <a:spcPts val="2100"/>
              </a:spcBef>
              <a:spcAft>
                <a:spcPts val="0"/>
              </a:spcAft>
              <a:buSzPts val="2800"/>
              <a:buNone/>
              <a:defRPr sz="2800"/>
            </a:lvl4pPr>
            <a:lvl5pPr lvl="4" algn="ctr">
              <a:lnSpc>
                <a:spcPct val="100000"/>
              </a:lnSpc>
              <a:spcBef>
                <a:spcPts val="2100"/>
              </a:spcBef>
              <a:spcAft>
                <a:spcPts val="0"/>
              </a:spcAft>
              <a:buSzPts val="2800"/>
              <a:buNone/>
              <a:defRPr sz="2800"/>
            </a:lvl5pPr>
            <a:lvl6pPr lvl="5" algn="ctr">
              <a:lnSpc>
                <a:spcPct val="100000"/>
              </a:lnSpc>
              <a:spcBef>
                <a:spcPts val="2100"/>
              </a:spcBef>
              <a:spcAft>
                <a:spcPts val="0"/>
              </a:spcAft>
              <a:buSzPts val="2800"/>
              <a:buNone/>
              <a:defRPr sz="2800"/>
            </a:lvl6pPr>
            <a:lvl7pPr lvl="6" algn="ctr">
              <a:lnSpc>
                <a:spcPct val="100000"/>
              </a:lnSpc>
              <a:spcBef>
                <a:spcPts val="2100"/>
              </a:spcBef>
              <a:spcAft>
                <a:spcPts val="0"/>
              </a:spcAft>
              <a:buSzPts val="2800"/>
              <a:buNone/>
              <a:defRPr sz="2800"/>
            </a:lvl7pPr>
            <a:lvl8pPr lvl="7" algn="ctr">
              <a:lnSpc>
                <a:spcPct val="100000"/>
              </a:lnSpc>
              <a:spcBef>
                <a:spcPts val="2100"/>
              </a:spcBef>
              <a:spcAft>
                <a:spcPts val="0"/>
              </a:spcAft>
              <a:buSzPts val="2800"/>
              <a:buNone/>
              <a:defRPr sz="2800"/>
            </a:lvl8pPr>
            <a:lvl9pPr lvl="8" algn="ctr">
              <a:lnSpc>
                <a:spcPct val="100000"/>
              </a:lnSpc>
              <a:spcBef>
                <a:spcPts val="2100"/>
              </a:spcBef>
              <a:spcAft>
                <a:spcPts val="0"/>
              </a:spcAft>
              <a:buSzPts val="2800"/>
              <a:buNone/>
              <a:defRPr sz="2800"/>
            </a:lvl9pPr>
          </a:lstStyle>
          <a:p>
            <a:endParaRPr/>
          </a:p>
        </p:txBody>
      </p:sp>
      <p:sp>
        <p:nvSpPr>
          <p:cNvPr id="18" name="Google Shape;18;p39"/>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96"/>
        <p:cNvGrpSpPr/>
        <p:nvPr/>
      </p:nvGrpSpPr>
      <p:grpSpPr>
        <a:xfrm>
          <a:off x="0" y="0"/>
          <a:ext cx="0" cy="0"/>
          <a:chOff x="0" y="0"/>
          <a:chExt cx="0" cy="0"/>
        </a:xfrm>
      </p:grpSpPr>
      <p:sp>
        <p:nvSpPr>
          <p:cNvPr id="97" name="Google Shape;97;p57"/>
          <p:cNvSpPr txBox="1">
            <a:spLocks noGrp="1"/>
          </p:cNvSpPr>
          <p:nvPr>
            <p:ph type="body" idx="1"/>
          </p:nvPr>
        </p:nvSpPr>
        <p:spPr>
          <a:xfrm>
            <a:off x="491133" y="3274794"/>
            <a:ext cx="8161800" cy="354300"/>
          </a:xfrm>
          <a:prstGeom prst="rect">
            <a:avLst/>
          </a:prstGeom>
          <a:noFill/>
          <a:ln>
            <a:noFill/>
          </a:ln>
        </p:spPr>
        <p:txBody>
          <a:bodyPr spcFirstLastPara="1" wrap="square" lIns="32750" tIns="32750" rIns="32750" bIns="32750" anchor="t" anchorCtr="0">
            <a:normAutofit/>
          </a:bodyPr>
          <a:lstStyle>
            <a:lvl1pPr marL="457200" lvl="0" indent="-228600" algn="ctr">
              <a:lnSpc>
                <a:spcPct val="100000"/>
              </a:lnSpc>
              <a:spcBef>
                <a:spcPts val="0"/>
              </a:spcBef>
              <a:spcAft>
                <a:spcPts val="0"/>
              </a:spcAft>
              <a:buClr>
                <a:srgbClr val="FFFFFF"/>
              </a:buClr>
              <a:buSzPts val="2400"/>
              <a:buFont typeface="Helvetica Neue"/>
              <a:buNone/>
              <a:defRPr sz="24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98" name="Google Shape;98;p57"/>
          <p:cNvSpPr txBox="1">
            <a:spLocks noGrp="1"/>
          </p:cNvSpPr>
          <p:nvPr>
            <p:ph type="body" idx="2"/>
          </p:nvPr>
        </p:nvSpPr>
        <p:spPr>
          <a:xfrm>
            <a:off x="491133" y="301943"/>
            <a:ext cx="8161800" cy="2972700"/>
          </a:xfrm>
          <a:prstGeom prst="rect">
            <a:avLst/>
          </a:prstGeom>
          <a:noFill/>
          <a:ln>
            <a:noFill/>
          </a:ln>
        </p:spPr>
        <p:txBody>
          <a:bodyPr spcFirstLastPara="1" wrap="square" lIns="32750" tIns="32750" rIns="32750" bIns="32750" anchor="b" anchorCtr="0">
            <a:normAutofit/>
          </a:bodyPr>
          <a:lstStyle>
            <a:lvl1pPr marL="457200" lvl="0" indent="-228600" algn="ctr">
              <a:lnSpc>
                <a:spcPct val="80000"/>
              </a:lnSpc>
              <a:spcBef>
                <a:spcPts val="0"/>
              </a:spcBef>
              <a:spcAft>
                <a:spcPts val="0"/>
              </a:spcAft>
              <a:buClr>
                <a:srgbClr val="FFFFFF"/>
              </a:buClr>
              <a:buSzPts val="11300"/>
              <a:buFont typeface="Helvetica Neue"/>
              <a:buNone/>
              <a:defRPr sz="11300" b="1"/>
            </a:lvl1pPr>
            <a:lvl2pPr marL="914400" lvl="1" indent="-228600" algn="ctr">
              <a:lnSpc>
                <a:spcPct val="80000"/>
              </a:lnSpc>
              <a:spcBef>
                <a:spcPts val="0"/>
              </a:spcBef>
              <a:spcAft>
                <a:spcPts val="0"/>
              </a:spcAft>
              <a:buClr>
                <a:srgbClr val="FFFFFF"/>
              </a:buClr>
              <a:buSzPts val="11300"/>
              <a:buFont typeface="Helvetica Neue"/>
              <a:buNone/>
              <a:defRPr sz="11300" b="1"/>
            </a:lvl2pPr>
            <a:lvl3pPr marL="1371600" lvl="2" indent="-228600" algn="ctr">
              <a:lnSpc>
                <a:spcPct val="80000"/>
              </a:lnSpc>
              <a:spcBef>
                <a:spcPts val="0"/>
              </a:spcBef>
              <a:spcAft>
                <a:spcPts val="0"/>
              </a:spcAft>
              <a:buClr>
                <a:srgbClr val="FFFFFF"/>
              </a:buClr>
              <a:buSzPts val="11300"/>
              <a:buFont typeface="Helvetica Neue"/>
              <a:buNone/>
              <a:defRPr sz="11300" b="1"/>
            </a:lvl3pPr>
            <a:lvl4pPr marL="1828800" lvl="3" indent="-228600" algn="ctr">
              <a:lnSpc>
                <a:spcPct val="80000"/>
              </a:lnSpc>
              <a:spcBef>
                <a:spcPts val="0"/>
              </a:spcBef>
              <a:spcAft>
                <a:spcPts val="0"/>
              </a:spcAft>
              <a:buClr>
                <a:srgbClr val="FFFFFF"/>
              </a:buClr>
              <a:buSzPts val="11300"/>
              <a:buFont typeface="Helvetica Neue"/>
              <a:buNone/>
              <a:defRPr sz="11300" b="1"/>
            </a:lvl4pPr>
            <a:lvl5pPr marL="2286000" lvl="4" indent="-228600" algn="ctr">
              <a:lnSpc>
                <a:spcPct val="80000"/>
              </a:lnSpc>
              <a:spcBef>
                <a:spcPts val="0"/>
              </a:spcBef>
              <a:spcAft>
                <a:spcPts val="0"/>
              </a:spcAft>
              <a:buClr>
                <a:srgbClr val="FFFFFF"/>
              </a:buClr>
              <a:buSzPts val="11300"/>
              <a:buFont typeface="Helvetica Neue"/>
              <a:buNone/>
              <a:defRPr sz="11300" b="1"/>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99" name="Google Shape;99;p57"/>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0"/>
        <p:cNvGrpSpPr/>
        <p:nvPr/>
      </p:nvGrpSpPr>
      <p:grpSpPr>
        <a:xfrm>
          <a:off x="0" y="0"/>
          <a:ext cx="0" cy="0"/>
          <a:chOff x="0" y="0"/>
          <a:chExt cx="0" cy="0"/>
        </a:xfrm>
      </p:grpSpPr>
      <p:sp>
        <p:nvSpPr>
          <p:cNvPr id="101" name="Google Shape;101;p58"/>
          <p:cNvSpPr txBox="1">
            <a:spLocks noGrp="1"/>
          </p:cNvSpPr>
          <p:nvPr>
            <p:ph type="body" idx="1"/>
          </p:nvPr>
        </p:nvSpPr>
        <p:spPr>
          <a:xfrm>
            <a:off x="517922" y="1962299"/>
            <a:ext cx="8108100" cy="1225500"/>
          </a:xfrm>
          <a:prstGeom prst="rect">
            <a:avLst/>
          </a:prstGeom>
          <a:noFill/>
          <a:ln>
            <a:noFill/>
          </a:ln>
        </p:spPr>
        <p:txBody>
          <a:bodyPr spcFirstLastPara="1" wrap="square" lIns="32750" tIns="32750" rIns="32750" bIns="32750" anchor="ctr" anchorCtr="0">
            <a:normAutofit/>
          </a:bodyPr>
          <a:lstStyle>
            <a:lvl1pPr marL="457200" lvl="0" indent="-228600" algn="l">
              <a:lnSpc>
                <a:spcPct val="90000"/>
              </a:lnSpc>
              <a:spcBef>
                <a:spcPts val="0"/>
              </a:spcBef>
              <a:spcAft>
                <a:spcPts val="0"/>
              </a:spcAft>
              <a:buClr>
                <a:srgbClr val="FFFFFF"/>
              </a:buClr>
              <a:buSzPts val="3900"/>
              <a:buFont typeface="Helvetica Neue"/>
              <a:buNone/>
              <a:defRPr sz="39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FFFFFF"/>
              </a:buClr>
              <a:buSzPts val="3900"/>
              <a:buFont typeface="Helvetica Neue"/>
              <a:buNone/>
              <a:defRPr sz="39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FFFFFF"/>
              </a:buClr>
              <a:buSzPts val="3900"/>
              <a:buFont typeface="Helvetica Neue"/>
              <a:buNone/>
              <a:defRPr sz="39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FFFFFF"/>
              </a:buClr>
              <a:buSzPts val="3900"/>
              <a:buFont typeface="Helvetica Neue"/>
              <a:buNone/>
              <a:defRPr sz="39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FFFFFF"/>
              </a:buClr>
              <a:buSzPts val="3900"/>
              <a:buFont typeface="Helvetica Neue"/>
              <a:buNone/>
              <a:defRPr sz="3900">
                <a:latin typeface="Helvetica Neue"/>
                <a:ea typeface="Helvetica Neue"/>
                <a:cs typeface="Helvetica Neue"/>
                <a:sym typeface="Helvetica Neue"/>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102" name="Google Shape;102;p58"/>
          <p:cNvSpPr txBox="1">
            <a:spLocks noGrp="1"/>
          </p:cNvSpPr>
          <p:nvPr>
            <p:ph type="body" idx="2"/>
          </p:nvPr>
        </p:nvSpPr>
        <p:spPr>
          <a:xfrm>
            <a:off x="857250" y="3388816"/>
            <a:ext cx="7768800" cy="2433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1500"/>
              <a:buFont typeface="Helvetica Neue"/>
              <a:buNone/>
              <a:defRPr sz="15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103" name="Google Shape;103;p58"/>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04"/>
        <p:cNvGrpSpPr/>
        <p:nvPr/>
      </p:nvGrpSpPr>
      <p:grpSpPr>
        <a:xfrm>
          <a:off x="0" y="0"/>
          <a:ext cx="0" cy="0"/>
          <a:chOff x="0" y="0"/>
          <a:chExt cx="0" cy="0"/>
        </a:xfrm>
      </p:grpSpPr>
      <p:sp>
        <p:nvSpPr>
          <p:cNvPr id="105" name="Google Shape;105;p59"/>
          <p:cNvSpPr>
            <a:spLocks noGrp="1"/>
          </p:cNvSpPr>
          <p:nvPr>
            <p:ph type="pic" idx="2"/>
          </p:nvPr>
        </p:nvSpPr>
        <p:spPr>
          <a:xfrm>
            <a:off x="4602216" y="2688952"/>
            <a:ext cx="4185600" cy="2089500"/>
          </a:xfrm>
          <a:prstGeom prst="rect">
            <a:avLst/>
          </a:prstGeom>
          <a:noFill/>
          <a:ln>
            <a:noFill/>
          </a:ln>
        </p:spPr>
      </p:sp>
      <p:sp>
        <p:nvSpPr>
          <p:cNvPr id="106" name="Google Shape;106;p59"/>
          <p:cNvSpPr>
            <a:spLocks noGrp="1"/>
          </p:cNvSpPr>
          <p:nvPr>
            <p:ph type="pic" idx="3"/>
          </p:nvPr>
        </p:nvSpPr>
        <p:spPr>
          <a:xfrm>
            <a:off x="-3666591" y="341561"/>
            <a:ext cx="11930100" cy="4445400"/>
          </a:xfrm>
          <a:prstGeom prst="rect">
            <a:avLst/>
          </a:prstGeom>
          <a:noFill/>
          <a:ln>
            <a:noFill/>
          </a:ln>
        </p:spPr>
      </p:sp>
      <p:sp>
        <p:nvSpPr>
          <p:cNvPr id="107" name="Google Shape;107;p59"/>
          <p:cNvSpPr>
            <a:spLocks noGrp="1"/>
          </p:cNvSpPr>
          <p:nvPr>
            <p:ph type="pic" idx="4"/>
          </p:nvPr>
        </p:nvSpPr>
        <p:spPr>
          <a:xfrm>
            <a:off x="4607719" y="368350"/>
            <a:ext cx="4188000" cy="2090700"/>
          </a:xfrm>
          <a:prstGeom prst="rect">
            <a:avLst/>
          </a:prstGeom>
          <a:noFill/>
          <a:ln>
            <a:noFill/>
          </a:ln>
        </p:spPr>
      </p:sp>
      <p:sp>
        <p:nvSpPr>
          <p:cNvPr id="108" name="Google Shape;108;p59"/>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09"/>
        <p:cNvGrpSpPr/>
        <p:nvPr/>
      </p:nvGrpSpPr>
      <p:grpSpPr>
        <a:xfrm>
          <a:off x="0" y="0"/>
          <a:ext cx="0" cy="0"/>
          <a:chOff x="0" y="0"/>
          <a:chExt cx="0" cy="0"/>
        </a:xfrm>
      </p:grpSpPr>
      <p:sp>
        <p:nvSpPr>
          <p:cNvPr id="110" name="Google Shape;110;p60"/>
          <p:cNvSpPr>
            <a:spLocks noGrp="1"/>
          </p:cNvSpPr>
          <p:nvPr>
            <p:ph type="pic" idx="2"/>
          </p:nvPr>
        </p:nvSpPr>
        <p:spPr>
          <a:xfrm>
            <a:off x="-579762" y="-122634"/>
            <a:ext cx="10586700" cy="5299500"/>
          </a:xfrm>
          <a:prstGeom prst="rect">
            <a:avLst/>
          </a:prstGeom>
          <a:noFill/>
          <a:ln>
            <a:noFill/>
          </a:ln>
        </p:spPr>
      </p:sp>
      <p:sp>
        <p:nvSpPr>
          <p:cNvPr id="111" name="Google Shape;111;p60"/>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112"/>
        <p:cNvGrpSpPr/>
        <p:nvPr/>
      </p:nvGrpSpPr>
      <p:grpSpPr>
        <a:xfrm>
          <a:off x="0" y="0"/>
          <a:ext cx="0" cy="0"/>
          <a:chOff x="0" y="0"/>
          <a:chExt cx="0" cy="0"/>
        </a:xfrm>
      </p:grpSpPr>
      <p:sp>
        <p:nvSpPr>
          <p:cNvPr id="113" name="Google Shape;113;p61"/>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114" name="Google Shape;114;p61"/>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115" name="Google Shape;115;p61"/>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16"/>
        <p:cNvGrpSpPr/>
        <p:nvPr/>
      </p:nvGrpSpPr>
      <p:grpSpPr>
        <a:xfrm>
          <a:off x="0" y="0"/>
          <a:ext cx="0" cy="0"/>
          <a:chOff x="0" y="0"/>
          <a:chExt cx="0" cy="0"/>
        </a:xfrm>
      </p:grpSpPr>
      <p:sp>
        <p:nvSpPr>
          <p:cNvPr id="117" name="Google Shape;117;p62"/>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118" name="Google Shape;118;p62"/>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119" name="Google Shape;119;p62"/>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ND_BODY_8">
  <p:cSld name="TITLE_AND_BODY_8">
    <p:spTree>
      <p:nvGrpSpPr>
        <p:cNvPr id="1" name="Shape 120"/>
        <p:cNvGrpSpPr/>
        <p:nvPr/>
      </p:nvGrpSpPr>
      <p:grpSpPr>
        <a:xfrm>
          <a:off x="0" y="0"/>
          <a:ext cx="0" cy="0"/>
          <a:chOff x="0" y="0"/>
          <a:chExt cx="0" cy="0"/>
        </a:xfrm>
      </p:grpSpPr>
      <p:sp>
        <p:nvSpPr>
          <p:cNvPr id="121" name="Google Shape;121;p63"/>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122" name="Google Shape;122;p63"/>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123" name="Google Shape;123;p63"/>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AND_BODY_9">
  <p:cSld name="TITLE_AND_BODY_9">
    <p:spTree>
      <p:nvGrpSpPr>
        <p:cNvPr id="1" name="Shape 124"/>
        <p:cNvGrpSpPr/>
        <p:nvPr/>
      </p:nvGrpSpPr>
      <p:grpSpPr>
        <a:xfrm>
          <a:off x="0" y="0"/>
          <a:ext cx="0" cy="0"/>
          <a:chOff x="0" y="0"/>
          <a:chExt cx="0" cy="0"/>
        </a:xfrm>
      </p:grpSpPr>
      <p:sp>
        <p:nvSpPr>
          <p:cNvPr id="125" name="Google Shape;125;p64"/>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126" name="Google Shape;126;p64"/>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127" name="Google Shape;127;p64"/>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8"/>
        <p:cNvGrpSpPr/>
        <p:nvPr/>
      </p:nvGrpSpPr>
      <p:grpSpPr>
        <a:xfrm>
          <a:off x="0" y="0"/>
          <a:ext cx="0" cy="0"/>
          <a:chOff x="0" y="0"/>
          <a:chExt cx="0" cy="0"/>
        </a:xfrm>
      </p:grpSpPr>
      <p:sp>
        <p:nvSpPr>
          <p:cNvPr id="129" name="Google Shape;129;p65"/>
          <p:cNvSpPr txBox="1">
            <a:spLocks noGrp="1"/>
          </p:cNvSpPr>
          <p:nvPr>
            <p:ph type="title"/>
          </p:nvPr>
        </p:nvSpPr>
        <p:spPr>
          <a:xfrm>
            <a:off x="628650" y="273844"/>
            <a:ext cx="7886700" cy="994200"/>
          </a:xfrm>
          <a:prstGeom prst="rect">
            <a:avLst/>
          </a:prstGeom>
          <a:noFill/>
          <a:ln>
            <a:noFill/>
          </a:ln>
        </p:spPr>
        <p:txBody>
          <a:bodyPr spcFirstLastPara="1" wrap="square" lIns="34925" tIns="34925" rIns="34925" bIns="34925" anchor="ctr" anchorCtr="0">
            <a:normAutofit/>
          </a:bodyPr>
          <a:lstStyle>
            <a:lvl1pPr lvl="0" algn="l">
              <a:lnSpc>
                <a:spcPct val="90000"/>
              </a:lnSpc>
              <a:spcBef>
                <a:spcPts val="0"/>
              </a:spcBef>
              <a:spcAft>
                <a:spcPts val="0"/>
              </a:spcAft>
              <a:buClr>
                <a:srgbClr val="000000"/>
              </a:buClr>
              <a:buSzPts val="1400"/>
              <a:buNone/>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130" name="Google Shape;130;p65"/>
          <p:cNvSpPr txBox="1">
            <a:spLocks noGrp="1"/>
          </p:cNvSpPr>
          <p:nvPr>
            <p:ph type="body" idx="1"/>
          </p:nvPr>
        </p:nvSpPr>
        <p:spPr>
          <a:xfrm>
            <a:off x="628650" y="1369219"/>
            <a:ext cx="7886700" cy="3263400"/>
          </a:xfrm>
          <a:prstGeom prst="rect">
            <a:avLst/>
          </a:prstGeom>
          <a:noFill/>
          <a:ln>
            <a:noFill/>
          </a:ln>
        </p:spPr>
        <p:txBody>
          <a:bodyPr spcFirstLastPara="1" wrap="square" lIns="34925" tIns="34925" rIns="34925" bIns="34925" anchor="t" anchorCtr="0">
            <a:normAutofit/>
          </a:bodyPr>
          <a:lstStyle>
            <a:lvl1pPr marL="457200" lvl="0" indent="-317500" algn="l">
              <a:lnSpc>
                <a:spcPct val="90000"/>
              </a:lnSpc>
              <a:spcBef>
                <a:spcPts val="800"/>
              </a:spcBef>
              <a:spcAft>
                <a:spcPts val="0"/>
              </a:spcAft>
              <a:buClr>
                <a:srgbClr val="000000"/>
              </a:buClr>
              <a:buSzPts val="1400"/>
              <a:buChar char="•"/>
              <a:defRPr/>
            </a:lvl1pPr>
            <a:lvl2pPr marL="914400" lvl="1" indent="-317500" algn="l">
              <a:lnSpc>
                <a:spcPct val="90000"/>
              </a:lnSpc>
              <a:spcBef>
                <a:spcPts val="800"/>
              </a:spcBef>
              <a:spcAft>
                <a:spcPts val="0"/>
              </a:spcAft>
              <a:buClr>
                <a:srgbClr val="000000"/>
              </a:buClr>
              <a:buSzPts val="1400"/>
              <a:buChar char="•"/>
              <a:defRPr/>
            </a:lvl2pPr>
            <a:lvl3pPr marL="1371600" lvl="2" indent="-317500" algn="l">
              <a:lnSpc>
                <a:spcPct val="90000"/>
              </a:lnSpc>
              <a:spcBef>
                <a:spcPts val="800"/>
              </a:spcBef>
              <a:spcAft>
                <a:spcPts val="0"/>
              </a:spcAft>
              <a:buClr>
                <a:srgbClr val="000000"/>
              </a:buClr>
              <a:buSzPts val="1400"/>
              <a:buChar char="•"/>
              <a:defRPr/>
            </a:lvl3pPr>
            <a:lvl4pPr marL="1828800" lvl="3" indent="-317500" algn="l">
              <a:lnSpc>
                <a:spcPct val="90000"/>
              </a:lnSpc>
              <a:spcBef>
                <a:spcPts val="800"/>
              </a:spcBef>
              <a:spcAft>
                <a:spcPts val="0"/>
              </a:spcAft>
              <a:buClr>
                <a:srgbClr val="000000"/>
              </a:buClr>
              <a:buSzPts val="1400"/>
              <a:buChar char="•"/>
              <a:defRPr/>
            </a:lvl4pPr>
            <a:lvl5pPr marL="2286000" lvl="4" indent="-317500" algn="l">
              <a:lnSpc>
                <a:spcPct val="90000"/>
              </a:lnSpc>
              <a:spcBef>
                <a:spcPts val="800"/>
              </a:spcBef>
              <a:spcAft>
                <a:spcPts val="0"/>
              </a:spcAft>
              <a:buClr>
                <a:srgbClr val="000000"/>
              </a:buClr>
              <a:buSzPts val="1400"/>
              <a:buChar char="•"/>
              <a:defRPr/>
            </a:lvl5pPr>
            <a:lvl6pPr marL="2743200" lvl="5" indent="-317500" algn="l">
              <a:lnSpc>
                <a:spcPct val="90000"/>
              </a:lnSpc>
              <a:spcBef>
                <a:spcPts val="800"/>
              </a:spcBef>
              <a:spcAft>
                <a:spcPts val="0"/>
              </a:spcAft>
              <a:buClr>
                <a:srgbClr val="000000"/>
              </a:buClr>
              <a:buSzPts val="1400"/>
              <a:buChar char="•"/>
              <a:defRPr/>
            </a:lvl6pPr>
            <a:lvl7pPr marL="3200400" lvl="6" indent="-317500" algn="l">
              <a:lnSpc>
                <a:spcPct val="90000"/>
              </a:lnSpc>
              <a:spcBef>
                <a:spcPts val="800"/>
              </a:spcBef>
              <a:spcAft>
                <a:spcPts val="0"/>
              </a:spcAft>
              <a:buClr>
                <a:srgbClr val="000000"/>
              </a:buClr>
              <a:buSzPts val="1400"/>
              <a:buChar char="•"/>
              <a:defRPr/>
            </a:lvl7pPr>
            <a:lvl8pPr marL="3657600" lvl="7" indent="-317500" algn="l">
              <a:lnSpc>
                <a:spcPct val="90000"/>
              </a:lnSpc>
              <a:spcBef>
                <a:spcPts val="800"/>
              </a:spcBef>
              <a:spcAft>
                <a:spcPts val="0"/>
              </a:spcAft>
              <a:buClr>
                <a:srgbClr val="000000"/>
              </a:buClr>
              <a:buSzPts val="1400"/>
              <a:buChar char="•"/>
              <a:defRPr/>
            </a:lvl8pPr>
            <a:lvl9pPr marL="4114800" lvl="8" indent="-317500" algn="l">
              <a:lnSpc>
                <a:spcPct val="90000"/>
              </a:lnSpc>
              <a:spcBef>
                <a:spcPts val="800"/>
              </a:spcBef>
              <a:spcAft>
                <a:spcPts val="0"/>
              </a:spcAft>
              <a:buClr>
                <a:srgbClr val="000000"/>
              </a:buClr>
              <a:buSzPts val="1400"/>
              <a:buChar char="•"/>
              <a:defRPr/>
            </a:lvl9pPr>
          </a:lstStyle>
          <a:p>
            <a:endParaRPr/>
          </a:p>
        </p:txBody>
      </p:sp>
      <p:sp>
        <p:nvSpPr>
          <p:cNvPr id="131" name="Google Shape;131;p65"/>
          <p:cNvSpPr txBox="1">
            <a:spLocks noGrp="1"/>
          </p:cNvSpPr>
          <p:nvPr>
            <p:ph type="sldNum" idx="12"/>
          </p:nvPr>
        </p:nvSpPr>
        <p:spPr>
          <a:xfrm>
            <a:off x="8321382" y="4811070"/>
            <a:ext cx="193800" cy="209100"/>
          </a:xfrm>
          <a:prstGeom prst="rect">
            <a:avLst/>
          </a:prstGeom>
          <a:noFill/>
          <a:ln>
            <a:noFill/>
          </a:ln>
        </p:spPr>
        <p:txBody>
          <a:bodyPr spcFirstLastPara="1" wrap="square" lIns="34925" tIns="34925" rIns="34925" bIns="34925" anchor="ctr" anchorCtr="0">
            <a:sp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2"/>
        <p:cNvGrpSpPr/>
        <p:nvPr/>
      </p:nvGrpSpPr>
      <p:grpSpPr>
        <a:xfrm>
          <a:off x="0" y="0"/>
          <a:ext cx="0" cy="0"/>
          <a:chOff x="0" y="0"/>
          <a:chExt cx="0" cy="0"/>
        </a:xfrm>
      </p:grpSpPr>
      <p:sp>
        <p:nvSpPr>
          <p:cNvPr id="133" name="Google Shape;133;p66"/>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9"/>
        <p:cNvGrpSpPr/>
        <p:nvPr/>
      </p:nvGrpSpPr>
      <p:grpSpPr>
        <a:xfrm>
          <a:off x="0" y="0"/>
          <a:ext cx="0" cy="0"/>
          <a:chOff x="0" y="0"/>
          <a:chExt cx="0" cy="0"/>
        </a:xfrm>
      </p:grpSpPr>
      <p:sp>
        <p:nvSpPr>
          <p:cNvPr id="20" name="Google Shape;20;p40"/>
          <p:cNvSpPr txBox="1">
            <a:spLocks noGrp="1"/>
          </p:cNvSpPr>
          <p:nvPr>
            <p:ph type="title"/>
          </p:nvPr>
        </p:nvSpPr>
        <p:spPr>
          <a:xfrm>
            <a:off x="491133" y="232172"/>
            <a:ext cx="8161800" cy="5358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21" name="Google Shape;21;p40"/>
          <p:cNvSpPr txBox="1">
            <a:spLocks noGrp="1"/>
          </p:cNvSpPr>
          <p:nvPr>
            <p:ph type="body" idx="1"/>
          </p:nvPr>
        </p:nvSpPr>
        <p:spPr>
          <a:xfrm>
            <a:off x="491133" y="1559299"/>
            <a:ext cx="8161800" cy="32148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22" name="Google Shape;22;p4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 name="Google Shape;23;p4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 name="Google Shape;24;p40"/>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a:lvl1pPr>
            <a:lvl2pPr marL="0" marR="0" lvl="1" indent="0" algn="ctr">
              <a:lnSpc>
                <a:spcPct val="100000"/>
              </a:lnSpc>
              <a:spcBef>
                <a:spcPts val="0"/>
              </a:spcBef>
              <a:spcAft>
                <a:spcPts val="0"/>
              </a:spcAft>
              <a:buClr>
                <a:srgbClr val="FFFFFF"/>
              </a:buClr>
              <a:buSzPts val="800"/>
              <a:buFont typeface="Helvetica Neue"/>
              <a:buNone/>
              <a:defRPr/>
            </a:lvl2pPr>
            <a:lvl3pPr marL="0" marR="0" lvl="2" indent="0" algn="ctr">
              <a:lnSpc>
                <a:spcPct val="100000"/>
              </a:lnSpc>
              <a:spcBef>
                <a:spcPts val="0"/>
              </a:spcBef>
              <a:spcAft>
                <a:spcPts val="0"/>
              </a:spcAft>
              <a:buClr>
                <a:srgbClr val="FFFFFF"/>
              </a:buClr>
              <a:buSzPts val="800"/>
              <a:buFont typeface="Helvetica Neue"/>
              <a:buNone/>
              <a:defRPr/>
            </a:lvl3pPr>
            <a:lvl4pPr marL="0" marR="0" lvl="3" indent="0" algn="ctr">
              <a:lnSpc>
                <a:spcPct val="100000"/>
              </a:lnSpc>
              <a:spcBef>
                <a:spcPts val="0"/>
              </a:spcBef>
              <a:spcAft>
                <a:spcPts val="0"/>
              </a:spcAft>
              <a:buClr>
                <a:srgbClr val="FFFFFF"/>
              </a:buClr>
              <a:buSzPts val="800"/>
              <a:buFont typeface="Helvetica Neue"/>
              <a:buNone/>
              <a:defRPr/>
            </a:lvl4pPr>
            <a:lvl5pPr marL="0" marR="0" lvl="4" indent="0" algn="ctr">
              <a:lnSpc>
                <a:spcPct val="100000"/>
              </a:lnSpc>
              <a:spcBef>
                <a:spcPts val="0"/>
              </a:spcBef>
              <a:spcAft>
                <a:spcPts val="0"/>
              </a:spcAft>
              <a:buClr>
                <a:srgbClr val="FFFFFF"/>
              </a:buClr>
              <a:buSzPts val="800"/>
              <a:buFont typeface="Helvetica Neue"/>
              <a:buNone/>
              <a:defRPr/>
            </a:lvl5pPr>
            <a:lvl6pPr marL="0" marR="0" lvl="5" indent="0" algn="ctr">
              <a:lnSpc>
                <a:spcPct val="100000"/>
              </a:lnSpc>
              <a:spcBef>
                <a:spcPts val="0"/>
              </a:spcBef>
              <a:spcAft>
                <a:spcPts val="0"/>
              </a:spcAft>
              <a:buClr>
                <a:srgbClr val="FFFFFF"/>
              </a:buClr>
              <a:buSzPts val="800"/>
              <a:buFont typeface="Helvetica Neue"/>
              <a:buNone/>
              <a:defRPr/>
            </a:lvl6pPr>
            <a:lvl7pPr marL="0" marR="0" lvl="6" indent="0" algn="ctr">
              <a:lnSpc>
                <a:spcPct val="100000"/>
              </a:lnSpc>
              <a:spcBef>
                <a:spcPts val="0"/>
              </a:spcBef>
              <a:spcAft>
                <a:spcPts val="0"/>
              </a:spcAft>
              <a:buClr>
                <a:srgbClr val="FFFFFF"/>
              </a:buClr>
              <a:buSzPts val="800"/>
              <a:buFont typeface="Helvetica Neue"/>
              <a:buNone/>
              <a:defRPr/>
            </a:lvl7pPr>
            <a:lvl8pPr marL="0" marR="0" lvl="7" indent="0" algn="ctr">
              <a:lnSpc>
                <a:spcPct val="100000"/>
              </a:lnSpc>
              <a:spcBef>
                <a:spcPts val="0"/>
              </a:spcBef>
              <a:spcAft>
                <a:spcPts val="0"/>
              </a:spcAft>
              <a:buClr>
                <a:srgbClr val="FFFFFF"/>
              </a:buClr>
              <a:buSzPts val="800"/>
              <a:buFont typeface="Helvetica Neue"/>
              <a:buNone/>
              <a:defRPr/>
            </a:lvl8pPr>
            <a:lvl9pPr marL="0" marR="0" lvl="8" indent="0" algn="ctr">
              <a:lnSpc>
                <a:spcPct val="100000"/>
              </a:lnSpc>
              <a:spcBef>
                <a:spcPts val="0"/>
              </a:spcBef>
              <a:spcAft>
                <a:spcPts val="0"/>
              </a:spcAft>
              <a:buClr>
                <a:srgbClr val="FFFFFF"/>
              </a:buClr>
              <a:buSzPts val="800"/>
              <a:buFont typeface="Helvetica Neue"/>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67"/>
          <p:cNvSpPr txBox="1">
            <a:spLocks noGrp="1"/>
          </p:cNvSpPr>
          <p:nvPr>
            <p:ph type="title"/>
          </p:nvPr>
        </p:nvSpPr>
        <p:spPr>
          <a:xfrm>
            <a:off x="628650" y="273844"/>
            <a:ext cx="7886700" cy="994200"/>
          </a:xfrm>
          <a:prstGeom prst="rect">
            <a:avLst/>
          </a:prstGeom>
          <a:noFill/>
          <a:ln>
            <a:noFill/>
          </a:ln>
        </p:spPr>
        <p:txBody>
          <a:bodyPr spcFirstLastPara="1" wrap="square" lIns="69825" tIns="34925" rIns="69825" bIns="34925" anchor="ctr" anchorCtr="0">
            <a:normAutofit/>
          </a:bodyPr>
          <a:lstStyle>
            <a:lvl1pPr lvl="0" algn="l">
              <a:lnSpc>
                <a:spcPct val="90000"/>
              </a:lnSpc>
              <a:spcBef>
                <a:spcPts val="0"/>
              </a:spcBef>
              <a:spcAft>
                <a:spcPts val="0"/>
              </a:spcAft>
              <a:buClr>
                <a:schemeClr val="dk1"/>
              </a:buClr>
              <a:buSzPts val="14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136" name="Google Shape;136;p67"/>
          <p:cNvSpPr txBox="1">
            <a:spLocks noGrp="1"/>
          </p:cNvSpPr>
          <p:nvPr>
            <p:ph type="body" idx="1"/>
          </p:nvPr>
        </p:nvSpPr>
        <p:spPr>
          <a:xfrm>
            <a:off x="628650" y="1369219"/>
            <a:ext cx="3886200" cy="3263400"/>
          </a:xfrm>
          <a:prstGeom prst="rect">
            <a:avLst/>
          </a:prstGeom>
          <a:noFill/>
          <a:ln>
            <a:noFill/>
          </a:ln>
        </p:spPr>
        <p:txBody>
          <a:bodyPr spcFirstLastPara="1" wrap="square" lIns="69825" tIns="34925" rIns="69825" bIns="349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p67"/>
          <p:cNvSpPr txBox="1">
            <a:spLocks noGrp="1"/>
          </p:cNvSpPr>
          <p:nvPr>
            <p:ph type="body" idx="2"/>
          </p:nvPr>
        </p:nvSpPr>
        <p:spPr>
          <a:xfrm>
            <a:off x="4629150" y="1369219"/>
            <a:ext cx="3886200" cy="3263400"/>
          </a:xfrm>
          <a:prstGeom prst="rect">
            <a:avLst/>
          </a:prstGeom>
          <a:noFill/>
          <a:ln>
            <a:noFill/>
          </a:ln>
        </p:spPr>
        <p:txBody>
          <a:bodyPr spcFirstLastPara="1" wrap="square" lIns="69825" tIns="34925" rIns="69825" bIns="3492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8" name="Google Shape;138;p67"/>
          <p:cNvSpPr txBox="1">
            <a:spLocks noGrp="1"/>
          </p:cNvSpPr>
          <p:nvPr>
            <p:ph type="dt" idx="10"/>
          </p:nvPr>
        </p:nvSpPr>
        <p:spPr>
          <a:xfrm>
            <a:off x="628650" y="4767262"/>
            <a:ext cx="2057400" cy="273900"/>
          </a:xfrm>
          <a:prstGeom prst="rect">
            <a:avLst/>
          </a:prstGeom>
          <a:noFill/>
          <a:ln>
            <a:noFill/>
          </a:ln>
        </p:spPr>
        <p:txBody>
          <a:bodyPr spcFirstLastPara="1" wrap="square" lIns="69825" tIns="34925" rIns="69825" bIns="3492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9" name="Google Shape;139;p67"/>
          <p:cNvSpPr txBox="1">
            <a:spLocks noGrp="1"/>
          </p:cNvSpPr>
          <p:nvPr>
            <p:ph type="ftr" idx="11"/>
          </p:nvPr>
        </p:nvSpPr>
        <p:spPr>
          <a:xfrm>
            <a:off x="3028950" y="4767262"/>
            <a:ext cx="3086100" cy="273900"/>
          </a:xfrm>
          <a:prstGeom prst="rect">
            <a:avLst/>
          </a:prstGeom>
          <a:noFill/>
          <a:ln>
            <a:noFill/>
          </a:ln>
        </p:spPr>
        <p:txBody>
          <a:bodyPr spcFirstLastPara="1" wrap="square" lIns="69825" tIns="34925" rIns="69825" bIns="3492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0" name="Google Shape;140;p67"/>
          <p:cNvSpPr txBox="1">
            <a:spLocks noGrp="1"/>
          </p:cNvSpPr>
          <p:nvPr>
            <p:ph type="sldNum" idx="12"/>
          </p:nvPr>
        </p:nvSpPr>
        <p:spPr>
          <a:xfrm>
            <a:off x="6457950" y="4767262"/>
            <a:ext cx="2057400" cy="193800"/>
          </a:xfrm>
          <a:prstGeom prst="rect">
            <a:avLst/>
          </a:prstGeom>
          <a:noFill/>
          <a:ln>
            <a:noFill/>
          </a:ln>
        </p:spPr>
        <p:txBody>
          <a:bodyPr spcFirstLastPara="1" wrap="square" lIns="69825" tIns="34925" rIns="69825" bIns="34925" anchor="ctr" anchorCtr="0">
            <a:spAutoFit/>
          </a:bodyPr>
          <a:lstStyle>
            <a:lvl1pPr marL="0" marR="0" lvl="0"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cSld name="TITLE 2">
    <p:spTree>
      <p:nvGrpSpPr>
        <p:cNvPr id="1" name="Shape 25"/>
        <p:cNvGrpSpPr/>
        <p:nvPr/>
      </p:nvGrpSpPr>
      <p:grpSpPr>
        <a:xfrm>
          <a:off x="0" y="0"/>
          <a:ext cx="0" cy="0"/>
          <a:chOff x="0" y="0"/>
          <a:chExt cx="0" cy="0"/>
        </a:xfrm>
      </p:grpSpPr>
      <p:sp>
        <p:nvSpPr>
          <p:cNvPr id="26" name="Google Shape;26;p41"/>
          <p:cNvSpPr txBox="1">
            <a:spLocks noGrp="1"/>
          </p:cNvSpPr>
          <p:nvPr>
            <p:ph type="body" idx="1"/>
          </p:nvPr>
        </p:nvSpPr>
        <p:spPr>
          <a:xfrm>
            <a:off x="491133" y="4552078"/>
            <a:ext cx="8161800" cy="243300"/>
          </a:xfrm>
          <a:prstGeom prst="rect">
            <a:avLst/>
          </a:prstGeom>
          <a:noFill/>
          <a:ln>
            <a:noFill/>
          </a:ln>
        </p:spPr>
        <p:txBody>
          <a:bodyPr spcFirstLastPara="1" wrap="square" lIns="32750" tIns="32750" rIns="32750" bIns="32750" anchor="b" anchorCtr="0">
            <a:normAutofit/>
          </a:bodyPr>
          <a:lstStyle>
            <a:lvl1pPr marL="457200" lvl="0" indent="-228600" algn="l">
              <a:lnSpc>
                <a:spcPct val="100000"/>
              </a:lnSpc>
              <a:spcBef>
                <a:spcPts val="0"/>
              </a:spcBef>
              <a:spcAft>
                <a:spcPts val="0"/>
              </a:spcAft>
              <a:buClr>
                <a:srgbClr val="FFFFFF"/>
              </a:buClr>
              <a:buSzPts val="1500"/>
              <a:buFont typeface="Helvetica Neue"/>
              <a:buNone/>
              <a:defRPr sz="1500" b="1"/>
            </a:lvl1pPr>
            <a:lvl2pPr marL="914400" lvl="1" indent="-317500" algn="l">
              <a:lnSpc>
                <a:spcPct val="90000"/>
              </a:lnSpc>
              <a:spcBef>
                <a:spcPts val="2100"/>
              </a:spcBef>
              <a:spcAft>
                <a:spcPts val="0"/>
              </a:spcAft>
              <a:buClr>
                <a:srgbClr val="FFFFFF"/>
              </a:buClr>
              <a:buSzPts val="1400"/>
              <a:buChar char="•"/>
              <a:defRPr/>
            </a:lvl2pPr>
            <a:lvl3pPr marL="1371600" lvl="2" indent="-317500" algn="l">
              <a:lnSpc>
                <a:spcPct val="90000"/>
              </a:lnSpc>
              <a:spcBef>
                <a:spcPts val="2100"/>
              </a:spcBef>
              <a:spcAft>
                <a:spcPts val="0"/>
              </a:spcAft>
              <a:buClr>
                <a:srgbClr val="FFFFFF"/>
              </a:buClr>
              <a:buSzPts val="1400"/>
              <a:buChar char="•"/>
              <a:defRPr/>
            </a:lvl3pPr>
            <a:lvl4pPr marL="1828800" lvl="3" indent="-317500" algn="l">
              <a:lnSpc>
                <a:spcPct val="90000"/>
              </a:lnSpc>
              <a:spcBef>
                <a:spcPts val="2100"/>
              </a:spcBef>
              <a:spcAft>
                <a:spcPts val="0"/>
              </a:spcAft>
              <a:buClr>
                <a:srgbClr val="FFFFFF"/>
              </a:buClr>
              <a:buSzPts val="1400"/>
              <a:buChar char="•"/>
              <a:defRPr/>
            </a:lvl4pPr>
            <a:lvl5pPr marL="2286000" lvl="4" indent="-317500" algn="l">
              <a:lnSpc>
                <a:spcPct val="90000"/>
              </a:lnSpc>
              <a:spcBef>
                <a:spcPts val="2100"/>
              </a:spcBef>
              <a:spcAft>
                <a:spcPts val="0"/>
              </a:spcAft>
              <a:buClr>
                <a:srgbClr val="FFFFFF"/>
              </a:buClr>
              <a:buSzPts val="1400"/>
              <a:buChar char="•"/>
              <a:defRPr/>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27" name="Google Shape;27;p41"/>
          <p:cNvSpPr txBox="1">
            <a:spLocks noGrp="1"/>
          </p:cNvSpPr>
          <p:nvPr>
            <p:ph type="title"/>
          </p:nvPr>
        </p:nvSpPr>
        <p:spPr>
          <a:xfrm>
            <a:off x="490691" y="977068"/>
            <a:ext cx="8162700" cy="1741200"/>
          </a:xfrm>
          <a:prstGeom prst="rect">
            <a:avLst/>
          </a:prstGeom>
          <a:noFill/>
          <a:ln>
            <a:noFill/>
          </a:ln>
        </p:spPr>
        <p:txBody>
          <a:bodyPr spcFirstLastPara="1" wrap="square" lIns="32750" tIns="32750" rIns="32750" bIns="32750" anchor="b" anchorCtr="0">
            <a:normAutofit/>
          </a:bodyPr>
          <a:lstStyle>
            <a:lvl1pPr lvl="0" algn="l">
              <a:lnSpc>
                <a:spcPct val="80000"/>
              </a:lnSpc>
              <a:spcBef>
                <a:spcPts val="0"/>
              </a:spcBef>
              <a:spcAft>
                <a:spcPts val="0"/>
              </a:spcAft>
              <a:buClr>
                <a:srgbClr val="FFFFFF"/>
              </a:buClr>
              <a:buSzPts val="5300"/>
              <a:buFont typeface="Helvetica Neue"/>
              <a:buNone/>
              <a:defRPr sz="5300"/>
            </a:lvl1pPr>
            <a:lvl2pPr lvl="1" algn="l">
              <a:lnSpc>
                <a:spcPct val="80000"/>
              </a:lnSpc>
              <a:spcBef>
                <a:spcPts val="0"/>
              </a:spcBef>
              <a:spcAft>
                <a:spcPts val="0"/>
              </a:spcAft>
              <a:buClr>
                <a:srgbClr val="FFFFFF"/>
              </a:buClr>
              <a:buSzPts val="1200"/>
              <a:buNone/>
              <a:defRPr/>
            </a:lvl2pPr>
            <a:lvl3pPr lvl="2" algn="l">
              <a:lnSpc>
                <a:spcPct val="80000"/>
              </a:lnSpc>
              <a:spcBef>
                <a:spcPts val="0"/>
              </a:spcBef>
              <a:spcAft>
                <a:spcPts val="0"/>
              </a:spcAft>
              <a:buClr>
                <a:srgbClr val="FFFFFF"/>
              </a:buClr>
              <a:buSzPts val="1200"/>
              <a:buNone/>
              <a:defRPr/>
            </a:lvl3pPr>
            <a:lvl4pPr lvl="3" algn="l">
              <a:lnSpc>
                <a:spcPct val="80000"/>
              </a:lnSpc>
              <a:spcBef>
                <a:spcPts val="0"/>
              </a:spcBef>
              <a:spcAft>
                <a:spcPts val="0"/>
              </a:spcAft>
              <a:buClr>
                <a:srgbClr val="FFFFFF"/>
              </a:buClr>
              <a:buSzPts val="1200"/>
              <a:buNone/>
              <a:defRPr/>
            </a:lvl4pPr>
            <a:lvl5pPr lvl="4" algn="l">
              <a:lnSpc>
                <a:spcPct val="80000"/>
              </a:lnSpc>
              <a:spcBef>
                <a:spcPts val="0"/>
              </a:spcBef>
              <a:spcAft>
                <a:spcPts val="0"/>
              </a:spcAft>
              <a:buClr>
                <a:srgbClr val="FFFFFF"/>
              </a:buClr>
              <a:buSzPts val="1200"/>
              <a:buNone/>
              <a:defRPr/>
            </a:lvl5pPr>
            <a:lvl6pPr lvl="5" algn="l">
              <a:lnSpc>
                <a:spcPct val="80000"/>
              </a:lnSpc>
              <a:spcBef>
                <a:spcPts val="0"/>
              </a:spcBef>
              <a:spcAft>
                <a:spcPts val="0"/>
              </a:spcAft>
              <a:buClr>
                <a:srgbClr val="FFFFFF"/>
              </a:buClr>
              <a:buSzPts val="1200"/>
              <a:buNone/>
              <a:defRPr/>
            </a:lvl6pPr>
            <a:lvl7pPr lvl="6" algn="l">
              <a:lnSpc>
                <a:spcPct val="80000"/>
              </a:lnSpc>
              <a:spcBef>
                <a:spcPts val="0"/>
              </a:spcBef>
              <a:spcAft>
                <a:spcPts val="0"/>
              </a:spcAft>
              <a:buClr>
                <a:srgbClr val="FFFFFF"/>
              </a:buClr>
              <a:buSzPts val="1200"/>
              <a:buNone/>
              <a:defRPr/>
            </a:lvl7pPr>
            <a:lvl8pPr lvl="7" algn="l">
              <a:lnSpc>
                <a:spcPct val="80000"/>
              </a:lnSpc>
              <a:spcBef>
                <a:spcPts val="0"/>
              </a:spcBef>
              <a:spcAft>
                <a:spcPts val="0"/>
              </a:spcAft>
              <a:buClr>
                <a:srgbClr val="FFFFFF"/>
              </a:buClr>
              <a:buSzPts val="1200"/>
              <a:buNone/>
              <a:defRPr/>
            </a:lvl8pPr>
            <a:lvl9pPr lvl="8" algn="l">
              <a:lnSpc>
                <a:spcPct val="80000"/>
              </a:lnSpc>
              <a:spcBef>
                <a:spcPts val="0"/>
              </a:spcBef>
              <a:spcAft>
                <a:spcPts val="0"/>
              </a:spcAft>
              <a:buClr>
                <a:srgbClr val="FFFFFF"/>
              </a:buClr>
              <a:buSzPts val="1200"/>
              <a:buNone/>
              <a:defRPr/>
            </a:lvl9pPr>
          </a:lstStyle>
          <a:p>
            <a:endParaRPr/>
          </a:p>
        </p:txBody>
      </p:sp>
      <p:sp>
        <p:nvSpPr>
          <p:cNvPr id="28" name="Google Shape;28;p41"/>
          <p:cNvSpPr txBox="1">
            <a:spLocks noGrp="1"/>
          </p:cNvSpPr>
          <p:nvPr>
            <p:ph type="body" idx="2"/>
          </p:nvPr>
        </p:nvSpPr>
        <p:spPr>
          <a:xfrm>
            <a:off x="491133" y="2692301"/>
            <a:ext cx="8161800" cy="760200"/>
          </a:xfrm>
          <a:prstGeom prst="rect">
            <a:avLst/>
          </a:prstGeom>
          <a:noFill/>
          <a:ln>
            <a:noFill/>
          </a:ln>
        </p:spPr>
        <p:txBody>
          <a:bodyPr spcFirstLastPara="1" wrap="square" lIns="32750" tIns="32750" rIns="32750" bIns="32750" anchor="t" anchorCtr="0">
            <a:normAutofit/>
          </a:bodyPr>
          <a:lstStyle>
            <a:lvl1pPr marL="457200" lvl="0" indent="-228600" algn="l">
              <a:lnSpc>
                <a:spcPct val="100000"/>
              </a:lnSpc>
              <a:spcBef>
                <a:spcPts val="0"/>
              </a:spcBef>
              <a:spcAft>
                <a:spcPts val="0"/>
              </a:spcAft>
              <a:buClr>
                <a:srgbClr val="FFFFFF"/>
              </a:buClr>
              <a:buSzPts val="2400"/>
              <a:buFont typeface="Helvetica Neue"/>
              <a:buNone/>
              <a:defRPr sz="2400" b="1"/>
            </a:lvl1pPr>
            <a:lvl2pPr marL="914400" lvl="1" indent="-228600" algn="l">
              <a:lnSpc>
                <a:spcPct val="100000"/>
              </a:lnSpc>
              <a:spcBef>
                <a:spcPts val="0"/>
              </a:spcBef>
              <a:spcAft>
                <a:spcPts val="0"/>
              </a:spcAft>
              <a:buClr>
                <a:srgbClr val="FFFFFF"/>
              </a:buClr>
              <a:buSzPts val="2400"/>
              <a:buFont typeface="Helvetica Neue"/>
              <a:buNone/>
              <a:defRPr sz="2400" b="1"/>
            </a:lvl2pPr>
            <a:lvl3pPr marL="1371600" lvl="2" indent="-228600" algn="l">
              <a:lnSpc>
                <a:spcPct val="100000"/>
              </a:lnSpc>
              <a:spcBef>
                <a:spcPts val="0"/>
              </a:spcBef>
              <a:spcAft>
                <a:spcPts val="0"/>
              </a:spcAft>
              <a:buClr>
                <a:srgbClr val="FFFFFF"/>
              </a:buClr>
              <a:buSzPts val="2400"/>
              <a:buFont typeface="Helvetica Neue"/>
              <a:buNone/>
              <a:defRPr sz="2400" b="1"/>
            </a:lvl3pPr>
            <a:lvl4pPr marL="1828800" lvl="3" indent="-228600" algn="l">
              <a:lnSpc>
                <a:spcPct val="100000"/>
              </a:lnSpc>
              <a:spcBef>
                <a:spcPts val="0"/>
              </a:spcBef>
              <a:spcAft>
                <a:spcPts val="0"/>
              </a:spcAft>
              <a:buClr>
                <a:srgbClr val="FFFFFF"/>
              </a:buClr>
              <a:buSzPts val="2400"/>
              <a:buFont typeface="Helvetica Neue"/>
              <a:buNone/>
              <a:defRPr sz="2400" b="1"/>
            </a:lvl4pPr>
            <a:lvl5pPr marL="2286000" lvl="4" indent="-228600" algn="l">
              <a:lnSpc>
                <a:spcPct val="100000"/>
              </a:lnSpc>
              <a:spcBef>
                <a:spcPts val="0"/>
              </a:spcBef>
              <a:spcAft>
                <a:spcPts val="0"/>
              </a:spcAft>
              <a:buClr>
                <a:srgbClr val="FFFFFF"/>
              </a:buClr>
              <a:buSzPts val="2400"/>
              <a:buFont typeface="Helvetica Neue"/>
              <a:buNone/>
              <a:defRPr sz="2400" b="1"/>
            </a:lvl5pPr>
            <a:lvl6pPr marL="2743200" lvl="5" indent="-317500" algn="l">
              <a:lnSpc>
                <a:spcPct val="90000"/>
              </a:lnSpc>
              <a:spcBef>
                <a:spcPts val="2100"/>
              </a:spcBef>
              <a:spcAft>
                <a:spcPts val="0"/>
              </a:spcAft>
              <a:buClr>
                <a:srgbClr val="FFFFFF"/>
              </a:buClr>
              <a:buSzPts val="1400"/>
              <a:buChar char="•"/>
              <a:defRPr/>
            </a:lvl6pPr>
            <a:lvl7pPr marL="3200400" lvl="6" indent="-317500" algn="l">
              <a:lnSpc>
                <a:spcPct val="90000"/>
              </a:lnSpc>
              <a:spcBef>
                <a:spcPts val="2100"/>
              </a:spcBef>
              <a:spcAft>
                <a:spcPts val="0"/>
              </a:spcAft>
              <a:buClr>
                <a:srgbClr val="FFFFFF"/>
              </a:buClr>
              <a:buSzPts val="1400"/>
              <a:buChar char="•"/>
              <a:defRPr/>
            </a:lvl7pPr>
            <a:lvl8pPr marL="3657600" lvl="7" indent="-317500" algn="l">
              <a:lnSpc>
                <a:spcPct val="90000"/>
              </a:lnSpc>
              <a:spcBef>
                <a:spcPts val="2100"/>
              </a:spcBef>
              <a:spcAft>
                <a:spcPts val="0"/>
              </a:spcAft>
              <a:buClr>
                <a:srgbClr val="FFFFFF"/>
              </a:buClr>
              <a:buSzPts val="1400"/>
              <a:buChar char="•"/>
              <a:defRPr/>
            </a:lvl8pPr>
            <a:lvl9pPr marL="4114800" lvl="8" indent="-317500" algn="l">
              <a:lnSpc>
                <a:spcPct val="90000"/>
              </a:lnSpc>
              <a:spcBef>
                <a:spcPts val="2100"/>
              </a:spcBef>
              <a:spcAft>
                <a:spcPts val="0"/>
              </a:spcAft>
              <a:buClr>
                <a:srgbClr val="FFFFFF"/>
              </a:buClr>
              <a:buSzPts val="1400"/>
              <a:buChar char="•"/>
              <a:defRPr/>
            </a:lvl9pPr>
          </a:lstStyle>
          <a:p>
            <a:endParaRPr/>
          </a:p>
        </p:txBody>
      </p:sp>
      <p:sp>
        <p:nvSpPr>
          <p:cNvPr id="29" name="Google Shape;29;p41"/>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30"/>
        <p:cNvGrpSpPr/>
        <p:nvPr/>
      </p:nvGrpSpPr>
      <p:grpSpPr>
        <a:xfrm>
          <a:off x="0" y="0"/>
          <a:ext cx="0" cy="0"/>
          <a:chOff x="0" y="0"/>
          <a:chExt cx="0" cy="0"/>
        </a:xfrm>
      </p:grpSpPr>
      <p:sp>
        <p:nvSpPr>
          <p:cNvPr id="31" name="Google Shape;31;p42"/>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32" name="Google Shape;32;p42"/>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33" name="Google Shape;33;p42"/>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36" name="Google Shape;36;p43"/>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37" name="Google Shape;37;p43"/>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40" name="Google Shape;40;p44"/>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41" name="Google Shape;41;p44"/>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44" name="Google Shape;44;p45"/>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45" name="Google Shape;45;p45"/>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46"/>
        <p:cNvGrpSpPr/>
        <p:nvPr/>
      </p:nvGrpSpPr>
      <p:grpSpPr>
        <a:xfrm>
          <a:off x="0" y="0"/>
          <a:ext cx="0" cy="0"/>
          <a:chOff x="0" y="0"/>
          <a:chExt cx="0" cy="0"/>
        </a:xfrm>
      </p:grpSpPr>
      <p:sp>
        <p:nvSpPr>
          <p:cNvPr id="47" name="Google Shape;47;p46"/>
          <p:cNvSpPr txBox="1">
            <a:spLocks noGrp="1"/>
          </p:cNvSpPr>
          <p:nvPr>
            <p:ph type="title"/>
          </p:nvPr>
        </p:nvSpPr>
        <p:spPr>
          <a:xfrm>
            <a:off x="311700" y="445025"/>
            <a:ext cx="8520600" cy="572700"/>
          </a:xfrm>
          <a:prstGeom prst="rect">
            <a:avLst/>
          </a:prstGeom>
          <a:noFill/>
          <a:ln>
            <a:noFill/>
          </a:ln>
        </p:spPr>
        <p:txBody>
          <a:bodyPr spcFirstLastPara="1" wrap="square" lIns="32750" tIns="32750" rIns="32750" bIns="32750" anchor="t" anchorCtr="0">
            <a:normAutofit/>
          </a:bodyPr>
          <a:lstStyle>
            <a:lvl1pPr lvl="0" algn="l">
              <a:lnSpc>
                <a:spcPct val="80000"/>
              </a:lnSpc>
              <a:spcBef>
                <a:spcPts val="0"/>
              </a:spcBef>
              <a:spcAft>
                <a:spcPts val="0"/>
              </a:spcAft>
              <a:buSzPts val="3900"/>
              <a:buNone/>
              <a:defRPr/>
            </a:lvl1pPr>
            <a:lvl2pPr lvl="1" algn="l">
              <a:lnSpc>
                <a:spcPct val="80000"/>
              </a:lnSpc>
              <a:spcBef>
                <a:spcPts val="0"/>
              </a:spcBef>
              <a:spcAft>
                <a:spcPts val="0"/>
              </a:spcAft>
              <a:buSzPts val="3900"/>
              <a:buNone/>
              <a:defRPr/>
            </a:lvl2pPr>
            <a:lvl3pPr lvl="2" algn="l">
              <a:lnSpc>
                <a:spcPct val="80000"/>
              </a:lnSpc>
              <a:spcBef>
                <a:spcPts val="0"/>
              </a:spcBef>
              <a:spcAft>
                <a:spcPts val="0"/>
              </a:spcAft>
              <a:buSzPts val="3900"/>
              <a:buNone/>
              <a:defRPr/>
            </a:lvl3pPr>
            <a:lvl4pPr lvl="3" algn="l">
              <a:lnSpc>
                <a:spcPct val="80000"/>
              </a:lnSpc>
              <a:spcBef>
                <a:spcPts val="0"/>
              </a:spcBef>
              <a:spcAft>
                <a:spcPts val="0"/>
              </a:spcAft>
              <a:buSzPts val="3900"/>
              <a:buNone/>
              <a:defRPr/>
            </a:lvl4pPr>
            <a:lvl5pPr lvl="4" algn="l">
              <a:lnSpc>
                <a:spcPct val="80000"/>
              </a:lnSpc>
              <a:spcBef>
                <a:spcPts val="0"/>
              </a:spcBef>
              <a:spcAft>
                <a:spcPts val="0"/>
              </a:spcAft>
              <a:buSzPts val="3900"/>
              <a:buNone/>
              <a:defRPr/>
            </a:lvl5pPr>
            <a:lvl6pPr lvl="5" algn="l">
              <a:lnSpc>
                <a:spcPct val="80000"/>
              </a:lnSpc>
              <a:spcBef>
                <a:spcPts val="0"/>
              </a:spcBef>
              <a:spcAft>
                <a:spcPts val="0"/>
              </a:spcAft>
              <a:buSzPts val="3900"/>
              <a:buNone/>
              <a:defRPr/>
            </a:lvl6pPr>
            <a:lvl7pPr lvl="6" algn="l">
              <a:lnSpc>
                <a:spcPct val="80000"/>
              </a:lnSpc>
              <a:spcBef>
                <a:spcPts val="0"/>
              </a:spcBef>
              <a:spcAft>
                <a:spcPts val="0"/>
              </a:spcAft>
              <a:buSzPts val="3900"/>
              <a:buNone/>
              <a:defRPr/>
            </a:lvl7pPr>
            <a:lvl8pPr lvl="7" algn="l">
              <a:lnSpc>
                <a:spcPct val="80000"/>
              </a:lnSpc>
              <a:spcBef>
                <a:spcPts val="0"/>
              </a:spcBef>
              <a:spcAft>
                <a:spcPts val="0"/>
              </a:spcAft>
              <a:buSzPts val="3900"/>
              <a:buNone/>
              <a:defRPr/>
            </a:lvl8pPr>
            <a:lvl9pPr lvl="8" algn="l">
              <a:lnSpc>
                <a:spcPct val="80000"/>
              </a:lnSpc>
              <a:spcBef>
                <a:spcPts val="0"/>
              </a:spcBef>
              <a:spcAft>
                <a:spcPts val="0"/>
              </a:spcAft>
              <a:buSzPts val="3900"/>
              <a:buNone/>
              <a:defRPr/>
            </a:lvl9pPr>
          </a:lstStyle>
          <a:p>
            <a:endParaRPr/>
          </a:p>
        </p:txBody>
      </p:sp>
      <p:sp>
        <p:nvSpPr>
          <p:cNvPr id="48" name="Google Shape;48;p46"/>
          <p:cNvSpPr txBox="1">
            <a:spLocks noGrp="1"/>
          </p:cNvSpPr>
          <p:nvPr>
            <p:ph type="body" idx="1"/>
          </p:nvPr>
        </p:nvSpPr>
        <p:spPr>
          <a:xfrm>
            <a:off x="311700" y="1152475"/>
            <a:ext cx="8520600" cy="3416400"/>
          </a:xfrm>
          <a:prstGeom prst="rect">
            <a:avLst/>
          </a:prstGeom>
          <a:noFill/>
          <a:ln>
            <a:noFill/>
          </a:ln>
        </p:spPr>
        <p:txBody>
          <a:bodyPr spcFirstLastPara="1" wrap="square" lIns="32750" tIns="32750" rIns="32750" bIns="32750" anchor="t" anchorCtr="0">
            <a:normAutofit/>
          </a:bodyPr>
          <a:lstStyle>
            <a:lvl1pPr marL="457200" lvl="0" indent="-381000" algn="l">
              <a:lnSpc>
                <a:spcPct val="90000"/>
              </a:lnSpc>
              <a:spcBef>
                <a:spcPts val="2100"/>
              </a:spcBef>
              <a:spcAft>
                <a:spcPts val="0"/>
              </a:spcAft>
              <a:buSzPts val="2400"/>
              <a:buChar char="•"/>
              <a:defRPr/>
            </a:lvl1pPr>
            <a:lvl2pPr marL="914400" lvl="1" indent="-381000" algn="l">
              <a:lnSpc>
                <a:spcPct val="90000"/>
              </a:lnSpc>
              <a:spcBef>
                <a:spcPts val="2100"/>
              </a:spcBef>
              <a:spcAft>
                <a:spcPts val="0"/>
              </a:spcAft>
              <a:buSzPts val="2400"/>
              <a:buChar char="•"/>
              <a:defRPr/>
            </a:lvl2pPr>
            <a:lvl3pPr marL="1371600" lvl="2" indent="-381000" algn="l">
              <a:lnSpc>
                <a:spcPct val="90000"/>
              </a:lnSpc>
              <a:spcBef>
                <a:spcPts val="2100"/>
              </a:spcBef>
              <a:spcAft>
                <a:spcPts val="0"/>
              </a:spcAft>
              <a:buSzPts val="2400"/>
              <a:buChar char="•"/>
              <a:defRPr/>
            </a:lvl3pPr>
            <a:lvl4pPr marL="1828800" lvl="3" indent="-381000" algn="l">
              <a:lnSpc>
                <a:spcPct val="90000"/>
              </a:lnSpc>
              <a:spcBef>
                <a:spcPts val="2100"/>
              </a:spcBef>
              <a:spcAft>
                <a:spcPts val="0"/>
              </a:spcAft>
              <a:buSzPts val="2400"/>
              <a:buChar char="•"/>
              <a:defRPr/>
            </a:lvl4pPr>
            <a:lvl5pPr marL="2286000" lvl="4" indent="-381000" algn="l">
              <a:lnSpc>
                <a:spcPct val="90000"/>
              </a:lnSpc>
              <a:spcBef>
                <a:spcPts val="2100"/>
              </a:spcBef>
              <a:spcAft>
                <a:spcPts val="0"/>
              </a:spcAft>
              <a:buSzPts val="2400"/>
              <a:buChar char="•"/>
              <a:defRPr/>
            </a:lvl5pPr>
            <a:lvl6pPr marL="2743200" lvl="5" indent="-381000" algn="l">
              <a:lnSpc>
                <a:spcPct val="90000"/>
              </a:lnSpc>
              <a:spcBef>
                <a:spcPts val="2100"/>
              </a:spcBef>
              <a:spcAft>
                <a:spcPts val="0"/>
              </a:spcAft>
              <a:buSzPts val="2400"/>
              <a:buChar char="•"/>
              <a:defRPr/>
            </a:lvl6pPr>
            <a:lvl7pPr marL="3200400" lvl="6" indent="-381000" algn="l">
              <a:lnSpc>
                <a:spcPct val="90000"/>
              </a:lnSpc>
              <a:spcBef>
                <a:spcPts val="2100"/>
              </a:spcBef>
              <a:spcAft>
                <a:spcPts val="0"/>
              </a:spcAft>
              <a:buSzPts val="2400"/>
              <a:buChar char="•"/>
              <a:defRPr/>
            </a:lvl7pPr>
            <a:lvl8pPr marL="3657600" lvl="7" indent="-381000" algn="l">
              <a:lnSpc>
                <a:spcPct val="90000"/>
              </a:lnSpc>
              <a:spcBef>
                <a:spcPts val="2100"/>
              </a:spcBef>
              <a:spcAft>
                <a:spcPts val="0"/>
              </a:spcAft>
              <a:buSzPts val="2400"/>
              <a:buChar char="•"/>
              <a:defRPr/>
            </a:lvl8pPr>
            <a:lvl9pPr marL="4114800" lvl="8" indent="-381000" algn="l">
              <a:lnSpc>
                <a:spcPct val="90000"/>
              </a:lnSpc>
              <a:spcBef>
                <a:spcPts val="2100"/>
              </a:spcBef>
              <a:spcAft>
                <a:spcPts val="0"/>
              </a:spcAft>
              <a:buSzPts val="2400"/>
              <a:buChar char="•"/>
              <a:defRPr/>
            </a:lvl9pPr>
          </a:lstStyle>
          <a:p>
            <a:endParaRPr/>
          </a:p>
        </p:txBody>
      </p:sp>
      <p:sp>
        <p:nvSpPr>
          <p:cNvPr id="49" name="Google Shape;49;p46"/>
          <p:cNvSpPr txBox="1">
            <a:spLocks noGrp="1"/>
          </p:cNvSpPr>
          <p:nvPr>
            <p:ph type="sldNum" idx="12"/>
          </p:nvPr>
        </p:nvSpPr>
        <p:spPr>
          <a:xfrm>
            <a:off x="8472458" y="4663217"/>
            <a:ext cx="548700" cy="189300"/>
          </a:xfrm>
          <a:prstGeom prst="rect">
            <a:avLst/>
          </a:prstGeom>
          <a:noFill/>
          <a:ln>
            <a:noFill/>
          </a:ln>
        </p:spPr>
        <p:txBody>
          <a:bodyPr spcFirstLastPara="1" wrap="square" lIns="32750" tIns="32750" rIns="32750" bIns="32750" anchor="b" anchorCtr="0">
            <a:spAutoFit/>
          </a:bodyPr>
          <a:lstStyle>
            <a:lvl1pPr marL="0" marR="0" lvl="0"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491133" y="232172"/>
            <a:ext cx="8161800" cy="535800"/>
          </a:xfrm>
          <a:prstGeom prst="rect">
            <a:avLst/>
          </a:prstGeom>
          <a:noFill/>
          <a:ln>
            <a:noFill/>
          </a:ln>
        </p:spPr>
        <p:txBody>
          <a:bodyPr spcFirstLastPara="1" wrap="square" lIns="32750" tIns="32750" rIns="32750" bIns="32750" anchor="t" anchorCtr="0">
            <a:normAutofit/>
          </a:bodyPr>
          <a:lstStyle>
            <a:lvl1pPr marR="0" lvl="0"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FFFFFF"/>
              </a:buClr>
              <a:buSzPts val="3900"/>
              <a:buFont typeface="Helvetica Neue"/>
              <a:buNone/>
              <a:defRPr sz="3900" b="1" i="0" u="none" strike="noStrike" cap="none">
                <a:solidFill>
                  <a:srgbClr val="FFFFFF"/>
                </a:solidFill>
                <a:latin typeface="Helvetica Neue"/>
                <a:ea typeface="Helvetica Neue"/>
                <a:cs typeface="Helvetica Neue"/>
                <a:sym typeface="Helvetica Neue"/>
              </a:defRPr>
            </a:lvl9pPr>
          </a:lstStyle>
          <a:p>
            <a:endParaRPr/>
          </a:p>
        </p:txBody>
      </p:sp>
      <p:sp>
        <p:nvSpPr>
          <p:cNvPr id="7" name="Google Shape;7;p37"/>
          <p:cNvSpPr txBox="1">
            <a:spLocks noGrp="1"/>
          </p:cNvSpPr>
          <p:nvPr>
            <p:ph type="body" idx="1"/>
          </p:nvPr>
        </p:nvSpPr>
        <p:spPr>
          <a:xfrm>
            <a:off x="491133" y="1559299"/>
            <a:ext cx="8161800" cy="3214800"/>
          </a:xfrm>
          <a:prstGeom prst="rect">
            <a:avLst/>
          </a:prstGeom>
          <a:noFill/>
          <a:ln>
            <a:noFill/>
          </a:ln>
        </p:spPr>
        <p:txBody>
          <a:bodyPr spcFirstLastPara="1" wrap="square" lIns="32750" tIns="32750" rIns="32750" bIns="32750" anchor="t" anchorCtr="0">
            <a:normAutofit/>
          </a:bodyPr>
          <a:lstStyle>
            <a:lvl1pPr marL="457200" marR="0" lvl="0"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1pPr>
            <a:lvl2pPr marL="914400" marR="0" lvl="1"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2pPr>
            <a:lvl3pPr marL="1371600" marR="0" lvl="2"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3pPr>
            <a:lvl4pPr marL="1828800" marR="0" lvl="3"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4pPr>
            <a:lvl5pPr marL="2286000" marR="0" lvl="4"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5pPr>
            <a:lvl6pPr marL="2743200" marR="0" lvl="5"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6pPr>
            <a:lvl7pPr marL="3200400" marR="0" lvl="6"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7pPr>
            <a:lvl8pPr marL="3657600" marR="0" lvl="7"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8pPr>
            <a:lvl9pPr marL="4114800" marR="0" lvl="8" indent="-381000" algn="l" rtl="0">
              <a:lnSpc>
                <a:spcPct val="90000"/>
              </a:lnSpc>
              <a:spcBef>
                <a:spcPts val="2100"/>
              </a:spcBef>
              <a:spcAft>
                <a:spcPts val="0"/>
              </a:spcAft>
              <a:buClr>
                <a:srgbClr val="FFFFFF"/>
              </a:buClr>
              <a:buSzPts val="2400"/>
              <a:buFont typeface="Helvetica Neue"/>
              <a:buChar char="•"/>
              <a:defRPr sz="1900" b="0" i="0" u="none" strike="noStrike" cap="none">
                <a:solidFill>
                  <a:srgbClr val="FFFFFF"/>
                </a:solidFill>
                <a:latin typeface="Helvetica Neue"/>
                <a:ea typeface="Helvetica Neue"/>
                <a:cs typeface="Helvetica Neue"/>
                <a:sym typeface="Helvetica Neue"/>
              </a:defRPr>
            </a:lvl9pPr>
          </a:lstStyle>
          <a:p>
            <a:endParaRPr/>
          </a:p>
        </p:txBody>
      </p:sp>
      <p:sp>
        <p:nvSpPr>
          <p:cNvPr id="8" name="Google Shape;8;p37"/>
          <p:cNvSpPr txBox="1">
            <a:spLocks noGrp="1"/>
          </p:cNvSpPr>
          <p:nvPr>
            <p:ph type="sldNum" idx="12"/>
          </p:nvPr>
        </p:nvSpPr>
        <p:spPr>
          <a:xfrm>
            <a:off x="4464891" y="4862214"/>
            <a:ext cx="209400" cy="189300"/>
          </a:xfrm>
          <a:prstGeom prst="rect">
            <a:avLst/>
          </a:prstGeom>
          <a:noFill/>
          <a:ln>
            <a:noFill/>
          </a:ln>
        </p:spPr>
        <p:txBody>
          <a:bodyPr spcFirstLastPara="1" wrap="square" lIns="32750" tIns="32750" rIns="32750" bIns="32750" anchor="b" anchorCtr="0">
            <a:spAutoFit/>
          </a:bodyPr>
          <a:lstStyle>
            <a:lvl1pPr marL="0" marR="0" lvl="0"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FFFFFF"/>
              </a:buClr>
              <a:buSzPts val="800"/>
              <a:buFont typeface="Helvetica Neue"/>
              <a:buNone/>
              <a:defRPr sz="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sz="9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
          <p:cNvPicPr preferRelativeResize="0"/>
          <p:nvPr/>
        </p:nvPicPr>
        <p:blipFill rotWithShape="1">
          <a:blip r:embed="rId3">
            <a:alphaModFix/>
          </a:blip>
          <a:srcRect/>
          <a:stretch/>
        </p:blipFill>
        <p:spPr>
          <a:xfrm>
            <a:off x="-309609" y="0"/>
            <a:ext cx="13109097" cy="5143500"/>
          </a:xfrm>
          <a:prstGeom prst="rect">
            <a:avLst/>
          </a:prstGeom>
          <a:noFill/>
          <a:ln>
            <a:noFill/>
          </a:ln>
        </p:spPr>
      </p:pic>
      <p:sp>
        <p:nvSpPr>
          <p:cNvPr id="146" name="Google Shape;146;p1"/>
          <p:cNvSpPr/>
          <p:nvPr/>
        </p:nvSpPr>
        <p:spPr>
          <a:xfrm>
            <a:off x="-93518" y="-103909"/>
            <a:ext cx="9518073" cy="5382491"/>
          </a:xfrm>
          <a:prstGeom prst="rect">
            <a:avLst/>
          </a:prstGeom>
          <a:solidFill>
            <a:srgbClr val="00588B">
              <a:alpha val="6235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47" name="Google Shape;147;p1"/>
          <p:cNvSpPr/>
          <p:nvPr/>
        </p:nvSpPr>
        <p:spPr>
          <a:xfrm>
            <a:off x="2000250" y="394855"/>
            <a:ext cx="5143500" cy="5143500"/>
          </a:xfrm>
          <a:prstGeom prst="rect">
            <a:avLst/>
          </a:prstGeom>
          <a:solidFill>
            <a:srgbClr val="FFFFFF"/>
          </a:solidFill>
          <a:ln>
            <a:noFill/>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2"/>
        <p:cNvGrpSpPr/>
        <p:nvPr/>
      </p:nvGrpSpPr>
      <p:grpSpPr>
        <a:xfrm>
          <a:off x="0" y="0"/>
          <a:ext cx="0" cy="0"/>
          <a:chOff x="0" y="0"/>
          <a:chExt cx="0" cy="0"/>
        </a:xfrm>
      </p:grpSpPr>
      <p:pic>
        <p:nvPicPr>
          <p:cNvPr id="393" name="Google Shape;393;p25" descr="A diagram of a diamond&#10;&#10;AI-generated content may be incorrect."/>
          <p:cNvPicPr preferRelativeResize="0"/>
          <p:nvPr/>
        </p:nvPicPr>
        <p:blipFill rotWithShape="1">
          <a:blip r:embed="rId3">
            <a:alphaModFix/>
          </a:blip>
          <a:srcRect/>
          <a:stretch/>
        </p:blipFill>
        <p:spPr>
          <a:xfrm>
            <a:off x="310488" y="544068"/>
            <a:ext cx="8523024" cy="37993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pic>
        <p:nvPicPr>
          <p:cNvPr id="399" name="Google Shape;399;p26" descr="A diagram of a blue diamond&#10;&#10;AI-generated content may be incorrect."/>
          <p:cNvPicPr preferRelativeResize="0"/>
          <p:nvPr/>
        </p:nvPicPr>
        <p:blipFill rotWithShape="1">
          <a:blip r:embed="rId3">
            <a:alphaModFix/>
          </a:blip>
          <a:srcRect/>
          <a:stretch/>
        </p:blipFill>
        <p:spPr>
          <a:xfrm>
            <a:off x="153760" y="423610"/>
            <a:ext cx="8836481" cy="39509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pic>
        <p:nvPicPr>
          <p:cNvPr id="405" name="Google Shape;405;p27" descr="A diagram of a diamond&#10;&#10;AI-generated content may be incorrect."/>
          <p:cNvPicPr preferRelativeResize="0"/>
          <p:nvPr/>
        </p:nvPicPr>
        <p:blipFill rotWithShape="1">
          <a:blip r:embed="rId3">
            <a:alphaModFix/>
          </a:blip>
          <a:srcRect/>
          <a:stretch/>
        </p:blipFill>
        <p:spPr>
          <a:xfrm>
            <a:off x="169913" y="272775"/>
            <a:ext cx="8916419" cy="4184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28"/>
          <p:cNvSpPr txBox="1">
            <a:spLocks noGrp="1"/>
          </p:cNvSpPr>
          <p:nvPr>
            <p:ph type="title"/>
          </p:nvPr>
        </p:nvSpPr>
        <p:spPr>
          <a:xfrm>
            <a:off x="628650" y="2074664"/>
            <a:ext cx="7886700" cy="994172"/>
          </a:xfrm>
          <a:prstGeom prst="rect">
            <a:avLst/>
          </a:prstGeom>
          <a:noFill/>
          <a:ln>
            <a:noFill/>
          </a:ln>
        </p:spPr>
        <p:txBody>
          <a:bodyPr spcFirstLastPara="1" wrap="square" lIns="32750" tIns="32750" rIns="32750" bIns="32750" anchor="t" anchorCtr="0">
            <a:normAutofit/>
          </a:bodyPr>
          <a:lstStyle/>
          <a:p>
            <a:pPr marL="0" lvl="0" indent="0" algn="ctr" rtl="0">
              <a:lnSpc>
                <a:spcPct val="80000"/>
              </a:lnSpc>
              <a:spcBef>
                <a:spcPts val="0"/>
              </a:spcBef>
              <a:spcAft>
                <a:spcPts val="0"/>
              </a:spcAft>
              <a:buSzPts val="3900"/>
              <a:buNone/>
            </a:pPr>
            <a:r>
              <a:rPr lang="en">
                <a:solidFill>
                  <a:schemeClr val="dk1"/>
                </a:solidFill>
              </a:rPr>
              <a:t>Rigidity &amp; Fragility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pic>
        <p:nvPicPr>
          <p:cNvPr id="416" name="Google Shape;416;p29" descr="A diagram of a diagram&#10;&#10;AI-generated content may be incorrect."/>
          <p:cNvPicPr preferRelativeResize="0"/>
          <p:nvPr/>
        </p:nvPicPr>
        <p:blipFill rotWithShape="1">
          <a:blip r:embed="rId3">
            <a:alphaModFix/>
          </a:blip>
          <a:srcRect/>
          <a:stretch/>
        </p:blipFill>
        <p:spPr>
          <a:xfrm>
            <a:off x="545859" y="632278"/>
            <a:ext cx="8052283" cy="36903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pic>
        <p:nvPicPr>
          <p:cNvPr id="421" name="Google Shape;421;p30"/>
          <p:cNvPicPr preferRelativeResize="0"/>
          <p:nvPr/>
        </p:nvPicPr>
        <p:blipFill rotWithShape="1">
          <a:blip r:embed="rId3">
            <a:alphaModFix/>
          </a:blip>
          <a:srcRect/>
          <a:stretch/>
        </p:blipFill>
        <p:spPr>
          <a:xfrm>
            <a:off x="2403718" y="87630"/>
            <a:ext cx="4336564" cy="49682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pic>
        <p:nvPicPr>
          <p:cNvPr id="426" name="Google Shape;426;p31" descr="A screenshot of a game&#10;&#10;AI-generated content may be incorrect."/>
          <p:cNvPicPr preferRelativeResize="0"/>
          <p:nvPr/>
        </p:nvPicPr>
        <p:blipFill rotWithShape="1">
          <a:blip r:embed="rId3">
            <a:alphaModFix/>
          </a:blip>
          <a:srcRect/>
          <a:stretch/>
        </p:blipFill>
        <p:spPr>
          <a:xfrm>
            <a:off x="3152147" y="0"/>
            <a:ext cx="2839705" cy="5143500"/>
          </a:xfrm>
          <a:prstGeom prst="rect">
            <a:avLst/>
          </a:prstGeom>
          <a:noFill/>
          <a:ln>
            <a:noFill/>
          </a:ln>
        </p:spPr>
      </p:pic>
      <p:pic>
        <p:nvPicPr>
          <p:cNvPr id="427" name="Google Shape;427;p31" descr="A screenshot of a game&#10;&#10;AI-generated content may be incorrect."/>
          <p:cNvPicPr preferRelativeResize="0"/>
          <p:nvPr/>
        </p:nvPicPr>
        <p:blipFill rotWithShape="1">
          <a:blip r:embed="rId3">
            <a:alphaModFix/>
          </a:blip>
          <a:srcRect l="30526" t="31321" r="29912" b="62412"/>
          <a:stretch/>
        </p:blipFill>
        <p:spPr>
          <a:xfrm>
            <a:off x="5551084" y="644435"/>
            <a:ext cx="1123407" cy="322217"/>
          </a:xfrm>
          <a:prstGeom prst="rect">
            <a:avLst/>
          </a:prstGeom>
          <a:noFill/>
          <a:ln>
            <a:noFill/>
          </a:ln>
        </p:spPr>
      </p:pic>
      <p:sp>
        <p:nvSpPr>
          <p:cNvPr id="428" name="Google Shape;428;p31"/>
          <p:cNvSpPr/>
          <p:nvPr/>
        </p:nvSpPr>
        <p:spPr>
          <a:xfrm>
            <a:off x="4101737" y="1611086"/>
            <a:ext cx="1027612" cy="3222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9" name="Google Shape;429;p31"/>
          <p:cNvSpPr txBox="1"/>
          <p:nvPr/>
        </p:nvSpPr>
        <p:spPr>
          <a:xfrm>
            <a:off x="3641441" y="1625526"/>
            <a:ext cx="156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Average Income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pic>
        <p:nvPicPr>
          <p:cNvPr id="434" name="Google Shape;434;p32" descr="A chart with numbers and text&#10;&#10;AI-generated content may be incorrect."/>
          <p:cNvPicPr preferRelativeResize="0"/>
          <p:nvPr/>
        </p:nvPicPr>
        <p:blipFill rotWithShape="1">
          <a:blip r:embed="rId3">
            <a:alphaModFix/>
          </a:blip>
          <a:srcRect/>
          <a:stretch/>
        </p:blipFill>
        <p:spPr>
          <a:xfrm>
            <a:off x="3116889" y="0"/>
            <a:ext cx="291022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pic>
        <p:nvPicPr>
          <p:cNvPr id="439" name="Google Shape;439;p33" descr="A diagram of a number&#10;&#10;AI-generated content may be incorrect."/>
          <p:cNvPicPr preferRelativeResize="0"/>
          <p:nvPr/>
        </p:nvPicPr>
        <p:blipFill rotWithShape="1">
          <a:blip r:embed="rId3">
            <a:alphaModFix/>
          </a:blip>
          <a:srcRect/>
          <a:stretch/>
        </p:blipFill>
        <p:spPr>
          <a:xfrm>
            <a:off x="394855" y="814170"/>
            <a:ext cx="8411837" cy="30616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3"/>
        <p:cNvGrpSpPr/>
        <p:nvPr/>
      </p:nvGrpSpPr>
      <p:grpSpPr>
        <a:xfrm>
          <a:off x="0" y="0"/>
          <a:ext cx="0" cy="0"/>
          <a:chOff x="0" y="0"/>
          <a:chExt cx="0" cy="0"/>
        </a:xfrm>
      </p:grpSpPr>
      <p:pic>
        <p:nvPicPr>
          <p:cNvPr id="444" name="Google Shape;444;p34"/>
          <p:cNvPicPr preferRelativeResize="0"/>
          <p:nvPr/>
        </p:nvPicPr>
        <p:blipFill rotWithShape="1">
          <a:blip r:embed="rId3">
            <a:alphaModFix/>
          </a:blip>
          <a:srcRect/>
          <a:stretch/>
        </p:blipFill>
        <p:spPr>
          <a:xfrm>
            <a:off x="1080655" y="545881"/>
            <a:ext cx="7205100" cy="40517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
          <p:cNvSpPr/>
          <p:nvPr/>
        </p:nvSpPr>
        <p:spPr>
          <a:xfrm>
            <a:off x="0" y="-47987"/>
            <a:ext cx="9144000" cy="5201400"/>
          </a:xfrm>
          <a:prstGeom prst="rect">
            <a:avLst/>
          </a:prstGeom>
          <a:solidFill>
            <a:srgbClr val="46AA9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pic>
        <p:nvPicPr>
          <p:cNvPr id="153" name="Google Shape;153;p2"/>
          <p:cNvPicPr preferRelativeResize="0"/>
          <p:nvPr/>
        </p:nvPicPr>
        <p:blipFill rotWithShape="1">
          <a:blip r:embed="rId4">
            <a:alphaModFix/>
          </a:blip>
          <a:srcRect/>
          <a:stretch/>
        </p:blipFill>
        <p:spPr>
          <a:xfrm rot="-918394" flipH="1">
            <a:off x="7362979" y="1067392"/>
            <a:ext cx="2628344" cy="4062542"/>
          </a:xfrm>
          <a:prstGeom prst="rect">
            <a:avLst/>
          </a:prstGeom>
          <a:noFill/>
          <a:ln>
            <a:noFill/>
          </a:ln>
        </p:spPr>
      </p:pic>
      <p:sp>
        <p:nvSpPr>
          <p:cNvPr id="154" name="Google Shape;154;p2"/>
          <p:cNvSpPr txBox="1"/>
          <p:nvPr/>
        </p:nvSpPr>
        <p:spPr>
          <a:xfrm>
            <a:off x="806875" y="1827100"/>
            <a:ext cx="7372800" cy="287768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0"/>
              <a:buFont typeface="Arial"/>
              <a:buNone/>
            </a:pPr>
            <a:endParaRPr sz="43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0"/>
              <a:buFont typeface="Arial"/>
              <a:buNone/>
            </a:pPr>
            <a:r>
              <a:rPr lang="en" sz="3300" b="0" i="1" u="none" strike="noStrike" cap="none">
                <a:solidFill>
                  <a:srgbClr val="FFFFFF"/>
                </a:solidFill>
                <a:latin typeface="Arial"/>
                <a:ea typeface="Arial"/>
                <a:cs typeface="Arial"/>
                <a:sym typeface="Arial"/>
              </a:rPr>
              <a:t> </a:t>
            </a:r>
            <a:endParaRPr sz="33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0"/>
              <a:buFont typeface="Arial"/>
              <a:buNone/>
            </a:pPr>
            <a:r>
              <a:rPr lang="en" sz="3300" b="0" i="1" u="none" strike="noStrike" cap="none">
                <a:solidFill>
                  <a:srgbClr val="FFFFFF"/>
                </a:solidFill>
                <a:latin typeface="Arial"/>
                <a:ea typeface="Arial"/>
                <a:cs typeface="Arial"/>
                <a:sym typeface="Arial"/>
              </a:rPr>
              <a:t>An Aromatherapeutic Process for  Emotional Release &amp; Expansion </a:t>
            </a:r>
            <a:endParaRPr sz="33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0"/>
              <a:buFont typeface="Arial"/>
              <a:buNone/>
            </a:pPr>
            <a:endParaRPr sz="3300" b="0" i="1" u="none" strike="noStrike" cap="none">
              <a:solidFill>
                <a:srgbClr val="FFFFFF"/>
              </a:solidFill>
              <a:latin typeface="Arial"/>
              <a:ea typeface="Arial"/>
              <a:cs typeface="Arial"/>
              <a:sym typeface="Arial"/>
            </a:endParaRPr>
          </a:p>
        </p:txBody>
      </p:sp>
      <p:pic>
        <p:nvPicPr>
          <p:cNvPr id="155" name="Google Shape;155;p2"/>
          <p:cNvPicPr preferRelativeResize="0"/>
          <p:nvPr/>
        </p:nvPicPr>
        <p:blipFill rotWithShape="1">
          <a:blip r:embed="rId5">
            <a:alphaModFix/>
          </a:blip>
          <a:srcRect/>
          <a:stretch/>
        </p:blipFill>
        <p:spPr>
          <a:xfrm>
            <a:off x="3435000" y="510715"/>
            <a:ext cx="2274000" cy="870769"/>
          </a:xfrm>
          <a:prstGeom prst="rect">
            <a:avLst/>
          </a:prstGeom>
          <a:noFill/>
          <a:ln>
            <a:noFill/>
          </a:ln>
        </p:spPr>
      </p:pic>
      <p:sp>
        <p:nvSpPr>
          <p:cNvPr id="156" name="Google Shape;156;p2"/>
          <p:cNvSpPr txBox="1"/>
          <p:nvPr/>
        </p:nvSpPr>
        <p:spPr>
          <a:xfrm>
            <a:off x="806875" y="1598636"/>
            <a:ext cx="7372800" cy="95407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0"/>
              <a:buFont typeface="Arial"/>
              <a:buNone/>
            </a:pPr>
            <a:r>
              <a:rPr lang="en" sz="5000" b="0" i="0" u="none" strike="noStrike" cap="none">
                <a:solidFill>
                  <a:srgbClr val="FFFFFF"/>
                </a:solidFill>
                <a:latin typeface="Arial"/>
                <a:ea typeface="Arial"/>
                <a:cs typeface="Arial"/>
                <a:sym typeface="Arial"/>
              </a:rPr>
              <a:t>BREAKTHROUGH</a:t>
            </a:r>
            <a:endParaRPr sz="5000" b="0" i="0" u="none" strike="noStrike" cap="non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pic>
        <p:nvPicPr>
          <p:cNvPr id="456" name="Google Shape;456;p36" descr="A qr code with a black and white background&#10;&#10;AI-generated content may be incorrect."/>
          <p:cNvPicPr preferRelativeResize="0"/>
          <p:nvPr/>
        </p:nvPicPr>
        <p:blipFill rotWithShape="1">
          <a:blip r:embed="rId3">
            <a:alphaModFix/>
          </a:blip>
          <a:srcRect/>
          <a:stretch/>
        </p:blipFill>
        <p:spPr>
          <a:xfrm>
            <a:off x="2984500" y="984250"/>
            <a:ext cx="3175000" cy="3175000"/>
          </a:xfrm>
          <a:prstGeom prst="rect">
            <a:avLst/>
          </a:prstGeom>
          <a:noFill/>
          <a:ln>
            <a:noFill/>
          </a:ln>
        </p:spPr>
      </p:pic>
      <p:sp>
        <p:nvSpPr>
          <p:cNvPr id="457" name="Google Shape;457;p36"/>
          <p:cNvSpPr txBox="1"/>
          <p:nvPr/>
        </p:nvSpPr>
        <p:spPr>
          <a:xfrm>
            <a:off x="909039" y="209005"/>
            <a:ext cx="7325922" cy="3191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100"/>
              <a:buFont typeface="Arial"/>
              <a:buNone/>
            </a:pPr>
            <a:r>
              <a:rPr lang="en" sz="3100" b="0" i="1" u="none" strike="noStrike" cap="none">
                <a:solidFill>
                  <a:schemeClr val="dk1"/>
                </a:solidFill>
                <a:latin typeface="Arial"/>
                <a:ea typeface="Arial"/>
                <a:cs typeface="Arial"/>
                <a:sym typeface="Arial"/>
              </a:rPr>
              <a:t>RESOURCES</a:t>
            </a:r>
            <a:endParaRPr sz="3100" b="0" i="0" u="none" strike="noStrike" cap="none">
              <a:solidFill>
                <a:schemeClr val="dk1"/>
              </a:solidFill>
              <a:latin typeface="Helvetica Neue"/>
              <a:ea typeface="Helvetica Neue"/>
              <a:cs typeface="Helvetica Neue"/>
              <a:sym typeface="Helvetica Neue"/>
            </a:endParaRPr>
          </a:p>
        </p:txBody>
      </p:sp>
      <p:sp>
        <p:nvSpPr>
          <p:cNvPr id="458" name="Google Shape;458;p36"/>
          <p:cNvSpPr txBox="1"/>
          <p:nvPr/>
        </p:nvSpPr>
        <p:spPr>
          <a:xfrm>
            <a:off x="909039" y="4258491"/>
            <a:ext cx="7325922" cy="3191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3100" b="0" i="1" u="none" strike="noStrike" cap="none">
                <a:solidFill>
                  <a:schemeClr val="dk1"/>
                </a:solidFill>
                <a:latin typeface="Arial"/>
                <a:ea typeface="Arial"/>
                <a:cs typeface="Arial"/>
                <a:sym typeface="Arial"/>
              </a:rPr>
              <a:t>sharesuccess.com/leadership</a:t>
            </a:r>
            <a:endParaRPr sz="3100" b="0" i="0" u="none" strike="noStrike" cap="none">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1"/>
        <p:cNvGrpSpPr/>
        <p:nvPr/>
      </p:nvGrpSpPr>
      <p:grpSpPr>
        <a:xfrm>
          <a:off x="0" y="0"/>
          <a:ext cx="0" cy="0"/>
          <a:chOff x="0" y="0"/>
          <a:chExt cx="0" cy="0"/>
        </a:xfrm>
      </p:grpSpPr>
      <p:pic>
        <p:nvPicPr>
          <p:cNvPr id="292" name="Google Shape;292;p16"/>
          <p:cNvPicPr preferRelativeResize="0"/>
          <p:nvPr/>
        </p:nvPicPr>
        <p:blipFill rotWithShape="1">
          <a:blip r:embed="rId3">
            <a:alphaModFix/>
          </a:blip>
          <a:srcRect/>
          <a:stretch/>
        </p:blipFill>
        <p:spPr>
          <a:xfrm>
            <a:off x="1434787" y="-103350"/>
            <a:ext cx="6274425" cy="5303841"/>
          </a:xfrm>
          <a:prstGeom prst="rect">
            <a:avLst/>
          </a:prstGeom>
          <a:noFill/>
          <a:ln>
            <a:noFill/>
          </a:ln>
        </p:spPr>
      </p:pic>
      <p:sp>
        <p:nvSpPr>
          <p:cNvPr id="293" name="Google Shape;293;p16"/>
          <p:cNvSpPr txBox="1"/>
          <p:nvPr/>
        </p:nvSpPr>
        <p:spPr>
          <a:xfrm>
            <a:off x="1871273" y="675475"/>
            <a:ext cx="8217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 sz="3200" b="0" i="0" u="none" strike="noStrike" cap="none">
                <a:solidFill>
                  <a:schemeClr val="lt1"/>
                </a:solidFill>
                <a:latin typeface="Arial"/>
                <a:ea typeface="Arial"/>
                <a:cs typeface="Arial"/>
                <a:sym typeface="Arial"/>
              </a:rPr>
              <a:t>Gratitude</a:t>
            </a:r>
            <a:endParaRPr sz="3200" b="0" i="0" u="none" strike="noStrike" cap="none">
              <a:solidFill>
                <a:srgbClr val="FFFFFF"/>
              </a:solidFill>
              <a:latin typeface="Arial"/>
              <a:ea typeface="Arial"/>
              <a:cs typeface="Arial"/>
              <a:sym typeface="Arial"/>
            </a:endParaRPr>
          </a:p>
        </p:txBody>
      </p:sp>
      <p:sp>
        <p:nvSpPr>
          <p:cNvPr id="294" name="Google Shape;294;p16"/>
          <p:cNvSpPr txBox="1"/>
          <p:nvPr/>
        </p:nvSpPr>
        <p:spPr>
          <a:xfrm>
            <a:off x="257425" y="1670540"/>
            <a:ext cx="8699400" cy="7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chemeClr val="dk1"/>
                </a:solidFill>
                <a:latin typeface="Helvetica Neue"/>
                <a:ea typeface="Helvetica Neue"/>
                <a:cs typeface="Helvetica Neue"/>
                <a:sym typeface="Helvetica Neue"/>
              </a:rPr>
              <a:t> </a:t>
            </a:r>
            <a:endParaRPr sz="19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17"/>
          <p:cNvSpPr/>
          <p:nvPr/>
        </p:nvSpPr>
        <p:spPr>
          <a:xfrm>
            <a:off x="0" y="-57875"/>
            <a:ext cx="9144000" cy="760800"/>
          </a:xfrm>
          <a:prstGeom prst="rect">
            <a:avLst/>
          </a:prstGeom>
          <a:solidFill>
            <a:srgbClr val="46AA9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300" name="Google Shape;300;p17"/>
          <p:cNvSpPr/>
          <p:nvPr/>
        </p:nvSpPr>
        <p:spPr>
          <a:xfrm>
            <a:off x="0" y="4153950"/>
            <a:ext cx="9144000" cy="989700"/>
          </a:xfrm>
          <a:prstGeom prst="rect">
            <a:avLst/>
          </a:prstGeom>
          <a:solidFill>
            <a:srgbClr val="46AA9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pic>
        <p:nvPicPr>
          <p:cNvPr id="301" name="Google Shape;301;p17"/>
          <p:cNvPicPr preferRelativeResize="0"/>
          <p:nvPr/>
        </p:nvPicPr>
        <p:blipFill rotWithShape="1">
          <a:blip r:embed="rId3">
            <a:alphaModFix/>
          </a:blip>
          <a:srcRect/>
          <a:stretch/>
        </p:blipFill>
        <p:spPr>
          <a:xfrm rot="994254">
            <a:off x="-16525" y="4047426"/>
            <a:ext cx="1083299" cy="1675673"/>
          </a:xfrm>
          <a:prstGeom prst="rect">
            <a:avLst/>
          </a:prstGeom>
          <a:noFill/>
          <a:ln>
            <a:noFill/>
          </a:ln>
        </p:spPr>
      </p:pic>
      <p:pic>
        <p:nvPicPr>
          <p:cNvPr id="302" name="Google Shape;302;p17"/>
          <p:cNvPicPr preferRelativeResize="0"/>
          <p:nvPr/>
        </p:nvPicPr>
        <p:blipFill rotWithShape="1">
          <a:blip r:embed="rId3">
            <a:alphaModFix/>
          </a:blip>
          <a:srcRect/>
          <a:stretch/>
        </p:blipFill>
        <p:spPr>
          <a:xfrm rot="-994254" flipH="1">
            <a:off x="8093927" y="4047426"/>
            <a:ext cx="1083299" cy="1675673"/>
          </a:xfrm>
          <a:prstGeom prst="rect">
            <a:avLst/>
          </a:prstGeom>
          <a:noFill/>
          <a:ln>
            <a:noFill/>
          </a:ln>
        </p:spPr>
      </p:pic>
      <p:sp>
        <p:nvSpPr>
          <p:cNvPr id="303" name="Google Shape;303;p17"/>
          <p:cNvSpPr txBox="1"/>
          <p:nvPr/>
        </p:nvSpPr>
        <p:spPr>
          <a:xfrm>
            <a:off x="257425" y="-16025"/>
            <a:ext cx="8217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rgbClr val="FFFFFF"/>
                </a:solidFill>
                <a:latin typeface="Arial"/>
                <a:ea typeface="Arial"/>
                <a:cs typeface="Arial"/>
                <a:sym typeface="Arial"/>
              </a:rPr>
              <a:t>Leader Toolkit </a:t>
            </a:r>
            <a:endParaRPr sz="3200" b="0" i="0" u="none" strike="noStrike" cap="none">
              <a:solidFill>
                <a:srgbClr val="FFFFFF"/>
              </a:solidFill>
              <a:latin typeface="Arial"/>
              <a:ea typeface="Arial"/>
              <a:cs typeface="Arial"/>
              <a:sym typeface="Arial"/>
            </a:endParaRPr>
          </a:p>
        </p:txBody>
      </p:sp>
      <p:sp>
        <p:nvSpPr>
          <p:cNvPr id="304" name="Google Shape;304;p17"/>
          <p:cNvSpPr/>
          <p:nvPr/>
        </p:nvSpPr>
        <p:spPr>
          <a:xfrm>
            <a:off x="6551975" y="1269175"/>
            <a:ext cx="1325400" cy="4233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305" name="Google Shape;305;p17"/>
          <p:cNvSpPr/>
          <p:nvPr/>
        </p:nvSpPr>
        <p:spPr>
          <a:xfrm>
            <a:off x="1828975" y="1068775"/>
            <a:ext cx="4885200" cy="4233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306" name="Google Shape;306;p17"/>
          <p:cNvSpPr/>
          <p:nvPr/>
        </p:nvSpPr>
        <p:spPr>
          <a:xfrm>
            <a:off x="5627700" y="3014725"/>
            <a:ext cx="158100" cy="4233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307" name="Google Shape;307;p17"/>
          <p:cNvSpPr txBox="1"/>
          <p:nvPr/>
        </p:nvSpPr>
        <p:spPr>
          <a:xfrm>
            <a:off x="972465" y="1091338"/>
            <a:ext cx="3578735" cy="150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Arial"/>
                <a:ea typeface="Arial"/>
                <a:cs typeface="Arial"/>
                <a:sym typeface="Arial"/>
              </a:rPr>
              <a:t>Access Tools &amp; the FREE Breakthrough Worksheet! </a:t>
            </a:r>
            <a:endParaRPr sz="1900" b="0" i="0" u="none" strike="noStrike" cap="none">
              <a:solidFill>
                <a:schemeClr val="dk1"/>
              </a:solidFill>
              <a:latin typeface="Arial"/>
              <a:ea typeface="Arial"/>
              <a:cs typeface="Arial"/>
              <a:sym typeface="Arial"/>
            </a:endParaRPr>
          </a:p>
        </p:txBody>
      </p:sp>
      <p:pic>
        <p:nvPicPr>
          <p:cNvPr id="308" name="Google Shape;308;p17"/>
          <p:cNvPicPr preferRelativeResize="0"/>
          <p:nvPr/>
        </p:nvPicPr>
        <p:blipFill rotWithShape="1">
          <a:blip r:embed="rId4">
            <a:alphaModFix/>
          </a:blip>
          <a:srcRect/>
          <a:stretch/>
        </p:blipFill>
        <p:spPr>
          <a:xfrm>
            <a:off x="2209975" y="1940832"/>
            <a:ext cx="1816025" cy="1816025"/>
          </a:xfrm>
          <a:prstGeom prst="rect">
            <a:avLst/>
          </a:prstGeom>
          <a:noFill/>
          <a:ln>
            <a:noFill/>
          </a:ln>
        </p:spPr>
      </p:pic>
      <p:sp>
        <p:nvSpPr>
          <p:cNvPr id="309" name="Google Shape;309;p17"/>
          <p:cNvSpPr txBox="1"/>
          <p:nvPr/>
        </p:nvSpPr>
        <p:spPr>
          <a:xfrm>
            <a:off x="1026975" y="2490932"/>
            <a:ext cx="1621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Helvetica Neue"/>
                <a:ea typeface="Helvetica Neue"/>
                <a:cs typeface="Helvetica Neue"/>
                <a:sym typeface="Helvetica Neue"/>
              </a:rPr>
              <a:t>Download the Breakthrough Worksheet</a:t>
            </a:r>
            <a:endParaRPr sz="1100" b="1" i="0" u="none" strike="noStrike" cap="none">
              <a:solidFill>
                <a:schemeClr val="dk1"/>
              </a:solidFill>
              <a:latin typeface="Helvetica Neue"/>
              <a:ea typeface="Helvetica Neue"/>
              <a:cs typeface="Helvetica Neue"/>
              <a:sym typeface="Helvetica Neue"/>
            </a:endParaRPr>
          </a:p>
        </p:txBody>
      </p:sp>
      <p:sp>
        <p:nvSpPr>
          <p:cNvPr id="310" name="Google Shape;310;p17"/>
          <p:cNvSpPr txBox="1"/>
          <p:nvPr/>
        </p:nvSpPr>
        <p:spPr>
          <a:xfrm>
            <a:off x="4495800" y="2381569"/>
            <a:ext cx="16218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Helvetica Neue"/>
                <a:ea typeface="Helvetica Neue"/>
                <a:cs typeface="Helvetica Neue"/>
                <a:sym typeface="Helvetica Neue"/>
              </a:rPr>
              <a:t>Learn how to help your teams breakthrough</a:t>
            </a:r>
            <a:endParaRPr sz="1100" b="1" i="0" u="none" strike="noStrike" cap="none">
              <a:solidFill>
                <a:schemeClr val="dk1"/>
              </a:solidFill>
              <a:latin typeface="Helvetica Neue"/>
              <a:ea typeface="Helvetica Neue"/>
              <a:cs typeface="Helvetica Neue"/>
              <a:sym typeface="Helvetica Neue"/>
            </a:endParaRPr>
          </a:p>
        </p:txBody>
      </p:sp>
      <p:pic>
        <p:nvPicPr>
          <p:cNvPr id="311" name="Google Shape;311;p17" descr="A qr code on a white background&#10;&#10;AI-generated content may be incorrect."/>
          <p:cNvPicPr preferRelativeResize="0"/>
          <p:nvPr/>
        </p:nvPicPr>
        <p:blipFill rotWithShape="1">
          <a:blip r:embed="rId5">
            <a:alphaModFix/>
          </a:blip>
          <a:srcRect/>
          <a:stretch/>
        </p:blipFill>
        <p:spPr>
          <a:xfrm>
            <a:off x="6013675" y="2063829"/>
            <a:ext cx="1566400" cy="1566400"/>
          </a:xfrm>
          <a:prstGeom prst="rect">
            <a:avLst/>
          </a:prstGeom>
          <a:noFill/>
          <a:ln>
            <a:noFill/>
          </a:ln>
        </p:spPr>
      </p:pic>
      <p:sp>
        <p:nvSpPr>
          <p:cNvPr id="312" name="Google Shape;312;p17"/>
          <p:cNvSpPr txBox="1"/>
          <p:nvPr/>
        </p:nvSpPr>
        <p:spPr>
          <a:xfrm>
            <a:off x="4549383" y="1091338"/>
            <a:ext cx="2514805" cy="150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900" b="0" i="0" u="none" strike="noStrike" cap="none">
                <a:solidFill>
                  <a:schemeClr val="dk1"/>
                </a:solidFill>
                <a:latin typeface="Arial"/>
                <a:ea typeface="Arial"/>
                <a:cs typeface="Arial"/>
                <a:sym typeface="Arial"/>
              </a:rPr>
              <a:t>Share Breakthrough with your teams!</a:t>
            </a:r>
            <a:endParaRPr/>
          </a:p>
        </p:txBody>
      </p:sp>
      <p:sp>
        <p:nvSpPr>
          <p:cNvPr id="313" name="Google Shape;313;p17"/>
          <p:cNvSpPr txBox="1"/>
          <p:nvPr/>
        </p:nvSpPr>
        <p:spPr>
          <a:xfrm>
            <a:off x="4495800" y="3717310"/>
            <a:ext cx="3195918"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Helvetica Neue"/>
                <a:ea typeface="Helvetica Neue"/>
                <a:cs typeface="Helvetica Neue"/>
                <a:sym typeface="Helvetica Neue"/>
              </a:rPr>
              <a:t>Save $50 with Coupon Code: LEAD</a:t>
            </a:r>
            <a:endParaRPr sz="1100" b="1" i="0" u="none" strike="noStrike" cap="none">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Google Shape;344;p18"/>
          <p:cNvSpPr/>
          <p:nvPr/>
        </p:nvSpPr>
        <p:spPr>
          <a:xfrm>
            <a:off x="0" y="-57875"/>
            <a:ext cx="9144000" cy="5201400"/>
          </a:xfrm>
          <a:prstGeom prst="rect">
            <a:avLst/>
          </a:prstGeom>
          <a:solidFill>
            <a:srgbClr val="46AA9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pic>
        <p:nvPicPr>
          <p:cNvPr id="345" name="Google Shape;345;p18"/>
          <p:cNvPicPr preferRelativeResize="0"/>
          <p:nvPr/>
        </p:nvPicPr>
        <p:blipFill rotWithShape="1">
          <a:blip r:embed="rId4">
            <a:alphaModFix/>
          </a:blip>
          <a:srcRect/>
          <a:stretch/>
        </p:blipFill>
        <p:spPr>
          <a:xfrm rot="-918391" flipH="1">
            <a:off x="6272146" y="-337683"/>
            <a:ext cx="3805984" cy="5882764"/>
          </a:xfrm>
          <a:prstGeom prst="rect">
            <a:avLst/>
          </a:prstGeom>
          <a:noFill/>
          <a:ln>
            <a:noFill/>
          </a:ln>
        </p:spPr>
      </p:pic>
      <p:pic>
        <p:nvPicPr>
          <p:cNvPr id="346" name="Google Shape;346;p18"/>
          <p:cNvPicPr preferRelativeResize="0"/>
          <p:nvPr/>
        </p:nvPicPr>
        <p:blipFill rotWithShape="1">
          <a:blip r:embed="rId4">
            <a:alphaModFix/>
          </a:blip>
          <a:srcRect/>
          <a:stretch/>
        </p:blipFill>
        <p:spPr>
          <a:xfrm rot="918384">
            <a:off x="-1096259" y="-348566"/>
            <a:ext cx="3809742" cy="5888559"/>
          </a:xfrm>
          <a:prstGeom prst="rect">
            <a:avLst/>
          </a:prstGeom>
          <a:noFill/>
          <a:ln>
            <a:noFill/>
          </a:ln>
        </p:spPr>
      </p:pic>
      <p:pic>
        <p:nvPicPr>
          <p:cNvPr id="347" name="Google Shape;347;p18"/>
          <p:cNvPicPr preferRelativeResize="0"/>
          <p:nvPr/>
        </p:nvPicPr>
        <p:blipFill rotWithShape="1">
          <a:blip r:embed="rId5">
            <a:alphaModFix/>
          </a:blip>
          <a:srcRect/>
          <a:stretch/>
        </p:blipFill>
        <p:spPr>
          <a:xfrm>
            <a:off x="3275512" y="2032552"/>
            <a:ext cx="2983025" cy="1142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0"/>
          <p:cNvPicPr preferRelativeResize="0"/>
          <p:nvPr/>
        </p:nvPicPr>
        <p:blipFill rotWithShape="1">
          <a:blip r:embed="rId3">
            <a:alphaModFix/>
          </a:blip>
          <a:srcRect/>
          <a:stretch/>
        </p:blipFill>
        <p:spPr>
          <a:xfrm>
            <a:off x="-309611" y="0"/>
            <a:ext cx="13109097" cy="5143500"/>
          </a:xfrm>
          <a:prstGeom prst="rect">
            <a:avLst/>
          </a:prstGeom>
          <a:noFill/>
          <a:ln>
            <a:noFill/>
          </a:ln>
        </p:spPr>
      </p:pic>
      <p:sp>
        <p:nvSpPr>
          <p:cNvPr id="360" name="Google Shape;360;p20"/>
          <p:cNvSpPr/>
          <p:nvPr/>
        </p:nvSpPr>
        <p:spPr>
          <a:xfrm>
            <a:off x="-93518" y="-103909"/>
            <a:ext cx="9518073" cy="5382491"/>
          </a:xfrm>
          <a:prstGeom prst="rect">
            <a:avLst/>
          </a:prstGeom>
          <a:solidFill>
            <a:srgbClr val="00588B">
              <a:alpha val="6235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61" name="Google Shape;361;p20"/>
          <p:cNvSpPr txBox="1"/>
          <p:nvPr/>
        </p:nvSpPr>
        <p:spPr>
          <a:xfrm>
            <a:off x="2452411" y="2171838"/>
            <a:ext cx="4426213" cy="6578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250" b="0" i="0" u="none" strike="noStrike" cap="none">
                <a:solidFill>
                  <a:schemeClr val="lt1"/>
                </a:solidFill>
                <a:latin typeface="Arial"/>
                <a:ea typeface="Arial"/>
                <a:cs typeface="Arial"/>
                <a:sym typeface="Arial"/>
              </a:rPr>
              <a:t>BREAKTHROUGH PROCESS</a:t>
            </a:r>
            <a:endParaRPr/>
          </a:p>
          <a:p>
            <a:pPr marL="0" marR="0" lvl="0" indent="0" algn="ctr" rtl="0">
              <a:lnSpc>
                <a:spcPct val="100000"/>
              </a:lnSpc>
              <a:spcBef>
                <a:spcPts val="0"/>
              </a:spcBef>
              <a:spcAft>
                <a:spcPts val="0"/>
              </a:spcAft>
              <a:buNone/>
            </a:pPr>
            <a:r>
              <a:rPr lang="en" sz="1425" b="0" i="0" u="none" strike="noStrike" cap="none">
                <a:solidFill>
                  <a:schemeClr val="lt1"/>
                </a:solidFill>
                <a:latin typeface="Arial"/>
                <a:ea typeface="Arial"/>
                <a:cs typeface="Arial"/>
                <a:sym typeface="Arial"/>
              </a:rPr>
              <a:t>Robin Jones &amp; Cherie Burton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21"/>
          <p:cNvPicPr preferRelativeResize="0"/>
          <p:nvPr/>
        </p:nvPicPr>
        <p:blipFill rotWithShape="1">
          <a:blip r:embed="rId3">
            <a:alphaModFix/>
          </a:blip>
          <a:srcRect/>
          <a:stretch/>
        </p:blipFill>
        <p:spPr>
          <a:xfrm>
            <a:off x="-309611" y="0"/>
            <a:ext cx="13109097" cy="5143500"/>
          </a:xfrm>
          <a:prstGeom prst="rect">
            <a:avLst/>
          </a:prstGeom>
          <a:noFill/>
          <a:ln>
            <a:noFill/>
          </a:ln>
        </p:spPr>
      </p:pic>
      <p:sp>
        <p:nvSpPr>
          <p:cNvPr id="367" name="Google Shape;367;p21"/>
          <p:cNvSpPr/>
          <p:nvPr/>
        </p:nvSpPr>
        <p:spPr>
          <a:xfrm>
            <a:off x="-93518" y="-103909"/>
            <a:ext cx="9518073" cy="5382491"/>
          </a:xfrm>
          <a:prstGeom prst="rect">
            <a:avLst/>
          </a:prstGeom>
          <a:solidFill>
            <a:srgbClr val="00588B">
              <a:alpha val="6235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68" name="Google Shape;368;p21"/>
          <p:cNvSpPr txBox="1"/>
          <p:nvPr/>
        </p:nvSpPr>
        <p:spPr>
          <a:xfrm>
            <a:off x="2151854" y="2171838"/>
            <a:ext cx="5027338" cy="12234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250" b="0" i="0" u="none" strike="noStrike" cap="none">
                <a:solidFill>
                  <a:schemeClr val="lt1"/>
                </a:solidFill>
                <a:latin typeface="Arial"/>
                <a:ea typeface="Arial"/>
                <a:cs typeface="Arial"/>
                <a:sym typeface="Arial"/>
              </a:rPr>
              <a:t>WHAT’S WORKING PANEL</a:t>
            </a:r>
            <a:endParaRPr/>
          </a:p>
          <a:p>
            <a:pPr marL="0" marR="0" lvl="0" indent="0" algn="ctr" rtl="0">
              <a:lnSpc>
                <a:spcPct val="100000"/>
              </a:lnSpc>
              <a:spcBef>
                <a:spcPts val="0"/>
              </a:spcBef>
              <a:spcAft>
                <a:spcPts val="0"/>
              </a:spcAft>
              <a:buNone/>
            </a:pPr>
            <a:r>
              <a:rPr lang="en" sz="1425" b="0" i="0" u="none" strike="noStrike" cap="none">
                <a:solidFill>
                  <a:schemeClr val="lt1"/>
                </a:solidFill>
                <a:latin typeface="Arial"/>
                <a:ea typeface="Arial"/>
                <a:cs typeface="Arial"/>
                <a:sym typeface="Arial"/>
              </a:rPr>
              <a:t>Moderator: James Bybee</a:t>
            </a:r>
            <a:endParaRPr/>
          </a:p>
          <a:p>
            <a:pPr marL="0" marR="0" lvl="0" indent="0" algn="ctr" rtl="0">
              <a:lnSpc>
                <a:spcPct val="100000"/>
              </a:lnSpc>
              <a:spcBef>
                <a:spcPts val="0"/>
              </a:spcBef>
              <a:spcAft>
                <a:spcPts val="0"/>
              </a:spcAft>
              <a:buNone/>
            </a:pPr>
            <a:r>
              <a:rPr lang="en" sz="1425" b="0" i="0" u="none" strike="noStrike" cap="none">
                <a:solidFill>
                  <a:schemeClr val="lt1"/>
                </a:solidFill>
                <a:latin typeface="Arial"/>
                <a:ea typeface="Arial"/>
                <a:cs typeface="Arial"/>
                <a:sym typeface="Arial"/>
              </a:rPr>
              <a:t>Sarah Schumaker, Rachel Lynch, Nicole Gibson, Elena Starkey</a:t>
            </a:r>
            <a:endParaRPr/>
          </a:p>
          <a:p>
            <a:pPr marL="0" marR="0" lvl="0" indent="0" algn="ctr" rtl="0">
              <a:lnSpc>
                <a:spcPct val="100000"/>
              </a:lnSpc>
              <a:spcBef>
                <a:spcPts val="0"/>
              </a:spcBef>
              <a:spcAft>
                <a:spcPts val="0"/>
              </a:spcAft>
              <a:buNone/>
            </a:pPr>
            <a:endParaRPr sz="225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2"/>
          <p:cNvPicPr preferRelativeResize="0"/>
          <p:nvPr/>
        </p:nvPicPr>
        <p:blipFill rotWithShape="1">
          <a:blip r:embed="rId3">
            <a:alphaModFix/>
          </a:blip>
          <a:srcRect/>
          <a:stretch/>
        </p:blipFill>
        <p:spPr>
          <a:xfrm>
            <a:off x="-309611" y="0"/>
            <a:ext cx="13109097" cy="5143500"/>
          </a:xfrm>
          <a:prstGeom prst="rect">
            <a:avLst/>
          </a:prstGeom>
          <a:noFill/>
          <a:ln>
            <a:noFill/>
          </a:ln>
        </p:spPr>
      </p:pic>
      <p:sp>
        <p:nvSpPr>
          <p:cNvPr id="374" name="Google Shape;374;p22"/>
          <p:cNvSpPr/>
          <p:nvPr/>
        </p:nvSpPr>
        <p:spPr>
          <a:xfrm>
            <a:off x="-93518" y="-103909"/>
            <a:ext cx="9518073" cy="5382491"/>
          </a:xfrm>
          <a:prstGeom prst="rect">
            <a:avLst/>
          </a:prstGeom>
          <a:solidFill>
            <a:srgbClr val="00588B">
              <a:alpha val="6235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75" name="Google Shape;375;p22"/>
          <p:cNvSpPr txBox="1"/>
          <p:nvPr/>
        </p:nvSpPr>
        <p:spPr>
          <a:xfrm>
            <a:off x="1052998" y="2171838"/>
            <a:ext cx="7225056" cy="10041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250" b="0" i="0" u="none" strike="noStrike" cap="none">
                <a:solidFill>
                  <a:schemeClr val="lt1"/>
                </a:solidFill>
                <a:latin typeface="Arial"/>
                <a:ea typeface="Arial"/>
                <a:cs typeface="Arial"/>
                <a:sym typeface="Arial"/>
              </a:rPr>
              <a:t>ENGAGING BUILDERS WITH THE COMP PLAN</a:t>
            </a:r>
            <a:endParaRPr/>
          </a:p>
          <a:p>
            <a:pPr marL="0" marR="0" lvl="0" indent="0" algn="ctr" rtl="0">
              <a:lnSpc>
                <a:spcPct val="100000"/>
              </a:lnSpc>
              <a:spcBef>
                <a:spcPts val="0"/>
              </a:spcBef>
              <a:spcAft>
                <a:spcPts val="0"/>
              </a:spcAft>
              <a:buNone/>
            </a:pPr>
            <a:r>
              <a:rPr lang="en" sz="1425" b="0" i="0" u="none" strike="noStrike" cap="none">
                <a:solidFill>
                  <a:schemeClr val="lt1"/>
                </a:solidFill>
                <a:latin typeface="Arial"/>
                <a:ea typeface="Arial"/>
                <a:cs typeface="Arial"/>
                <a:sym typeface="Arial"/>
              </a:rPr>
              <a:t>Rod Richardson &amp; Seth Risenmay </a:t>
            </a:r>
            <a:endParaRPr/>
          </a:p>
          <a:p>
            <a:pPr marL="0" marR="0" lvl="0" indent="0" algn="ctr" rtl="0">
              <a:lnSpc>
                <a:spcPct val="100000"/>
              </a:lnSpc>
              <a:spcBef>
                <a:spcPts val="0"/>
              </a:spcBef>
              <a:spcAft>
                <a:spcPts val="0"/>
              </a:spcAft>
              <a:buNone/>
            </a:pPr>
            <a:endParaRPr sz="225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24"/>
          <p:cNvSpPr txBox="1">
            <a:spLocks noGrp="1"/>
          </p:cNvSpPr>
          <p:nvPr>
            <p:ph type="title"/>
          </p:nvPr>
        </p:nvSpPr>
        <p:spPr>
          <a:xfrm>
            <a:off x="628650" y="2074664"/>
            <a:ext cx="7886700" cy="994172"/>
          </a:xfrm>
          <a:prstGeom prst="rect">
            <a:avLst/>
          </a:prstGeom>
          <a:noFill/>
          <a:ln>
            <a:noFill/>
          </a:ln>
        </p:spPr>
        <p:txBody>
          <a:bodyPr spcFirstLastPara="1" wrap="square" lIns="32750" tIns="32750" rIns="32750" bIns="32750" anchor="t" anchorCtr="0">
            <a:normAutofit/>
          </a:bodyPr>
          <a:lstStyle/>
          <a:p>
            <a:pPr marL="0" lvl="0" indent="0" algn="ctr" rtl="0">
              <a:lnSpc>
                <a:spcPct val="80000"/>
              </a:lnSpc>
              <a:spcBef>
                <a:spcPts val="0"/>
              </a:spcBef>
              <a:spcAft>
                <a:spcPts val="0"/>
              </a:spcAft>
              <a:buSzPts val="3900"/>
              <a:buNone/>
            </a:pPr>
            <a:r>
              <a:rPr lang="en">
                <a:solidFill>
                  <a:schemeClr val="dk1"/>
                </a:solidFill>
              </a:rPr>
              <a:t>Burnout?</a:t>
            </a:r>
            <a:endParaRPr/>
          </a:p>
        </p:txBody>
      </p:sp>
    </p:spTree>
  </p:cSld>
  <p:clrMapOvr>
    <a:masterClrMapping/>
  </p:clrMapOvr>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777</Words>
  <Application>Microsoft Macintosh PowerPoint</Application>
  <PresentationFormat>On-screen Show (16:9)</PresentationFormat>
  <Paragraphs>41</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Helvetica Neue</vt:lpstr>
      <vt:lpstr>Calibri</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Burnout?</vt:lpstr>
      <vt:lpstr>PowerPoint Presentation</vt:lpstr>
      <vt:lpstr>PowerPoint Presentation</vt:lpstr>
      <vt:lpstr>PowerPoint Presentation</vt:lpstr>
      <vt:lpstr>Rigidity &amp; Fragility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Andy Goddard</cp:lastModifiedBy>
  <cp:revision>1</cp:revision>
  <dcterms:modified xsi:type="dcterms:W3CDTF">2025-03-06T15:28:10Z</dcterms:modified>
</cp:coreProperties>
</file>