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71" r:id="rId3"/>
    <p:sldId id="274" r:id="rId4"/>
    <p:sldId id="272" r:id="rId5"/>
    <p:sldId id="273" r:id="rId6"/>
    <p:sldId id="258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148" d="100"/>
          <a:sy n="148" d="100"/>
        </p:scale>
        <p:origin x="23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5/8/17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5/8/17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5/8/17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5/8/17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5/8/17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5/8/17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5/8/17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5/8/17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5/8/17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5/8/17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5/8/17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5/8/17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5/8/17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5/8/17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5/8/17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eoleaders/" TargetMode="External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facebook.com/groups/essentialoilers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Sharing Made Easy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With </a:t>
            </a:r>
            <a:r>
              <a:rPr lang="en-US" smtClean="0"/>
              <a:t>Nicole Vincent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you’d like to receive commissions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75" y="1825625"/>
            <a:ext cx="3891262" cy="418782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Optional!</a:t>
            </a:r>
          </a:p>
          <a:p>
            <a:r>
              <a:rPr lang="en-US" dirty="0" smtClean="0"/>
              <a:t>You must have a Loyalty Rewards Order (LRP) set up</a:t>
            </a:r>
          </a:p>
          <a:p>
            <a:r>
              <a:rPr lang="en-US" dirty="0" smtClean="0"/>
              <a:t>It must be 100pv and run in May</a:t>
            </a:r>
          </a:p>
          <a:p>
            <a:r>
              <a:rPr lang="en-US" dirty="0" smtClean="0"/>
              <a:t>This will give you 20% commission in a check on every person you sign up</a:t>
            </a:r>
          </a:p>
          <a:p>
            <a:r>
              <a:rPr lang="en-US" dirty="0" smtClean="0"/>
              <a:t>Can adjust the LRP order in June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25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does this really look like?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3708624"/>
              </p:ext>
            </p:extLst>
          </p:nvPr>
        </p:nvGraphicFramePr>
        <p:xfrm>
          <a:off x="1185983" y="1621769"/>
          <a:ext cx="10058400" cy="48009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14600"/>
                <a:gridCol w="2450051"/>
                <a:gridCol w="2484408"/>
                <a:gridCol w="2609341"/>
              </a:tblGrid>
              <a:tr h="6449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Friend</a:t>
                      </a:r>
                      <a:r>
                        <a:rPr lang="en-US" baseline="0" dirty="0" smtClean="0"/>
                        <a:t>’s Sign up</a:t>
                      </a:r>
                      <a:endParaRPr lang="en-US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Points You Receive</a:t>
                      </a:r>
                      <a:endParaRPr lang="en-US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Commission You</a:t>
                      </a:r>
                      <a:r>
                        <a:rPr lang="en-US" baseline="0" dirty="0" smtClean="0"/>
                        <a:t> Receive*</a:t>
                      </a:r>
                      <a:endParaRPr lang="en-US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Points</a:t>
                      </a:r>
                      <a:r>
                        <a:rPr lang="en-US" baseline="0" dirty="0" smtClean="0"/>
                        <a:t> Your Friend Receives*</a:t>
                      </a:r>
                      <a:endParaRPr lang="en-US" dirty="0"/>
                    </a:p>
                  </a:txBody>
                  <a:tcPr marL="185753" marR="185753"/>
                </a:tc>
              </a:tr>
              <a:tr h="3736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Aroma Diffused Kit</a:t>
                      </a:r>
                      <a:endParaRPr lang="en-US" sz="1600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50</a:t>
                      </a:r>
                      <a:endParaRPr lang="en-US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$20</a:t>
                      </a:r>
                      <a:endParaRPr lang="en-US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 marL="185753" marR="185753"/>
                </a:tc>
              </a:tr>
              <a:tr h="3736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Family Essentials Kit</a:t>
                      </a:r>
                      <a:endParaRPr lang="en-US" sz="1600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$21</a:t>
                      </a:r>
                      <a:endParaRPr lang="en-US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 marL="185753" marR="185753"/>
                </a:tc>
              </a:tr>
              <a:tr h="58348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Emotional Aromatherapy Kit</a:t>
                      </a:r>
                      <a:endParaRPr lang="en-US" sz="1600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$29</a:t>
                      </a:r>
                      <a:endParaRPr lang="en-US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 marL="185753" marR="185753"/>
                </a:tc>
              </a:tr>
              <a:tr h="58348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Cleanse &amp; Restore</a:t>
                      </a:r>
                      <a:r>
                        <a:rPr lang="en-US" sz="1600" baseline="0" dirty="0" smtClean="0"/>
                        <a:t> Kit</a:t>
                      </a:r>
                      <a:endParaRPr lang="en-US" sz="1600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$35</a:t>
                      </a:r>
                      <a:endParaRPr lang="en-US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 marL="185753" marR="185753"/>
                </a:tc>
              </a:tr>
              <a:tr h="3736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Home Essentials</a:t>
                      </a:r>
                      <a:r>
                        <a:rPr lang="en-US" sz="1600" baseline="0" dirty="0" smtClean="0"/>
                        <a:t> Kit</a:t>
                      </a:r>
                      <a:endParaRPr lang="en-US" sz="1600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$45</a:t>
                      </a:r>
                      <a:endParaRPr lang="en-US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</a:p>
                  </a:txBody>
                  <a:tcPr marL="185753" marR="185753"/>
                </a:tc>
              </a:tr>
              <a:tr h="3736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Family Wellness Kit</a:t>
                      </a:r>
                      <a:endParaRPr lang="en-US" sz="1600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$45</a:t>
                      </a:r>
                      <a:endParaRPr lang="en-US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</a:p>
                  </a:txBody>
                  <a:tcPr marL="185753" marR="185753"/>
                </a:tc>
              </a:tr>
              <a:tr h="3736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Natural</a:t>
                      </a:r>
                      <a:r>
                        <a:rPr lang="en-US" sz="1600" baseline="0" dirty="0" smtClean="0"/>
                        <a:t> Solutions</a:t>
                      </a:r>
                      <a:endParaRPr lang="en-US" sz="1600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$80</a:t>
                      </a:r>
                      <a:endParaRPr lang="en-US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150</a:t>
                      </a:r>
                    </a:p>
                  </a:txBody>
                  <a:tcPr marL="185753" marR="185753"/>
                </a:tc>
              </a:tr>
              <a:tr h="3736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Oil Sharing Kit</a:t>
                      </a:r>
                      <a:endParaRPr lang="en-US" sz="1600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$140</a:t>
                      </a:r>
                      <a:endParaRPr lang="en-US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150</a:t>
                      </a:r>
                    </a:p>
                  </a:txBody>
                  <a:tcPr marL="185753" marR="185753"/>
                </a:tc>
              </a:tr>
              <a:tr h="3736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Every Oil Kit</a:t>
                      </a:r>
                      <a:endParaRPr lang="en-US" sz="1600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$285</a:t>
                      </a:r>
                      <a:endParaRPr lang="en-US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250</a:t>
                      </a:r>
                    </a:p>
                  </a:txBody>
                  <a:tcPr marL="185753" marR="185753"/>
                </a:tc>
              </a:tr>
              <a:tr h="3736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Diamond Kit</a:t>
                      </a:r>
                      <a:endParaRPr lang="en-US" sz="1600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$400</a:t>
                      </a:r>
                      <a:endParaRPr lang="en-US" dirty="0"/>
                    </a:p>
                  </a:txBody>
                  <a:tcPr marL="185753" marR="185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450</a:t>
                      </a:r>
                    </a:p>
                  </a:txBody>
                  <a:tcPr marL="185753" marR="18575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113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Time to sign them up!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Go to DASHBOARD tab</a:t>
            </a:r>
          </a:p>
          <a:p>
            <a:r>
              <a:rPr lang="en-US" dirty="0" smtClean="0"/>
              <a:t>Click on “Enroll a Wellness Advocate”</a:t>
            </a:r>
          </a:p>
          <a:p>
            <a:r>
              <a:rPr lang="en-US" dirty="0" smtClean="0"/>
              <a:t>Choose language and country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2" y="1825625"/>
            <a:ext cx="4954587" cy="3412953"/>
          </a:xfrm>
        </p:spPr>
      </p:pic>
    </p:spTree>
    <p:extLst>
      <p:ext uri="{BB962C8B-B14F-4D97-AF65-F5344CB8AC3E}">
        <p14:creationId xmlns:p14="http://schemas.microsoft.com/office/powerpoint/2010/main" val="30518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Next step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07" y="1825625"/>
            <a:ext cx="4872198" cy="418782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Most will choose “Wholesale customer”</a:t>
            </a:r>
          </a:p>
          <a:p>
            <a:r>
              <a:rPr lang="en-US" dirty="0" smtClean="0"/>
              <a:t>Choose “Wellness Advocate” if they would like to share </a:t>
            </a:r>
            <a:r>
              <a:rPr lang="en-US" dirty="0" err="1" smtClean="0"/>
              <a:t>doTERRA</a:t>
            </a:r>
            <a:endParaRPr lang="en-US" dirty="0" smtClean="0"/>
          </a:p>
          <a:p>
            <a:r>
              <a:rPr lang="en-US" dirty="0" smtClean="0"/>
              <a:t>Click CONTINUE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07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Fill in Information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29" y="1825625"/>
            <a:ext cx="3935954" cy="418782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Fill in their information for setting up their account</a:t>
            </a:r>
          </a:p>
          <a:p>
            <a:r>
              <a:rPr lang="en-US" dirty="0" smtClean="0"/>
              <a:t>SSN or Tax ID is only needed on Wellness Advocate account</a:t>
            </a:r>
          </a:p>
          <a:p>
            <a:r>
              <a:rPr lang="en-US" dirty="0" smtClean="0"/>
              <a:t>Make sure to enter </a:t>
            </a:r>
            <a:r>
              <a:rPr lang="en-US" b="1" u="sng" dirty="0" smtClean="0"/>
              <a:t>your</a:t>
            </a:r>
            <a:r>
              <a:rPr lang="en-US" dirty="0" smtClean="0"/>
              <a:t> Member ID number as the Enroller ID &amp; Sponsor ID</a:t>
            </a:r>
          </a:p>
        </p:txBody>
      </p:sp>
    </p:spTree>
    <p:extLst>
      <p:ext uri="{BB962C8B-B14F-4D97-AF65-F5344CB8AC3E}">
        <p14:creationId xmlns:p14="http://schemas.microsoft.com/office/powerpoint/2010/main" val="18062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Choose the Kit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Use the arrows to find the chosen kit in the correct language</a:t>
            </a:r>
          </a:p>
          <a:p>
            <a:r>
              <a:rPr lang="en-US" dirty="0" smtClean="0"/>
              <a:t>If they want to create their own kit, choose “Introductory Packet” for $35 and then add items to cart</a:t>
            </a:r>
          </a:p>
          <a:p>
            <a:r>
              <a:rPr lang="en-US" dirty="0" smtClean="0"/>
              <a:t>Choose shipping preference</a:t>
            </a:r>
          </a:p>
          <a:p>
            <a:r>
              <a:rPr lang="en-US" dirty="0" smtClean="0"/>
              <a:t>Click “View Totals”</a:t>
            </a:r>
          </a:p>
          <a:p>
            <a:r>
              <a:rPr lang="en-US" dirty="0" smtClean="0"/>
              <a:t>Enter credit card info on next page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764" y="1825625"/>
            <a:ext cx="4211485" cy="4187825"/>
          </a:xfrm>
        </p:spPr>
      </p:pic>
    </p:spTree>
    <p:extLst>
      <p:ext uri="{BB962C8B-B14F-4D97-AF65-F5344CB8AC3E}">
        <p14:creationId xmlns:p14="http://schemas.microsoft.com/office/powerpoint/2010/main" val="199975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That’s it!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08" y="1825625"/>
            <a:ext cx="3889397" cy="418782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They will have their </a:t>
            </a:r>
            <a:r>
              <a:rPr lang="en-US" dirty="0" err="1" smtClean="0"/>
              <a:t>doTERRA</a:t>
            </a:r>
            <a:r>
              <a:rPr lang="en-US" dirty="0" smtClean="0"/>
              <a:t> ID and can log in at </a:t>
            </a:r>
            <a:r>
              <a:rPr lang="en-US" dirty="0" err="1" smtClean="0"/>
              <a:t>mydoterra.com</a:t>
            </a:r>
            <a:r>
              <a:rPr lang="en-US" dirty="0" smtClean="0"/>
              <a:t> in the future and to redeem their points</a:t>
            </a:r>
          </a:p>
          <a:p>
            <a:r>
              <a:rPr lang="en-US" dirty="0" smtClean="0"/>
              <a:t>They can also set up an LRP order if they want to participate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2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 them with resources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89" y="1825625"/>
            <a:ext cx="4341634" cy="418782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Help them get a book or the app</a:t>
            </a:r>
          </a:p>
          <a:p>
            <a:r>
              <a:rPr lang="en-US" dirty="0" smtClean="0"/>
              <a:t>Add them to Facebook support group(s)</a:t>
            </a:r>
          </a:p>
          <a:p>
            <a:r>
              <a:rPr lang="en-US" dirty="0" smtClean="0"/>
              <a:t>Ask the person who signed you up for 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Connect with our team!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Essential oil users &amp; </a:t>
            </a:r>
            <a:r>
              <a:rPr lang="en-US" sz="1600" dirty="0" smtClean="0"/>
              <a:t>education - Essential Oilers with Nicole Vincent </a:t>
            </a:r>
            <a:r>
              <a:rPr lang="en-US" sz="1600" dirty="0" smtClean="0">
                <a:hlinkClick r:id="rId2"/>
              </a:rPr>
              <a:t>facebook.com/groups/essentialoilers</a:t>
            </a:r>
            <a:r>
              <a:rPr lang="en-US" sz="1600" dirty="0">
                <a:hlinkClick r:id="rId2"/>
              </a:rPr>
              <a:t>/</a:t>
            </a:r>
            <a:endParaRPr lang="en-US" sz="1600" dirty="0"/>
          </a:p>
          <a:p>
            <a:r>
              <a:rPr lang="en-US" sz="1600" dirty="0"/>
              <a:t>Essential oil sharing and </a:t>
            </a:r>
            <a:r>
              <a:rPr lang="en-US" sz="1600" dirty="0" smtClean="0"/>
              <a:t>business </a:t>
            </a:r>
            <a:r>
              <a:rPr lang="mr-IN" sz="1600" dirty="0" smtClean="0"/>
              <a:t>–</a:t>
            </a:r>
            <a:r>
              <a:rPr lang="en-US" sz="1600" dirty="0" smtClean="0"/>
              <a:t> Essential Oiler Leaders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>
                <a:hlinkClick r:id="rId3"/>
              </a:rPr>
              <a:t>facebook.com/groups/eoleaders/</a:t>
            </a:r>
            <a:endParaRPr lang="en-US" sz="1600" dirty="0" smtClean="0"/>
          </a:p>
          <a:p>
            <a:r>
              <a:rPr lang="en-US" sz="1600" dirty="0" smtClean="0"/>
              <a:t>Connect with Nicole Vincent:</a:t>
            </a:r>
            <a:r>
              <a:rPr lang="en-US" sz="1600" dirty="0"/>
              <a:t> </a:t>
            </a:r>
            <a:r>
              <a:rPr lang="en-US" sz="1600" u="sng" dirty="0" err="1" smtClean="0">
                <a:solidFill>
                  <a:schemeClr val="accent3"/>
                </a:solidFill>
              </a:rPr>
              <a:t>nicolervincent.com</a:t>
            </a:r>
            <a:endParaRPr lang="en-US" sz="1600" u="sng" dirty="0" smtClean="0">
              <a:solidFill>
                <a:schemeClr val="accent3"/>
              </a:solidFill>
            </a:endParaRPr>
          </a:p>
        </p:txBody>
      </p:sp>
      <p:pic>
        <p:nvPicPr>
          <p:cNvPr id="5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130" y="1825625"/>
            <a:ext cx="3350753" cy="4187825"/>
          </a:xfrm>
        </p:spPr>
      </p:pic>
    </p:spTree>
    <p:extLst>
      <p:ext uri="{BB962C8B-B14F-4D97-AF65-F5344CB8AC3E}">
        <p14:creationId xmlns:p14="http://schemas.microsoft.com/office/powerpoint/2010/main" val="201032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74663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How do you feel about your oils?</a:t>
            </a:r>
            <a:br>
              <a:rPr lang="en-US" dirty="0" smtClean="0"/>
            </a:br>
            <a:r>
              <a:rPr lang="en-US" dirty="0" smtClean="0"/>
              <a:t>How do you feel about the person who helped you get oils?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796" y="2431585"/>
            <a:ext cx="8380408" cy="4016375"/>
          </a:xfrm>
        </p:spPr>
      </p:pic>
    </p:spTree>
    <p:extLst>
      <p:ext uri="{BB962C8B-B14F-4D97-AF65-F5344CB8AC3E}">
        <p14:creationId xmlns:p14="http://schemas.microsoft.com/office/powerpoint/2010/main" val="19666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would you feel if you didn’t have your oils?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13" y="2082800"/>
            <a:ext cx="6350000" cy="3568700"/>
          </a:xfrm>
        </p:spPr>
      </p:pic>
    </p:spTree>
    <p:extLst>
      <p:ext uri="{BB962C8B-B14F-4D97-AF65-F5344CB8AC3E}">
        <p14:creationId xmlns:p14="http://schemas.microsoft.com/office/powerpoint/2010/main" val="76646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1" b="33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128" y="365125"/>
            <a:ext cx="2657272" cy="22321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 don’t know enough</a:t>
            </a:r>
          </a:p>
        </p:txBody>
      </p:sp>
    </p:spTree>
    <p:extLst>
      <p:ext uri="{BB962C8B-B14F-4D97-AF65-F5344CB8AC3E}">
        <p14:creationId xmlns:p14="http://schemas.microsoft.com/office/powerpoint/2010/main" val="50583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4"/>
                </a:solidFill>
              </a:rPr>
              <a:t>You </a:t>
            </a:r>
            <a:r>
              <a:rPr lang="en-US" sz="3600" i="1" dirty="0" smtClean="0">
                <a:solidFill>
                  <a:schemeClr val="accent4"/>
                </a:solidFill>
              </a:rPr>
              <a:t>are</a:t>
            </a:r>
            <a:r>
              <a:rPr lang="en-US" sz="3600" dirty="0" smtClean="0">
                <a:solidFill>
                  <a:schemeClr val="accent4"/>
                </a:solidFill>
              </a:rPr>
              <a:t> </a:t>
            </a:r>
            <a:r>
              <a:rPr lang="en-US" sz="3600" dirty="0">
                <a:solidFill>
                  <a:schemeClr val="accent4"/>
                </a:solidFill>
              </a:rPr>
              <a:t>the </a:t>
            </a:r>
            <a:r>
              <a:rPr lang="en-US" sz="3600" dirty="0" smtClean="0">
                <a:solidFill>
                  <a:schemeClr val="accent4"/>
                </a:solidFill>
              </a:rPr>
              <a:t>expert</a:t>
            </a:r>
            <a:r>
              <a:rPr lang="en-US" dirty="0" smtClean="0">
                <a:solidFill>
                  <a:schemeClr val="accent4"/>
                </a:solidFill>
              </a:rPr>
              <a:t/>
            </a:r>
            <a:br>
              <a:rPr lang="en-US" dirty="0" smtClean="0">
                <a:solidFill>
                  <a:schemeClr val="accent4"/>
                </a:solidFill>
              </a:rPr>
            </a:br>
            <a:r>
              <a:rPr lang="en-US" sz="1600" dirty="0" smtClean="0">
                <a:solidFill>
                  <a:schemeClr val="accent4"/>
                </a:solidFill>
              </a:rPr>
              <a:t>*</a:t>
            </a:r>
            <a:r>
              <a:rPr lang="en-US" sz="1600" dirty="0" smtClean="0">
                <a:solidFill>
                  <a:schemeClr val="accent4"/>
                </a:solidFill>
              </a:rPr>
              <a:t>w</a:t>
            </a:r>
            <a:r>
              <a:rPr lang="en-US" sz="1600" dirty="0" smtClean="0">
                <a:solidFill>
                  <a:schemeClr val="accent4"/>
                </a:solidFill>
              </a:rPr>
              <a:t>ith </a:t>
            </a:r>
            <a:r>
              <a:rPr lang="en-US" sz="1600" dirty="0" smtClean="0">
                <a:solidFill>
                  <a:schemeClr val="accent4"/>
                </a:solidFill>
              </a:rPr>
              <a:t>your tools &amp; resources</a:t>
            </a:r>
            <a:endParaRPr lang="en-US" sz="3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31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isn’t scary!</a:t>
            </a:r>
            <a:endParaRPr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1065211" y="1825625"/>
            <a:ext cx="6319000" cy="4187952"/>
          </a:xfrm>
        </p:spPr>
        <p:txBody>
          <a:bodyPr>
            <a:normAutofit/>
          </a:bodyPr>
          <a:lstStyle/>
          <a:p>
            <a:r>
              <a:rPr lang="en-US" dirty="0" smtClean="0"/>
              <a:t>Bring your oils</a:t>
            </a:r>
          </a:p>
          <a:p>
            <a:r>
              <a:rPr lang="en-US" dirty="0" smtClean="0"/>
              <a:t>Bring your reference book or app</a:t>
            </a:r>
          </a:p>
          <a:p>
            <a:r>
              <a:rPr lang="en-US" dirty="0" smtClean="0"/>
              <a:t>Bring your passion</a:t>
            </a:r>
          </a:p>
          <a:p>
            <a:r>
              <a:rPr lang="en-US" dirty="0" smtClean="0"/>
              <a:t>Use this page to guide you: </a:t>
            </a:r>
            <a:r>
              <a:rPr lang="en-US" dirty="0" err="1" smtClean="0">
                <a:solidFill>
                  <a:schemeClr val="accent3"/>
                </a:solidFill>
              </a:rPr>
              <a:t>sharesuccess.com</a:t>
            </a:r>
            <a:r>
              <a:rPr lang="en-US" dirty="0" smtClean="0">
                <a:solidFill>
                  <a:schemeClr val="accent3"/>
                </a:solidFill>
              </a:rPr>
              <a:t>/class</a:t>
            </a:r>
          </a:p>
          <a:p>
            <a:r>
              <a:rPr lang="en-US" dirty="0"/>
              <a:t>Bring Kit options page: </a:t>
            </a:r>
            <a:r>
              <a:rPr lang="en-US" sz="1600" dirty="0" err="1" smtClean="0">
                <a:solidFill>
                  <a:schemeClr val="accent3"/>
                </a:solidFill>
              </a:rPr>
              <a:t>media.doterra.com</a:t>
            </a:r>
            <a:r>
              <a:rPr lang="en-US" sz="1600" dirty="0" smtClean="0">
                <a:solidFill>
                  <a:schemeClr val="accent3"/>
                </a:solidFill>
              </a:rPr>
              <a:t>/us/</a:t>
            </a:r>
            <a:r>
              <a:rPr lang="en-US" sz="1600" dirty="0" err="1" smtClean="0">
                <a:solidFill>
                  <a:schemeClr val="accent3"/>
                </a:solidFill>
              </a:rPr>
              <a:t>en</a:t>
            </a:r>
            <a:r>
              <a:rPr lang="en-US" sz="1600" dirty="0" smtClean="0">
                <a:solidFill>
                  <a:schemeClr val="accent3"/>
                </a:solidFill>
              </a:rPr>
              <a:t>/flyers/enrollment-</a:t>
            </a:r>
            <a:r>
              <a:rPr lang="en-US" sz="1600" dirty="0" err="1" smtClean="0">
                <a:solidFill>
                  <a:schemeClr val="accent3"/>
                </a:solidFill>
              </a:rPr>
              <a:t>kits.pdf</a:t>
            </a:r>
            <a:endParaRPr sz="1600" dirty="0"/>
          </a:p>
        </p:txBody>
      </p:sp>
      <p:pic>
        <p:nvPicPr>
          <p:cNvPr id="5" name="Picture 2" descr="©2013 d&amp;omacr;TERRA INTERNATIONAL,LLC+&#10;Sharing d&amp;omacr;TERRA,&#10;with your friends…&#10;FAMILY PHYSICIAN®&#10;KIT&#10; 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8" t="28329" r="22258" b="18121"/>
          <a:stretch/>
        </p:blipFill>
        <p:spPr bwMode="auto">
          <a:xfrm>
            <a:off x="6976305" y="1524000"/>
            <a:ext cx="4775186" cy="335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Benefits of having their own account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43" y="1752600"/>
            <a:ext cx="5920740" cy="4229100"/>
          </a:xfrm>
        </p:spPr>
      </p:pic>
    </p:spTree>
    <p:extLst>
      <p:ext uri="{BB962C8B-B14F-4D97-AF65-F5344CB8AC3E}">
        <p14:creationId xmlns:p14="http://schemas.microsoft.com/office/powerpoint/2010/main" val="205049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Extra benefits in May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94" y="1825625"/>
            <a:ext cx="4187825" cy="4187825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50 points is the same as $50 in oils </a:t>
            </a:r>
          </a:p>
          <a:p>
            <a:r>
              <a:rPr lang="en-US" dirty="0" smtClean="0"/>
              <a:t>Automatically added to both accounts</a:t>
            </a:r>
          </a:p>
          <a:p>
            <a:r>
              <a:rPr lang="en-US" dirty="0" smtClean="0"/>
              <a:t>Unlimited on how many times you can do the deal</a:t>
            </a:r>
          </a:p>
          <a:p>
            <a:r>
              <a:rPr lang="en-US" dirty="0" smtClean="0"/>
              <a:t>You must upgrade to a Wellness Advocate to receive your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8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upgrade to Wellness Advocate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It’s FREE &amp; easy!</a:t>
            </a:r>
          </a:p>
          <a:p>
            <a:r>
              <a:rPr lang="en-US" dirty="0" smtClean="0"/>
              <a:t>Log in at </a:t>
            </a:r>
            <a:r>
              <a:rPr lang="en-US" dirty="0" err="1" smtClean="0"/>
              <a:t>mydoterra.com</a:t>
            </a:r>
            <a:endParaRPr lang="en-US" dirty="0" smtClean="0"/>
          </a:p>
          <a:p>
            <a:r>
              <a:rPr lang="en-US" dirty="0" smtClean="0"/>
              <a:t>Top right, click “Become a Wellness Advocate”</a:t>
            </a:r>
          </a:p>
          <a:p>
            <a:r>
              <a:rPr lang="en-US" dirty="0" smtClean="0"/>
              <a:t>Enter your SSN or Tax ID</a:t>
            </a:r>
          </a:p>
          <a:p>
            <a:r>
              <a:rPr lang="en-US" dirty="0" smtClean="0"/>
              <a:t>Click “Continue” </a:t>
            </a:r>
          </a:p>
          <a:p>
            <a:r>
              <a:rPr lang="en-US" dirty="0" smtClean="0"/>
              <a:t>Boom!  You’re ready to go!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08054"/>
            <a:ext cx="4951413" cy="3022967"/>
          </a:xfrm>
        </p:spPr>
      </p:pic>
    </p:spTree>
    <p:extLst>
      <p:ext uri="{BB962C8B-B14F-4D97-AF65-F5344CB8AC3E}">
        <p14:creationId xmlns:p14="http://schemas.microsoft.com/office/powerpoint/2010/main" val="168647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tf03431377</Template>
  <TotalTime>489</TotalTime>
  <Words>522</Words>
  <Application>Microsoft Macintosh PowerPoint</Application>
  <PresentationFormat>Widescreen</PresentationFormat>
  <Paragraphs>105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Segoe Print</vt:lpstr>
      <vt:lpstr>Arial</vt:lpstr>
      <vt:lpstr>Nature Illustration 16x9</vt:lpstr>
      <vt:lpstr>Sharing Made Easy</vt:lpstr>
      <vt:lpstr>How do you feel about your oils? How do you feel about the person who helped you get oils?</vt:lpstr>
      <vt:lpstr>How would you feel if you didn’t have your oils?</vt:lpstr>
      <vt:lpstr>I don’t know enough</vt:lpstr>
      <vt:lpstr>You are the expert *with your tools &amp; resources</vt:lpstr>
      <vt:lpstr>Sharing isn’t scary!</vt:lpstr>
      <vt:lpstr>Benefits of having their own account</vt:lpstr>
      <vt:lpstr>Extra benefits in May</vt:lpstr>
      <vt:lpstr>How to upgrade to Wellness Advocate</vt:lpstr>
      <vt:lpstr>If you’d like to receive commissions….</vt:lpstr>
      <vt:lpstr>What does this really look like?</vt:lpstr>
      <vt:lpstr>Time to sign them up!</vt:lpstr>
      <vt:lpstr>Next step</vt:lpstr>
      <vt:lpstr>Fill in Information</vt:lpstr>
      <vt:lpstr>Choose the Kit</vt:lpstr>
      <vt:lpstr>That’s it!</vt:lpstr>
      <vt:lpstr>Connect them with resources</vt:lpstr>
      <vt:lpstr>Connect with our team!</vt:lpstr>
    </vt:vector>
  </TitlesOfParts>
  <Manager/>
  <Company/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Sharing Made Easy</dc:title>
  <dc:subject/>
  <dc:creator>Nicole Vincent</dc:creator>
  <cp:keywords/>
  <dc:description/>
  <cp:lastModifiedBy>Nicole Vincent</cp:lastModifiedBy>
  <cp:revision>16</cp:revision>
  <dcterms:created xsi:type="dcterms:W3CDTF">2017-05-08T17:17:16Z</dcterms:created>
  <dcterms:modified xsi:type="dcterms:W3CDTF">2017-05-09T01:26:19Z</dcterms:modified>
  <cp:category/>
</cp:coreProperties>
</file>