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7"/>
  </p:normalViewPr>
  <p:slideViewPr>
    <p:cSldViewPr snapToGrid="0" snapToObjects="1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F886-5EE0-1745-9A9A-78C5A5D45422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FEE6-B9AF-7245-B4A4-4842F8D5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0420A-ACF7-1C42-9517-FDB5ADFF0E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3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D4F6-2060-BE41-B9A1-EC3872F8F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D0CB6-7F3F-0046-AE8B-B10096A7C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5A91-8081-8E4D-B571-47AEFED9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CD985-AC46-0F4B-B878-67E1A6B8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729E-ED83-5244-8311-7EA400EE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5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530F-08BB-6F41-B483-3DB515FA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36B3-BE32-9544-A39D-25453307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BA891-36B4-0943-81A1-AC445BCC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18EAD-FC99-E44B-94CC-5058EA94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2CA9-39D9-934B-B82E-D246D013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AF825-9E0B-6044-A6C6-E3DBD89FC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8D317-4A6F-5A45-8837-EE1A46F61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A1F0F-1827-3145-A9F3-380CDD2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3CF41-9B26-FD4B-AD6A-9BDD7ED0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5991C-20A9-4348-A966-DA041999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4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0501-FA7A-A14E-A0CB-757BE7FF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9639-056F-F34A-8025-D0B362389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73BAE-BF5C-E148-93D7-CAD5E2FE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C30-54AC-FE4F-9498-137B00DB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0ABDA-ACF1-ED4F-B446-637E8CC9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8AC5-B68C-964A-B678-D6B16FAC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FD506-040E-394A-8D9A-01C46503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B83E6-413E-3D44-ADBC-E2E33E6D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6D388-04A2-9F4C-A1BE-CC8C0B83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2B1F7-7D58-ED4F-BE67-B5D1EA74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3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AEFB-89CB-8B47-B8E9-3D57D571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C286-AE22-D240-8CDC-2A9EDD95D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5448E-0610-8143-AAE3-2D577EFD6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F4CFA-68D6-A549-A939-BD78E24E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02EB4-CD29-AA48-BB48-AE38AAFC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C32E7-EFD1-8A4D-B391-9CADA4E8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8A1E-DD53-A940-8B4D-9AF5CFBB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387F7-A728-B04F-BDC5-36F95B727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6D123-4AE4-C946-AB89-486FDC082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C5679-8244-DE40-9719-C3C47CBFF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C7DD4-3BF4-3C48-92B5-061FAFF18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40EB3-C437-AF4B-AD6A-FAAA5008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DA6A6-BC72-164D-ADD4-8B3B74EA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AFA42-B284-4940-A747-A3D1944A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F74E-7778-A241-A2C9-0F324114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3B01B-9810-9D4D-9607-1E461AA3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3726D-7454-7641-B570-9D8D1EF1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CA2FD-C732-4549-9092-2895D882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7184A-E9DB-E44F-9771-F5268BC9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F473F-0D07-AF41-BBC3-AEC172C6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7B19F-DE70-8F45-A0DF-53CFCF08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0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A934-E2FD-E047-A98B-99E9C50A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5103-FF02-2642-B592-337B07AD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9080C-D852-5A47-AE4D-B7081994C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42C3F-3E76-8C41-B10F-7DBA5902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8CA63-25E2-A646-A1ED-BCB119DB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B2D0-9831-D549-A728-8FCD7E84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803B-F161-DA41-B6B0-D1A0E96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F8420-AE69-1046-969D-F79BDBE32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606E6-5D3D-CF47-9786-FD20AF2E9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75358-E285-9D43-B927-8FC9DBC6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B0F22-D40D-404F-B5D6-13F0B6C5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FCA3E-FFF4-434B-9F40-A3EB1A22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B7153-066D-594A-B6F6-2580EFE7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45E6E-DE08-C643-A17C-AF152F5A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23D67-83C0-3748-9969-535AAD806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3E72-17CD-594E-8646-D1EF81F01A27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03157-13A4-3E45-BF8C-A6A5428F1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BC75-9F9E-0543-A99A-DE31383C8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2FA6-6109-4C40-8A0A-71B97357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7E0241B2-EF0F-0846-83B3-AFB2E126C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7829" b="15921"/>
          <a:stretch/>
        </p:blipFill>
        <p:spPr>
          <a:xfrm>
            <a:off x="1647869" y="926926"/>
            <a:ext cx="8896261" cy="50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0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D1F263-2D78-B14D-BAEF-169E3E6E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-133239"/>
            <a:ext cx="4543425" cy="69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704611-B270-444F-82C7-0AAC20D7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08" y="974639"/>
            <a:ext cx="5229654" cy="588336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4F96443-7D6E-CE45-ACAE-08205FD5C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16" y="224305"/>
            <a:ext cx="7113373" cy="18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9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29BD-966C-264A-9375-58B679E8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5E5FB1-E721-7C46-BFD9-4241D554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3989" y="-43310"/>
            <a:ext cx="12345989" cy="694461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074DB3-AB6E-4341-8609-3D0AB8F1534C}"/>
              </a:ext>
            </a:extLst>
          </p:cNvPr>
          <p:cNvSpPr/>
          <p:nvPr/>
        </p:nvSpPr>
        <p:spPr>
          <a:xfrm>
            <a:off x="1258711" y="2486207"/>
            <a:ext cx="9674578" cy="3465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DD851-5910-7645-871F-D5A62CB59543}"/>
              </a:ext>
            </a:extLst>
          </p:cNvPr>
          <p:cNvSpPr txBox="1"/>
          <p:nvPr/>
        </p:nvSpPr>
        <p:spPr>
          <a:xfrm>
            <a:off x="1411286" y="2728913"/>
            <a:ext cx="967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Woodford Bourne Thin" pitchFamily="2" charset="77"/>
              </a:rPr>
              <a:t>- THE NEED FOR ALTERNATE INCOME HAS NEVER BEEN GREATER.</a:t>
            </a:r>
          </a:p>
          <a:p>
            <a:br>
              <a:rPr lang="en-US" sz="2400" dirty="0">
                <a:latin typeface="Woodford Bourne Thin" pitchFamily="2" charset="77"/>
              </a:rPr>
            </a:br>
            <a:r>
              <a:rPr lang="en-US" sz="2400" dirty="0">
                <a:latin typeface="Woodford Bourne Thin" pitchFamily="2" charset="77"/>
              </a:rPr>
              <a:t>- dōTERRA IS THRIVING IN AN ECONOMY THAT IS NOT. </a:t>
            </a:r>
          </a:p>
          <a:p>
            <a:br>
              <a:rPr lang="en-US" sz="2400" dirty="0">
                <a:latin typeface="Woodford Bourne Thin" pitchFamily="2" charset="77"/>
              </a:rPr>
            </a:br>
            <a:r>
              <a:rPr lang="en-US" sz="2400" dirty="0">
                <a:latin typeface="Woodford Bourne Thin" pitchFamily="2" charset="77"/>
              </a:rPr>
              <a:t>- PEOPLE ARE RECOGNIZING THE NEED TO TAKE GREATER RESPONSIBILITY FOR THEIR HEALTH.</a:t>
            </a:r>
          </a:p>
        </p:txBody>
      </p:sp>
    </p:spTree>
    <p:extLst>
      <p:ext uri="{BB962C8B-B14F-4D97-AF65-F5344CB8AC3E}">
        <p14:creationId xmlns:p14="http://schemas.microsoft.com/office/powerpoint/2010/main" val="210153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DE9A-63E1-DE4A-ACA1-F7FD86A4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99F5A02-CB3C-5B46-9D54-485151943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72" y="300038"/>
            <a:ext cx="11658599" cy="6557962"/>
          </a:xfrm>
        </p:spPr>
      </p:pic>
    </p:spTree>
    <p:extLst>
      <p:ext uri="{BB962C8B-B14F-4D97-AF65-F5344CB8AC3E}">
        <p14:creationId xmlns:p14="http://schemas.microsoft.com/office/powerpoint/2010/main" val="89980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0B50-8ECC-384A-84F5-AB8BD69C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4FED7C1-432A-E64F-83EB-CF7E9FDCC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55" y="142342"/>
            <a:ext cx="11511419" cy="6475173"/>
          </a:xfrm>
        </p:spPr>
      </p:pic>
    </p:spTree>
    <p:extLst>
      <p:ext uri="{BB962C8B-B14F-4D97-AF65-F5344CB8AC3E}">
        <p14:creationId xmlns:p14="http://schemas.microsoft.com/office/powerpoint/2010/main" val="182988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67C1-0CCF-CD48-A274-9A402C8D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Content Placeholder 22" descr="A close up of a map&#10;&#10;Description automatically generated">
            <a:extLst>
              <a:ext uri="{FF2B5EF4-FFF2-40B4-BE49-F238E27FC236}">
                <a16:creationId xmlns:a16="http://schemas.microsoft.com/office/drawing/2014/main" id="{13574FAE-F43C-5142-B821-E4D57245A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075" y="79974"/>
            <a:ext cx="8067849" cy="6778026"/>
          </a:xfrm>
        </p:spPr>
      </p:pic>
    </p:spTree>
    <p:extLst>
      <p:ext uri="{BB962C8B-B14F-4D97-AF65-F5344CB8AC3E}">
        <p14:creationId xmlns:p14="http://schemas.microsoft.com/office/powerpoint/2010/main" val="213059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64E-D9EB-1E40-B34F-54D7377F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E3C1C8-95E0-D44D-94EE-14FE22023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781" y="230634"/>
            <a:ext cx="11374337" cy="6398064"/>
          </a:xfrm>
        </p:spPr>
      </p:pic>
    </p:spTree>
    <p:extLst>
      <p:ext uri="{BB962C8B-B14F-4D97-AF65-F5344CB8AC3E}">
        <p14:creationId xmlns:p14="http://schemas.microsoft.com/office/powerpoint/2010/main" val="39648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A8B9-4728-314B-80D8-39D992D5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8EA70-C2DE-7B42-A819-4CD34D36A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76" y="226224"/>
            <a:ext cx="11387648" cy="6405552"/>
          </a:xfrm>
        </p:spPr>
      </p:pic>
    </p:spTree>
    <p:extLst>
      <p:ext uri="{BB962C8B-B14F-4D97-AF65-F5344CB8AC3E}">
        <p14:creationId xmlns:p14="http://schemas.microsoft.com/office/powerpoint/2010/main" val="152182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C5CC-03AA-2D47-BF14-51D7D339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AC686-8EC1-5E4B-9011-0FF6C2BA7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647" y="207103"/>
            <a:ext cx="11174705" cy="6285772"/>
          </a:xfrm>
        </p:spPr>
      </p:pic>
    </p:spTree>
    <p:extLst>
      <p:ext uri="{BB962C8B-B14F-4D97-AF65-F5344CB8AC3E}">
        <p14:creationId xmlns:p14="http://schemas.microsoft.com/office/powerpoint/2010/main" val="354346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</Words>
  <Application>Microsoft Macintosh PowerPoint</Application>
  <PresentationFormat>Widescreen</PresentationFormat>
  <Paragraphs>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Woodford Bourne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Moore</dc:creator>
  <cp:lastModifiedBy>Nate Moore</cp:lastModifiedBy>
  <cp:revision>1</cp:revision>
  <dcterms:created xsi:type="dcterms:W3CDTF">2020-05-04T23:10:39Z</dcterms:created>
  <dcterms:modified xsi:type="dcterms:W3CDTF">2020-05-04T23:15:33Z</dcterms:modified>
</cp:coreProperties>
</file>