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412" r:id="rId3"/>
    <p:sldId id="360" r:id="rId4"/>
    <p:sldId id="359" r:id="rId5"/>
    <p:sldId id="381" r:id="rId6"/>
    <p:sldId id="382" r:id="rId7"/>
    <p:sldId id="383" r:id="rId8"/>
    <p:sldId id="407" r:id="rId9"/>
    <p:sldId id="357" r:id="rId10"/>
    <p:sldId id="358" r:id="rId11"/>
    <p:sldId id="439" r:id="rId12"/>
    <p:sldId id="314" r:id="rId13"/>
    <p:sldId id="395" r:id="rId14"/>
    <p:sldId id="292" r:id="rId15"/>
    <p:sldId id="321" r:id="rId16"/>
    <p:sldId id="402" r:id="rId17"/>
    <p:sldId id="320" r:id="rId18"/>
    <p:sldId id="325" r:id="rId19"/>
    <p:sldId id="408" r:id="rId20"/>
    <p:sldId id="405" r:id="rId21"/>
    <p:sldId id="330" r:id="rId22"/>
    <p:sldId id="396" r:id="rId23"/>
    <p:sldId id="374" r:id="rId24"/>
    <p:sldId id="297" r:id="rId25"/>
    <p:sldId id="317" r:id="rId26"/>
    <p:sldId id="298" r:id="rId27"/>
    <p:sldId id="335" r:id="rId28"/>
    <p:sldId id="336" r:id="rId29"/>
    <p:sldId id="364" r:id="rId30"/>
    <p:sldId id="389" r:id="rId31"/>
    <p:sldId id="416" r:id="rId32"/>
    <p:sldId id="390" r:id="rId33"/>
    <p:sldId id="437" r:id="rId34"/>
    <p:sldId id="438" r:id="rId35"/>
    <p:sldId id="436" r:id="rId36"/>
    <p:sldId id="394"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833" autoAdjust="0"/>
  </p:normalViewPr>
  <p:slideViewPr>
    <p:cSldViewPr>
      <p:cViewPr varScale="1">
        <p:scale>
          <a:sx n="85" d="100"/>
          <a:sy n="85" d="100"/>
        </p:scale>
        <p:origin x="1146" y="84"/>
      </p:cViewPr>
      <p:guideLst>
        <p:guide orient="horz" pos="2160"/>
        <p:guide pos="2880"/>
      </p:guideLst>
    </p:cSldViewPr>
  </p:slideViewPr>
  <p:outlineViewPr>
    <p:cViewPr>
      <p:scale>
        <a:sx n="33" d="100"/>
        <a:sy n="33" d="100"/>
      </p:scale>
      <p:origin x="0" y="1389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diagrams/_rels/data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_rels/data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image" Target="../media/image10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image" Target="../media/image10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27824-AEFD-4162-82D3-CA0161DCFE2B}"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47B479C3-26EA-42AA-8AD7-DF9CC9F15F80}">
      <dgm:prSet phldrT="[Text]"/>
      <dgm:spPr>
        <a:solidFill>
          <a:schemeClr val="accent3"/>
        </a:solidFill>
      </dgm:spPr>
      <dgm:t>
        <a:bodyPr/>
        <a:lstStyle/>
        <a:p>
          <a:r>
            <a:rPr lang="en-US" b="1" u="none" dirty="0"/>
            <a:t>Lemon</a:t>
          </a:r>
        </a:p>
      </dgm:t>
    </dgm:pt>
    <dgm:pt modelId="{6C87541E-CF13-4963-A2A3-F5DE021007D5}" type="parTrans" cxnId="{78B8E292-E23A-4735-9435-65104DCCF8C8}">
      <dgm:prSet/>
      <dgm:spPr/>
      <dgm:t>
        <a:bodyPr/>
        <a:lstStyle/>
        <a:p>
          <a:endParaRPr lang="en-US"/>
        </a:p>
      </dgm:t>
    </dgm:pt>
    <dgm:pt modelId="{9B2B8B85-F6EA-4816-B01D-2C7943F078F5}" type="sibTrans" cxnId="{78B8E292-E23A-4735-9435-65104DCCF8C8}">
      <dgm:prSet/>
      <dgm:spPr/>
      <dgm:t>
        <a:bodyPr/>
        <a:lstStyle/>
        <a:p>
          <a:endParaRPr lang="en-US"/>
        </a:p>
      </dgm:t>
    </dgm:pt>
    <dgm:pt modelId="{22263550-4157-474A-8CF7-61707BBAD33B}">
      <dgm:prSet phldrT="[Text]"/>
      <dgm:spPr>
        <a:solidFill>
          <a:schemeClr val="accent3"/>
        </a:solidFill>
      </dgm:spPr>
      <dgm:t>
        <a:bodyPr/>
        <a:lstStyle/>
        <a:p>
          <a:r>
            <a:rPr lang="en-US" dirty="0"/>
            <a:t>Dries up Mucus, Soothes Throat, Eases Cough, Slows down Runny/Stuffy Nose</a:t>
          </a:r>
        </a:p>
      </dgm:t>
    </dgm:pt>
    <dgm:pt modelId="{775E8D57-DEBB-48F9-BDD6-80324C282B0A}" type="parTrans" cxnId="{656B2030-2ECD-4BB8-A332-6FAF216441ED}">
      <dgm:prSet/>
      <dgm:spPr/>
      <dgm:t>
        <a:bodyPr/>
        <a:lstStyle/>
        <a:p>
          <a:endParaRPr lang="en-US"/>
        </a:p>
      </dgm:t>
    </dgm:pt>
    <dgm:pt modelId="{180265BE-378B-43B9-BC13-FE463EE64867}" type="sibTrans" cxnId="{656B2030-2ECD-4BB8-A332-6FAF216441ED}">
      <dgm:prSet/>
      <dgm:spPr/>
      <dgm:t>
        <a:bodyPr/>
        <a:lstStyle/>
        <a:p>
          <a:endParaRPr lang="en-US"/>
        </a:p>
      </dgm:t>
    </dgm:pt>
    <dgm:pt modelId="{D57E9C5C-4735-496F-A834-EB9B910E20E1}">
      <dgm:prSet phldrT="[Text]"/>
      <dgm:spPr>
        <a:solidFill>
          <a:schemeClr val="accent5"/>
        </a:solidFill>
      </dgm:spPr>
      <dgm:t>
        <a:bodyPr/>
        <a:lstStyle/>
        <a:p>
          <a:r>
            <a:rPr lang="en-US" b="1" dirty="0"/>
            <a:t>Breathe</a:t>
          </a:r>
        </a:p>
      </dgm:t>
    </dgm:pt>
    <dgm:pt modelId="{5FD8B117-27FB-4952-A56E-D55D55887ACE}" type="parTrans" cxnId="{A243C633-6704-495D-9AD6-858BCBC9DE94}">
      <dgm:prSet/>
      <dgm:spPr/>
      <dgm:t>
        <a:bodyPr/>
        <a:lstStyle/>
        <a:p>
          <a:endParaRPr lang="en-US"/>
        </a:p>
      </dgm:t>
    </dgm:pt>
    <dgm:pt modelId="{4A3615AC-A90D-4E51-90B5-51C461CC7F1D}" type="sibTrans" cxnId="{A243C633-6704-495D-9AD6-858BCBC9DE94}">
      <dgm:prSet/>
      <dgm:spPr/>
      <dgm:t>
        <a:bodyPr/>
        <a:lstStyle/>
        <a:p>
          <a:endParaRPr lang="en-US"/>
        </a:p>
      </dgm:t>
    </dgm:pt>
    <dgm:pt modelId="{0753FAE3-71A8-4FA2-B611-E4EF2DC461ED}">
      <dgm:prSet phldrT="[Text]"/>
      <dgm:spPr>
        <a:solidFill>
          <a:schemeClr val="accent5"/>
        </a:solidFill>
      </dgm:spPr>
      <dgm:t>
        <a:bodyPr/>
        <a:lstStyle/>
        <a:p>
          <a:r>
            <a:rPr lang="en-US" dirty="0"/>
            <a:t>Supports all types of Respiratory Functions</a:t>
          </a:r>
        </a:p>
      </dgm:t>
    </dgm:pt>
    <dgm:pt modelId="{2E462619-8BB0-4709-8AC2-FB86284CA7AE}" type="parTrans" cxnId="{1BD7AC64-5249-4137-A276-A0D52CB76451}">
      <dgm:prSet/>
      <dgm:spPr/>
      <dgm:t>
        <a:bodyPr/>
        <a:lstStyle/>
        <a:p>
          <a:endParaRPr lang="en-US"/>
        </a:p>
      </dgm:t>
    </dgm:pt>
    <dgm:pt modelId="{6B9A06C3-4862-45DA-8DB2-6E35A603B899}" type="sibTrans" cxnId="{1BD7AC64-5249-4137-A276-A0D52CB76451}">
      <dgm:prSet/>
      <dgm:spPr/>
      <dgm:t>
        <a:bodyPr/>
        <a:lstStyle/>
        <a:p>
          <a:endParaRPr lang="en-US"/>
        </a:p>
      </dgm:t>
    </dgm:pt>
    <dgm:pt modelId="{C99F016E-F35B-4FEA-95F0-A57579B1345D}">
      <dgm:prSet phldrT="[Text]"/>
      <dgm:spPr/>
      <dgm:t>
        <a:bodyPr/>
        <a:lstStyle/>
        <a:p>
          <a:r>
            <a:rPr lang="en-US" dirty="0"/>
            <a:t>Head tension, </a:t>
          </a:r>
          <a:r>
            <a:rPr lang="en-US" dirty="0" err="1"/>
            <a:t>Tempurature</a:t>
          </a:r>
          <a:r>
            <a:rPr lang="en-US" dirty="0"/>
            <a:t> balance, Eases Cough and Congestion, Opens up Airways, Digestive Support, Cooling and Soothing to Throat</a:t>
          </a:r>
        </a:p>
      </dgm:t>
    </dgm:pt>
    <dgm:pt modelId="{CE383077-D666-4189-81B5-92D00E44507B}">
      <dgm:prSet phldrT="[Text]"/>
      <dgm:spPr/>
      <dgm:t>
        <a:bodyPr/>
        <a:lstStyle/>
        <a:p>
          <a:r>
            <a:rPr lang="en-US" b="1" u="none" dirty="0"/>
            <a:t>Peppermint</a:t>
          </a:r>
        </a:p>
      </dgm:t>
    </dgm:pt>
    <dgm:pt modelId="{ADC11757-3835-46B5-B22F-1664BE7BC094}" type="sibTrans" cxnId="{14CB406A-F0ED-492C-9307-E3E470CB3BDF}">
      <dgm:prSet/>
      <dgm:spPr/>
      <dgm:t>
        <a:bodyPr/>
        <a:lstStyle/>
        <a:p>
          <a:endParaRPr lang="en-US"/>
        </a:p>
      </dgm:t>
    </dgm:pt>
    <dgm:pt modelId="{65A8C556-85F0-42B9-9958-36E50E0D1C73}" type="parTrans" cxnId="{14CB406A-F0ED-492C-9307-E3E470CB3BDF}">
      <dgm:prSet/>
      <dgm:spPr/>
      <dgm:t>
        <a:bodyPr/>
        <a:lstStyle/>
        <a:p>
          <a:endParaRPr lang="en-US"/>
        </a:p>
      </dgm:t>
    </dgm:pt>
    <dgm:pt modelId="{81148AF1-681B-40E4-B554-D07A4A192C0E}" type="sibTrans" cxnId="{6150217F-F661-4E8E-8398-8280EB4E175E}">
      <dgm:prSet/>
      <dgm:spPr/>
      <dgm:t>
        <a:bodyPr/>
        <a:lstStyle/>
        <a:p>
          <a:endParaRPr lang="en-US"/>
        </a:p>
      </dgm:t>
    </dgm:pt>
    <dgm:pt modelId="{041A2AE5-7711-47A0-81A2-38135792A127}" type="parTrans" cxnId="{6150217F-F661-4E8E-8398-8280EB4E175E}">
      <dgm:prSet/>
      <dgm:spPr/>
      <dgm:t>
        <a:bodyPr/>
        <a:lstStyle/>
        <a:p>
          <a:endParaRPr lang="en-US"/>
        </a:p>
      </dgm:t>
    </dgm:pt>
    <dgm:pt modelId="{50461777-8EDA-4915-9B69-0C22E050B400}" type="pres">
      <dgm:prSet presAssocID="{04127824-AEFD-4162-82D3-CA0161DCFE2B}" presName="linear" presStyleCnt="0">
        <dgm:presLayoutVars>
          <dgm:dir/>
          <dgm:resizeHandles val="exact"/>
        </dgm:presLayoutVars>
      </dgm:prSet>
      <dgm:spPr/>
      <dgm:t>
        <a:bodyPr/>
        <a:lstStyle/>
        <a:p>
          <a:endParaRPr lang="fil-PH"/>
        </a:p>
      </dgm:t>
    </dgm:pt>
    <dgm:pt modelId="{A58EBE94-7DBD-4F8F-B6C4-47DE256EF023}" type="pres">
      <dgm:prSet presAssocID="{47B479C3-26EA-42AA-8AD7-DF9CC9F15F80}" presName="comp" presStyleCnt="0"/>
      <dgm:spPr/>
    </dgm:pt>
    <dgm:pt modelId="{FBCF8253-94C5-46D9-BE0E-28555018A4BA}" type="pres">
      <dgm:prSet presAssocID="{47B479C3-26EA-42AA-8AD7-DF9CC9F15F80}" presName="box" presStyleLbl="node1" presStyleIdx="0" presStyleCnt="3"/>
      <dgm:spPr/>
      <dgm:t>
        <a:bodyPr/>
        <a:lstStyle/>
        <a:p>
          <a:endParaRPr lang="fil-PH"/>
        </a:p>
      </dgm:t>
    </dgm:pt>
    <dgm:pt modelId="{CB63D0A6-A520-4EAB-8E94-72C579094843}" type="pres">
      <dgm:prSet presAssocID="{47B479C3-26EA-42AA-8AD7-DF9CC9F15F80}" presName="img" presStyleLbl="fgImgPlace1" presStyleIdx="0" presStyleCnt="3"/>
      <dgm:spPr>
        <a:blipFill rotWithShape="0">
          <a:blip xmlns:r="http://schemas.openxmlformats.org/officeDocument/2006/relationships" r:embed="rId1"/>
          <a:stretch>
            <a:fillRect/>
          </a:stretch>
        </a:blipFill>
      </dgm:spPr>
    </dgm:pt>
    <dgm:pt modelId="{F856312A-79FF-4108-AF2C-E5BA4C4FA22A}" type="pres">
      <dgm:prSet presAssocID="{47B479C3-26EA-42AA-8AD7-DF9CC9F15F80}" presName="text" presStyleLbl="node1" presStyleIdx="0" presStyleCnt="3">
        <dgm:presLayoutVars>
          <dgm:bulletEnabled val="1"/>
        </dgm:presLayoutVars>
      </dgm:prSet>
      <dgm:spPr/>
      <dgm:t>
        <a:bodyPr/>
        <a:lstStyle/>
        <a:p>
          <a:endParaRPr lang="fil-PH"/>
        </a:p>
      </dgm:t>
    </dgm:pt>
    <dgm:pt modelId="{71C20089-55EE-4C1B-898A-ECF33B262E26}" type="pres">
      <dgm:prSet presAssocID="{9B2B8B85-F6EA-4816-B01D-2C7943F078F5}" presName="spacer" presStyleCnt="0"/>
      <dgm:spPr/>
    </dgm:pt>
    <dgm:pt modelId="{B50441E2-0AEA-4E06-B1D6-7E9CF58A1DBF}" type="pres">
      <dgm:prSet presAssocID="{CE383077-D666-4189-81B5-92D00E44507B}" presName="comp" presStyleCnt="0"/>
      <dgm:spPr/>
    </dgm:pt>
    <dgm:pt modelId="{CD46956C-8DF1-4BC0-A5CF-144902E6C670}" type="pres">
      <dgm:prSet presAssocID="{CE383077-D666-4189-81B5-92D00E44507B}" presName="box" presStyleLbl="node1" presStyleIdx="1" presStyleCnt="3"/>
      <dgm:spPr/>
      <dgm:t>
        <a:bodyPr/>
        <a:lstStyle/>
        <a:p>
          <a:endParaRPr lang="fil-PH"/>
        </a:p>
      </dgm:t>
    </dgm:pt>
    <dgm:pt modelId="{3B7BEB7C-11B7-4E0A-B881-5876E73E90B0}" type="pres">
      <dgm:prSet presAssocID="{CE383077-D666-4189-81B5-92D00E44507B}" presName="img" presStyleLbl="fgImgPlace1" presStyleIdx="1" presStyleCnt="3"/>
      <dgm:spPr>
        <a:blipFill rotWithShape="0">
          <a:blip xmlns:r="http://schemas.openxmlformats.org/officeDocument/2006/relationships" r:embed="rId2"/>
          <a:stretch>
            <a:fillRect/>
          </a:stretch>
        </a:blipFill>
      </dgm:spPr>
    </dgm:pt>
    <dgm:pt modelId="{EF31C505-64D9-4BC0-8200-D46A24D6B081}" type="pres">
      <dgm:prSet presAssocID="{CE383077-D666-4189-81B5-92D00E44507B}" presName="text" presStyleLbl="node1" presStyleIdx="1" presStyleCnt="3">
        <dgm:presLayoutVars>
          <dgm:bulletEnabled val="1"/>
        </dgm:presLayoutVars>
      </dgm:prSet>
      <dgm:spPr/>
      <dgm:t>
        <a:bodyPr/>
        <a:lstStyle/>
        <a:p>
          <a:endParaRPr lang="fil-PH"/>
        </a:p>
      </dgm:t>
    </dgm:pt>
    <dgm:pt modelId="{63D4E28E-FAD1-407A-8232-688310ADE603}" type="pres">
      <dgm:prSet presAssocID="{ADC11757-3835-46B5-B22F-1664BE7BC094}" presName="spacer" presStyleCnt="0"/>
      <dgm:spPr/>
    </dgm:pt>
    <dgm:pt modelId="{4D8F634E-A9AF-4C6E-8930-9E1C97328B47}" type="pres">
      <dgm:prSet presAssocID="{D57E9C5C-4735-496F-A834-EB9B910E20E1}" presName="comp" presStyleCnt="0"/>
      <dgm:spPr/>
    </dgm:pt>
    <dgm:pt modelId="{C00AB504-3A9D-4BD7-ACAD-5FB0217631D6}" type="pres">
      <dgm:prSet presAssocID="{D57E9C5C-4735-496F-A834-EB9B910E20E1}" presName="box" presStyleLbl="node1" presStyleIdx="2" presStyleCnt="3"/>
      <dgm:spPr/>
      <dgm:t>
        <a:bodyPr/>
        <a:lstStyle/>
        <a:p>
          <a:endParaRPr lang="fil-PH"/>
        </a:p>
      </dgm:t>
    </dgm:pt>
    <dgm:pt modelId="{43A6CC63-6151-45B3-A6FA-7F5CF05B071B}" type="pres">
      <dgm:prSet presAssocID="{D57E9C5C-4735-496F-A834-EB9B910E20E1}" presName="img" presStyleLbl="fgImgPlace1" presStyleIdx="2" presStyleCnt="3"/>
      <dgm:spPr>
        <a:blipFill rotWithShape="0">
          <a:blip xmlns:r="http://schemas.openxmlformats.org/officeDocument/2006/relationships" r:embed="rId3"/>
          <a:stretch>
            <a:fillRect/>
          </a:stretch>
        </a:blipFill>
      </dgm:spPr>
    </dgm:pt>
    <dgm:pt modelId="{2831803A-A213-40AB-AE69-E0F6F1D034D3}" type="pres">
      <dgm:prSet presAssocID="{D57E9C5C-4735-496F-A834-EB9B910E20E1}" presName="text" presStyleLbl="node1" presStyleIdx="2" presStyleCnt="3">
        <dgm:presLayoutVars>
          <dgm:bulletEnabled val="1"/>
        </dgm:presLayoutVars>
      </dgm:prSet>
      <dgm:spPr/>
      <dgm:t>
        <a:bodyPr/>
        <a:lstStyle/>
        <a:p>
          <a:endParaRPr lang="fil-PH"/>
        </a:p>
      </dgm:t>
    </dgm:pt>
  </dgm:ptLst>
  <dgm:cxnLst>
    <dgm:cxn modelId="{A243C633-6704-495D-9AD6-858BCBC9DE94}" srcId="{04127824-AEFD-4162-82D3-CA0161DCFE2B}" destId="{D57E9C5C-4735-496F-A834-EB9B910E20E1}" srcOrd="2" destOrd="0" parTransId="{5FD8B117-27FB-4952-A56E-D55D55887ACE}" sibTransId="{4A3615AC-A90D-4E51-90B5-51C461CC7F1D}"/>
    <dgm:cxn modelId="{47B71102-7FC7-4A6C-8484-85F4E1ADCA1D}" type="presOf" srcId="{D57E9C5C-4735-496F-A834-EB9B910E20E1}" destId="{2831803A-A213-40AB-AE69-E0F6F1D034D3}" srcOrd="1" destOrd="0" presId="urn:microsoft.com/office/officeart/2005/8/layout/vList4#1"/>
    <dgm:cxn modelId="{33F82CEE-C530-4484-9E7C-B94328588898}" type="presOf" srcId="{D57E9C5C-4735-496F-A834-EB9B910E20E1}" destId="{C00AB504-3A9D-4BD7-ACAD-5FB0217631D6}" srcOrd="0" destOrd="0" presId="urn:microsoft.com/office/officeart/2005/8/layout/vList4#1"/>
    <dgm:cxn modelId="{087F8EE7-1669-4721-A29E-45607AA7C7C7}" type="presOf" srcId="{CE383077-D666-4189-81B5-92D00E44507B}" destId="{EF31C505-64D9-4BC0-8200-D46A24D6B081}" srcOrd="1" destOrd="0" presId="urn:microsoft.com/office/officeart/2005/8/layout/vList4#1"/>
    <dgm:cxn modelId="{C2BBA162-1996-4354-B091-F67399AE3A36}" type="presOf" srcId="{47B479C3-26EA-42AA-8AD7-DF9CC9F15F80}" destId="{F856312A-79FF-4108-AF2C-E5BA4C4FA22A}" srcOrd="1" destOrd="0" presId="urn:microsoft.com/office/officeart/2005/8/layout/vList4#1"/>
    <dgm:cxn modelId="{1BD7AC64-5249-4137-A276-A0D52CB76451}" srcId="{D57E9C5C-4735-496F-A834-EB9B910E20E1}" destId="{0753FAE3-71A8-4FA2-B611-E4EF2DC461ED}" srcOrd="0" destOrd="0" parTransId="{2E462619-8BB0-4709-8AC2-FB86284CA7AE}" sibTransId="{6B9A06C3-4862-45DA-8DB2-6E35A603B899}"/>
    <dgm:cxn modelId="{E6B97FF9-4A98-47A1-8249-F7CF10B832C5}" type="presOf" srcId="{22263550-4157-474A-8CF7-61707BBAD33B}" destId="{FBCF8253-94C5-46D9-BE0E-28555018A4BA}" srcOrd="0" destOrd="1" presId="urn:microsoft.com/office/officeart/2005/8/layout/vList4#1"/>
    <dgm:cxn modelId="{3FFEB984-84CB-4AEB-8033-FFEA76C1EE76}" type="presOf" srcId="{C99F016E-F35B-4FEA-95F0-A57579B1345D}" destId="{EF31C505-64D9-4BC0-8200-D46A24D6B081}" srcOrd="1" destOrd="1" presId="urn:microsoft.com/office/officeart/2005/8/layout/vList4#1"/>
    <dgm:cxn modelId="{DC73294A-5950-4017-87A6-877B42581363}" type="presOf" srcId="{04127824-AEFD-4162-82D3-CA0161DCFE2B}" destId="{50461777-8EDA-4915-9B69-0C22E050B400}" srcOrd="0" destOrd="0" presId="urn:microsoft.com/office/officeart/2005/8/layout/vList4#1"/>
    <dgm:cxn modelId="{8E6A53D7-16F1-4058-AD15-89F4D268C507}" type="presOf" srcId="{22263550-4157-474A-8CF7-61707BBAD33B}" destId="{F856312A-79FF-4108-AF2C-E5BA4C4FA22A}" srcOrd="1" destOrd="1" presId="urn:microsoft.com/office/officeart/2005/8/layout/vList4#1"/>
    <dgm:cxn modelId="{F4C7B04A-6D1E-4C79-9F8B-F4841BE8F36A}" type="presOf" srcId="{CE383077-D666-4189-81B5-92D00E44507B}" destId="{CD46956C-8DF1-4BC0-A5CF-144902E6C670}" srcOrd="0" destOrd="0" presId="urn:microsoft.com/office/officeart/2005/8/layout/vList4#1"/>
    <dgm:cxn modelId="{14CB406A-F0ED-492C-9307-E3E470CB3BDF}" srcId="{04127824-AEFD-4162-82D3-CA0161DCFE2B}" destId="{CE383077-D666-4189-81B5-92D00E44507B}" srcOrd="1" destOrd="0" parTransId="{65A8C556-85F0-42B9-9958-36E50E0D1C73}" sibTransId="{ADC11757-3835-46B5-B22F-1664BE7BC094}"/>
    <dgm:cxn modelId="{78B8E292-E23A-4735-9435-65104DCCF8C8}" srcId="{04127824-AEFD-4162-82D3-CA0161DCFE2B}" destId="{47B479C3-26EA-42AA-8AD7-DF9CC9F15F80}" srcOrd="0" destOrd="0" parTransId="{6C87541E-CF13-4963-A2A3-F5DE021007D5}" sibTransId="{9B2B8B85-F6EA-4816-B01D-2C7943F078F5}"/>
    <dgm:cxn modelId="{E470DE2E-40B2-4FE8-95D5-1BBE2DEDF349}" type="presOf" srcId="{C99F016E-F35B-4FEA-95F0-A57579B1345D}" destId="{CD46956C-8DF1-4BC0-A5CF-144902E6C670}" srcOrd="0" destOrd="1" presId="urn:microsoft.com/office/officeart/2005/8/layout/vList4#1"/>
    <dgm:cxn modelId="{656B2030-2ECD-4BB8-A332-6FAF216441ED}" srcId="{47B479C3-26EA-42AA-8AD7-DF9CC9F15F80}" destId="{22263550-4157-474A-8CF7-61707BBAD33B}" srcOrd="0" destOrd="0" parTransId="{775E8D57-DEBB-48F9-BDD6-80324C282B0A}" sibTransId="{180265BE-378B-43B9-BC13-FE463EE64867}"/>
    <dgm:cxn modelId="{6150217F-F661-4E8E-8398-8280EB4E175E}" srcId="{CE383077-D666-4189-81B5-92D00E44507B}" destId="{C99F016E-F35B-4FEA-95F0-A57579B1345D}" srcOrd="0" destOrd="0" parTransId="{041A2AE5-7711-47A0-81A2-38135792A127}" sibTransId="{81148AF1-681B-40E4-B554-D07A4A192C0E}"/>
    <dgm:cxn modelId="{19EE5389-7143-48E5-A3E6-2523A6202705}" type="presOf" srcId="{0753FAE3-71A8-4FA2-B611-E4EF2DC461ED}" destId="{2831803A-A213-40AB-AE69-E0F6F1D034D3}" srcOrd="1" destOrd="1" presId="urn:microsoft.com/office/officeart/2005/8/layout/vList4#1"/>
    <dgm:cxn modelId="{29AAE99C-6F6E-43AF-BF20-EE9AC03C964C}" type="presOf" srcId="{47B479C3-26EA-42AA-8AD7-DF9CC9F15F80}" destId="{FBCF8253-94C5-46D9-BE0E-28555018A4BA}" srcOrd="0" destOrd="0" presId="urn:microsoft.com/office/officeart/2005/8/layout/vList4#1"/>
    <dgm:cxn modelId="{7666BBDD-C1A0-4455-AD81-296C00726BDB}" type="presOf" srcId="{0753FAE3-71A8-4FA2-B611-E4EF2DC461ED}" destId="{C00AB504-3A9D-4BD7-ACAD-5FB0217631D6}" srcOrd="0" destOrd="1" presId="urn:microsoft.com/office/officeart/2005/8/layout/vList4#1"/>
    <dgm:cxn modelId="{AE43C6BF-BB63-4A08-960E-FCBBF6A4A7B4}" type="presParOf" srcId="{50461777-8EDA-4915-9B69-0C22E050B400}" destId="{A58EBE94-7DBD-4F8F-B6C4-47DE256EF023}" srcOrd="0" destOrd="0" presId="urn:microsoft.com/office/officeart/2005/8/layout/vList4#1"/>
    <dgm:cxn modelId="{399D4C8C-0B25-43DC-9AC0-078674FE123A}" type="presParOf" srcId="{A58EBE94-7DBD-4F8F-B6C4-47DE256EF023}" destId="{FBCF8253-94C5-46D9-BE0E-28555018A4BA}" srcOrd="0" destOrd="0" presId="urn:microsoft.com/office/officeart/2005/8/layout/vList4#1"/>
    <dgm:cxn modelId="{73DE4F5D-DBB8-42B8-851F-8EFA26FA4E3B}" type="presParOf" srcId="{A58EBE94-7DBD-4F8F-B6C4-47DE256EF023}" destId="{CB63D0A6-A520-4EAB-8E94-72C579094843}" srcOrd="1" destOrd="0" presId="urn:microsoft.com/office/officeart/2005/8/layout/vList4#1"/>
    <dgm:cxn modelId="{2CC67B7E-26B5-4AE7-8D08-061B3BBFB41A}" type="presParOf" srcId="{A58EBE94-7DBD-4F8F-B6C4-47DE256EF023}" destId="{F856312A-79FF-4108-AF2C-E5BA4C4FA22A}" srcOrd="2" destOrd="0" presId="urn:microsoft.com/office/officeart/2005/8/layout/vList4#1"/>
    <dgm:cxn modelId="{77CEC299-7834-47C8-A964-B3E1C4142131}" type="presParOf" srcId="{50461777-8EDA-4915-9B69-0C22E050B400}" destId="{71C20089-55EE-4C1B-898A-ECF33B262E26}" srcOrd="1" destOrd="0" presId="urn:microsoft.com/office/officeart/2005/8/layout/vList4#1"/>
    <dgm:cxn modelId="{A987DF22-7706-4C04-9A76-5B1F5F6697FD}" type="presParOf" srcId="{50461777-8EDA-4915-9B69-0C22E050B400}" destId="{B50441E2-0AEA-4E06-B1D6-7E9CF58A1DBF}" srcOrd="2" destOrd="0" presId="urn:microsoft.com/office/officeart/2005/8/layout/vList4#1"/>
    <dgm:cxn modelId="{7726F45E-EDB0-4E73-BEF6-D65B90B725D3}" type="presParOf" srcId="{B50441E2-0AEA-4E06-B1D6-7E9CF58A1DBF}" destId="{CD46956C-8DF1-4BC0-A5CF-144902E6C670}" srcOrd="0" destOrd="0" presId="urn:microsoft.com/office/officeart/2005/8/layout/vList4#1"/>
    <dgm:cxn modelId="{D10784F4-CFDE-4C59-98DB-70933EF7EAFC}" type="presParOf" srcId="{B50441E2-0AEA-4E06-B1D6-7E9CF58A1DBF}" destId="{3B7BEB7C-11B7-4E0A-B881-5876E73E90B0}" srcOrd="1" destOrd="0" presId="urn:microsoft.com/office/officeart/2005/8/layout/vList4#1"/>
    <dgm:cxn modelId="{1F85DFC8-5B67-430B-AF76-26C7FA12D91E}" type="presParOf" srcId="{B50441E2-0AEA-4E06-B1D6-7E9CF58A1DBF}" destId="{EF31C505-64D9-4BC0-8200-D46A24D6B081}" srcOrd="2" destOrd="0" presId="urn:microsoft.com/office/officeart/2005/8/layout/vList4#1"/>
    <dgm:cxn modelId="{2079C3CE-4C1E-4C90-9F2A-1DDCAA21B46A}" type="presParOf" srcId="{50461777-8EDA-4915-9B69-0C22E050B400}" destId="{63D4E28E-FAD1-407A-8232-688310ADE603}" srcOrd="3" destOrd="0" presId="urn:microsoft.com/office/officeart/2005/8/layout/vList4#1"/>
    <dgm:cxn modelId="{18860415-8F90-405C-A172-E4C7BCF7B7F4}" type="presParOf" srcId="{50461777-8EDA-4915-9B69-0C22E050B400}" destId="{4D8F634E-A9AF-4C6E-8930-9E1C97328B47}" srcOrd="4" destOrd="0" presId="urn:microsoft.com/office/officeart/2005/8/layout/vList4#1"/>
    <dgm:cxn modelId="{A1342C56-9F38-4003-89F2-C7C763CE9FE3}" type="presParOf" srcId="{4D8F634E-A9AF-4C6E-8930-9E1C97328B47}" destId="{C00AB504-3A9D-4BD7-ACAD-5FB0217631D6}" srcOrd="0" destOrd="0" presId="urn:microsoft.com/office/officeart/2005/8/layout/vList4#1"/>
    <dgm:cxn modelId="{16E95BA3-3501-475C-BE3A-AAA52600BD00}" type="presParOf" srcId="{4D8F634E-A9AF-4C6E-8930-9E1C97328B47}" destId="{43A6CC63-6151-45B3-A6FA-7F5CF05B071B}" srcOrd="1" destOrd="0" presId="urn:microsoft.com/office/officeart/2005/8/layout/vList4#1"/>
    <dgm:cxn modelId="{F45A7897-72F6-4CD9-9970-98F3847A0055}" type="presParOf" srcId="{4D8F634E-A9AF-4C6E-8930-9E1C97328B47}" destId="{2831803A-A213-40AB-AE69-E0F6F1D034D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27824-AEFD-4162-82D3-CA0161DCFE2B}"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47B479C3-26EA-42AA-8AD7-DF9CC9F15F80}">
      <dgm:prSet phldrT="[Text]"/>
      <dgm:spPr>
        <a:solidFill>
          <a:schemeClr val="accent2"/>
        </a:solidFill>
      </dgm:spPr>
      <dgm:t>
        <a:bodyPr/>
        <a:lstStyle/>
        <a:p>
          <a:r>
            <a:rPr lang="en-US" b="1" dirty="0"/>
            <a:t>DigestZen</a:t>
          </a:r>
        </a:p>
      </dgm:t>
    </dgm:pt>
    <dgm:pt modelId="{6C87541E-CF13-4963-A2A3-F5DE021007D5}" type="parTrans" cxnId="{78B8E292-E23A-4735-9435-65104DCCF8C8}">
      <dgm:prSet/>
      <dgm:spPr/>
      <dgm:t>
        <a:bodyPr/>
        <a:lstStyle/>
        <a:p>
          <a:endParaRPr lang="en-US"/>
        </a:p>
      </dgm:t>
    </dgm:pt>
    <dgm:pt modelId="{9B2B8B85-F6EA-4816-B01D-2C7943F078F5}" type="sibTrans" cxnId="{78B8E292-E23A-4735-9435-65104DCCF8C8}">
      <dgm:prSet/>
      <dgm:spPr/>
      <dgm:t>
        <a:bodyPr/>
        <a:lstStyle/>
        <a:p>
          <a:endParaRPr lang="en-US"/>
        </a:p>
      </dgm:t>
    </dgm:pt>
    <dgm:pt modelId="{22263550-4157-474A-8CF7-61707BBAD33B}">
      <dgm:prSet phldrT="[Text]"/>
      <dgm:spPr>
        <a:solidFill>
          <a:schemeClr val="accent2"/>
        </a:solidFill>
      </dgm:spPr>
      <dgm:t>
        <a:bodyPr/>
        <a:lstStyle/>
        <a:p>
          <a:r>
            <a:rPr lang="en-US" dirty="0"/>
            <a:t>Soothes Stomach, Intestinal Support, Eases Acid Buildup</a:t>
          </a:r>
        </a:p>
      </dgm:t>
    </dgm:pt>
    <dgm:pt modelId="{775E8D57-DEBB-48F9-BDD6-80324C282B0A}" type="parTrans" cxnId="{656B2030-2ECD-4BB8-A332-6FAF216441ED}">
      <dgm:prSet/>
      <dgm:spPr/>
      <dgm:t>
        <a:bodyPr/>
        <a:lstStyle/>
        <a:p>
          <a:endParaRPr lang="en-US"/>
        </a:p>
      </dgm:t>
    </dgm:pt>
    <dgm:pt modelId="{180265BE-378B-43B9-BC13-FE463EE64867}" type="sibTrans" cxnId="{656B2030-2ECD-4BB8-A332-6FAF216441ED}">
      <dgm:prSet/>
      <dgm:spPr/>
      <dgm:t>
        <a:bodyPr/>
        <a:lstStyle/>
        <a:p>
          <a:endParaRPr lang="en-US"/>
        </a:p>
      </dgm:t>
    </dgm:pt>
    <dgm:pt modelId="{CE383077-D666-4189-81B5-92D00E44507B}">
      <dgm:prSet phldrT="[Text]"/>
      <dgm:spPr>
        <a:solidFill>
          <a:schemeClr val="accent4"/>
        </a:solidFill>
      </dgm:spPr>
      <dgm:t>
        <a:bodyPr/>
        <a:lstStyle/>
        <a:p>
          <a:r>
            <a:rPr lang="en-US" b="1" dirty="0"/>
            <a:t>Lavender</a:t>
          </a:r>
        </a:p>
      </dgm:t>
    </dgm:pt>
    <dgm:pt modelId="{65A8C556-85F0-42B9-9958-36E50E0D1C73}" type="parTrans" cxnId="{14CB406A-F0ED-492C-9307-E3E470CB3BDF}">
      <dgm:prSet/>
      <dgm:spPr/>
      <dgm:t>
        <a:bodyPr/>
        <a:lstStyle/>
        <a:p>
          <a:endParaRPr lang="en-US"/>
        </a:p>
      </dgm:t>
    </dgm:pt>
    <dgm:pt modelId="{ADC11757-3835-46B5-B22F-1664BE7BC094}" type="sibTrans" cxnId="{14CB406A-F0ED-492C-9307-E3E470CB3BDF}">
      <dgm:prSet/>
      <dgm:spPr/>
      <dgm:t>
        <a:bodyPr/>
        <a:lstStyle/>
        <a:p>
          <a:endParaRPr lang="en-US"/>
        </a:p>
      </dgm:t>
    </dgm:pt>
    <dgm:pt modelId="{C99F016E-F35B-4FEA-95F0-A57579B1345D}">
      <dgm:prSet phldrT="[Text]"/>
      <dgm:spPr>
        <a:solidFill>
          <a:schemeClr val="accent4"/>
        </a:solidFill>
      </dgm:spPr>
      <dgm:t>
        <a:bodyPr/>
        <a:lstStyle/>
        <a:p>
          <a:r>
            <a:rPr lang="en-US" dirty="0"/>
            <a:t>Ear Support, Calms Angry Skin, Soothes burns </a:t>
          </a:r>
        </a:p>
      </dgm:t>
    </dgm:pt>
    <dgm:pt modelId="{041A2AE5-7711-47A0-81A2-38135792A127}" type="parTrans" cxnId="{6150217F-F661-4E8E-8398-8280EB4E175E}">
      <dgm:prSet/>
      <dgm:spPr/>
      <dgm:t>
        <a:bodyPr/>
        <a:lstStyle/>
        <a:p>
          <a:endParaRPr lang="en-US"/>
        </a:p>
      </dgm:t>
    </dgm:pt>
    <dgm:pt modelId="{81148AF1-681B-40E4-B554-D07A4A192C0E}" type="sibTrans" cxnId="{6150217F-F661-4E8E-8398-8280EB4E175E}">
      <dgm:prSet/>
      <dgm:spPr/>
      <dgm:t>
        <a:bodyPr/>
        <a:lstStyle/>
        <a:p>
          <a:endParaRPr lang="en-US"/>
        </a:p>
      </dgm:t>
    </dgm:pt>
    <dgm:pt modelId="{D57E9C5C-4735-496F-A834-EB9B910E20E1}">
      <dgm:prSet phldrT="[Text]"/>
      <dgm:spPr>
        <a:solidFill>
          <a:schemeClr val="accent6"/>
        </a:solidFill>
      </dgm:spPr>
      <dgm:t>
        <a:bodyPr/>
        <a:lstStyle/>
        <a:p>
          <a:r>
            <a:rPr lang="en-US" b="1" dirty="0"/>
            <a:t>Frankincense</a:t>
          </a:r>
        </a:p>
      </dgm:t>
    </dgm:pt>
    <dgm:pt modelId="{5FD8B117-27FB-4952-A56E-D55D55887ACE}" type="parTrans" cxnId="{A243C633-6704-495D-9AD6-858BCBC9DE94}">
      <dgm:prSet/>
      <dgm:spPr/>
      <dgm:t>
        <a:bodyPr/>
        <a:lstStyle/>
        <a:p>
          <a:endParaRPr lang="en-US"/>
        </a:p>
      </dgm:t>
    </dgm:pt>
    <dgm:pt modelId="{4A3615AC-A90D-4E51-90B5-51C461CC7F1D}" type="sibTrans" cxnId="{A243C633-6704-495D-9AD6-858BCBC9DE94}">
      <dgm:prSet/>
      <dgm:spPr/>
      <dgm:t>
        <a:bodyPr/>
        <a:lstStyle/>
        <a:p>
          <a:endParaRPr lang="en-US"/>
        </a:p>
      </dgm:t>
    </dgm:pt>
    <dgm:pt modelId="{0753FAE3-71A8-4FA2-B611-E4EF2DC461ED}">
      <dgm:prSet phldrT="[Text]"/>
      <dgm:spPr>
        <a:solidFill>
          <a:schemeClr val="accent6"/>
        </a:solidFill>
      </dgm:spPr>
      <dgm:t>
        <a:bodyPr/>
        <a:lstStyle/>
        <a:p>
          <a:r>
            <a:rPr lang="en-US" dirty="0"/>
            <a:t>Calms bumps and scrapes, Supports Cognition and Energy Levels</a:t>
          </a:r>
        </a:p>
      </dgm:t>
    </dgm:pt>
    <dgm:pt modelId="{2E462619-8BB0-4709-8AC2-FB86284CA7AE}" type="parTrans" cxnId="{1BD7AC64-5249-4137-A276-A0D52CB76451}">
      <dgm:prSet/>
      <dgm:spPr/>
      <dgm:t>
        <a:bodyPr/>
        <a:lstStyle/>
        <a:p>
          <a:endParaRPr lang="en-US"/>
        </a:p>
      </dgm:t>
    </dgm:pt>
    <dgm:pt modelId="{6B9A06C3-4862-45DA-8DB2-6E35A603B899}" type="sibTrans" cxnId="{1BD7AC64-5249-4137-A276-A0D52CB76451}">
      <dgm:prSet/>
      <dgm:spPr/>
      <dgm:t>
        <a:bodyPr/>
        <a:lstStyle/>
        <a:p>
          <a:endParaRPr lang="en-US"/>
        </a:p>
      </dgm:t>
    </dgm:pt>
    <dgm:pt modelId="{50461777-8EDA-4915-9B69-0C22E050B400}" type="pres">
      <dgm:prSet presAssocID="{04127824-AEFD-4162-82D3-CA0161DCFE2B}" presName="linear" presStyleCnt="0">
        <dgm:presLayoutVars>
          <dgm:dir/>
          <dgm:resizeHandles val="exact"/>
        </dgm:presLayoutVars>
      </dgm:prSet>
      <dgm:spPr/>
      <dgm:t>
        <a:bodyPr/>
        <a:lstStyle/>
        <a:p>
          <a:endParaRPr lang="fil-PH"/>
        </a:p>
      </dgm:t>
    </dgm:pt>
    <dgm:pt modelId="{A58EBE94-7DBD-4F8F-B6C4-47DE256EF023}" type="pres">
      <dgm:prSet presAssocID="{47B479C3-26EA-42AA-8AD7-DF9CC9F15F80}" presName="comp" presStyleCnt="0"/>
      <dgm:spPr/>
    </dgm:pt>
    <dgm:pt modelId="{FBCF8253-94C5-46D9-BE0E-28555018A4BA}" type="pres">
      <dgm:prSet presAssocID="{47B479C3-26EA-42AA-8AD7-DF9CC9F15F80}" presName="box" presStyleLbl="node1" presStyleIdx="0" presStyleCnt="3"/>
      <dgm:spPr/>
      <dgm:t>
        <a:bodyPr/>
        <a:lstStyle/>
        <a:p>
          <a:endParaRPr lang="fil-PH"/>
        </a:p>
      </dgm:t>
    </dgm:pt>
    <dgm:pt modelId="{CB63D0A6-A520-4EAB-8E94-72C579094843}" type="pres">
      <dgm:prSet presAssocID="{47B479C3-26EA-42AA-8AD7-DF9CC9F15F80}" presName="img" presStyleLbl="fgImgPlace1" presStyleIdx="0" presStyleCnt="3"/>
      <dgm:spPr>
        <a:blipFill rotWithShape="0">
          <a:blip xmlns:r="http://schemas.openxmlformats.org/officeDocument/2006/relationships" r:embed="rId1"/>
          <a:stretch>
            <a:fillRect/>
          </a:stretch>
        </a:blipFill>
      </dgm:spPr>
    </dgm:pt>
    <dgm:pt modelId="{F856312A-79FF-4108-AF2C-E5BA4C4FA22A}" type="pres">
      <dgm:prSet presAssocID="{47B479C3-26EA-42AA-8AD7-DF9CC9F15F80}" presName="text" presStyleLbl="node1" presStyleIdx="0" presStyleCnt="3">
        <dgm:presLayoutVars>
          <dgm:bulletEnabled val="1"/>
        </dgm:presLayoutVars>
      </dgm:prSet>
      <dgm:spPr/>
      <dgm:t>
        <a:bodyPr/>
        <a:lstStyle/>
        <a:p>
          <a:endParaRPr lang="fil-PH"/>
        </a:p>
      </dgm:t>
    </dgm:pt>
    <dgm:pt modelId="{71C20089-55EE-4C1B-898A-ECF33B262E26}" type="pres">
      <dgm:prSet presAssocID="{9B2B8B85-F6EA-4816-B01D-2C7943F078F5}" presName="spacer" presStyleCnt="0"/>
      <dgm:spPr/>
    </dgm:pt>
    <dgm:pt modelId="{B50441E2-0AEA-4E06-B1D6-7E9CF58A1DBF}" type="pres">
      <dgm:prSet presAssocID="{CE383077-D666-4189-81B5-92D00E44507B}" presName="comp" presStyleCnt="0"/>
      <dgm:spPr/>
    </dgm:pt>
    <dgm:pt modelId="{CD46956C-8DF1-4BC0-A5CF-144902E6C670}" type="pres">
      <dgm:prSet presAssocID="{CE383077-D666-4189-81B5-92D00E44507B}" presName="box" presStyleLbl="node1" presStyleIdx="1" presStyleCnt="3"/>
      <dgm:spPr/>
      <dgm:t>
        <a:bodyPr/>
        <a:lstStyle/>
        <a:p>
          <a:endParaRPr lang="fil-PH"/>
        </a:p>
      </dgm:t>
    </dgm:pt>
    <dgm:pt modelId="{3B7BEB7C-11B7-4E0A-B881-5876E73E90B0}" type="pres">
      <dgm:prSet presAssocID="{CE383077-D666-4189-81B5-92D00E44507B}" presName="img" presStyleLbl="fgImgPlace1" presStyleIdx="1" presStyleCnt="3"/>
      <dgm:spPr>
        <a:blipFill rotWithShape="0">
          <a:blip xmlns:r="http://schemas.openxmlformats.org/officeDocument/2006/relationships" r:embed="rId2"/>
          <a:stretch>
            <a:fillRect/>
          </a:stretch>
        </a:blipFill>
      </dgm:spPr>
    </dgm:pt>
    <dgm:pt modelId="{EF31C505-64D9-4BC0-8200-D46A24D6B081}" type="pres">
      <dgm:prSet presAssocID="{CE383077-D666-4189-81B5-92D00E44507B}" presName="text" presStyleLbl="node1" presStyleIdx="1" presStyleCnt="3">
        <dgm:presLayoutVars>
          <dgm:bulletEnabled val="1"/>
        </dgm:presLayoutVars>
      </dgm:prSet>
      <dgm:spPr/>
      <dgm:t>
        <a:bodyPr/>
        <a:lstStyle/>
        <a:p>
          <a:endParaRPr lang="fil-PH"/>
        </a:p>
      </dgm:t>
    </dgm:pt>
    <dgm:pt modelId="{63D4E28E-FAD1-407A-8232-688310ADE603}" type="pres">
      <dgm:prSet presAssocID="{ADC11757-3835-46B5-B22F-1664BE7BC094}" presName="spacer" presStyleCnt="0"/>
      <dgm:spPr/>
    </dgm:pt>
    <dgm:pt modelId="{4D8F634E-A9AF-4C6E-8930-9E1C97328B47}" type="pres">
      <dgm:prSet presAssocID="{D57E9C5C-4735-496F-A834-EB9B910E20E1}" presName="comp" presStyleCnt="0"/>
      <dgm:spPr/>
    </dgm:pt>
    <dgm:pt modelId="{C00AB504-3A9D-4BD7-ACAD-5FB0217631D6}" type="pres">
      <dgm:prSet presAssocID="{D57E9C5C-4735-496F-A834-EB9B910E20E1}" presName="box" presStyleLbl="node1" presStyleIdx="2" presStyleCnt="3"/>
      <dgm:spPr/>
      <dgm:t>
        <a:bodyPr/>
        <a:lstStyle/>
        <a:p>
          <a:endParaRPr lang="fil-PH"/>
        </a:p>
      </dgm:t>
    </dgm:pt>
    <dgm:pt modelId="{43A6CC63-6151-45B3-A6FA-7F5CF05B071B}" type="pres">
      <dgm:prSet presAssocID="{D57E9C5C-4735-496F-A834-EB9B910E20E1}" presName="img" presStyleLbl="fgImgPlace1" presStyleIdx="2" presStyleCnt="3"/>
      <dgm:spPr>
        <a:blipFill rotWithShape="0">
          <a:blip xmlns:r="http://schemas.openxmlformats.org/officeDocument/2006/relationships" r:embed="rId3"/>
          <a:stretch>
            <a:fillRect/>
          </a:stretch>
        </a:blipFill>
      </dgm:spPr>
    </dgm:pt>
    <dgm:pt modelId="{2831803A-A213-40AB-AE69-E0F6F1D034D3}" type="pres">
      <dgm:prSet presAssocID="{D57E9C5C-4735-496F-A834-EB9B910E20E1}" presName="text" presStyleLbl="node1" presStyleIdx="2" presStyleCnt="3">
        <dgm:presLayoutVars>
          <dgm:bulletEnabled val="1"/>
        </dgm:presLayoutVars>
      </dgm:prSet>
      <dgm:spPr/>
      <dgm:t>
        <a:bodyPr/>
        <a:lstStyle/>
        <a:p>
          <a:endParaRPr lang="fil-PH"/>
        </a:p>
      </dgm:t>
    </dgm:pt>
  </dgm:ptLst>
  <dgm:cxnLst>
    <dgm:cxn modelId="{A243C633-6704-495D-9AD6-858BCBC9DE94}" srcId="{04127824-AEFD-4162-82D3-CA0161DCFE2B}" destId="{D57E9C5C-4735-496F-A834-EB9B910E20E1}" srcOrd="2" destOrd="0" parTransId="{5FD8B117-27FB-4952-A56E-D55D55887ACE}" sibTransId="{4A3615AC-A90D-4E51-90B5-51C461CC7F1D}"/>
    <dgm:cxn modelId="{D44B3B8F-B58C-4DAC-91D2-83B2F53D1F19}" type="presOf" srcId="{22263550-4157-474A-8CF7-61707BBAD33B}" destId="{FBCF8253-94C5-46D9-BE0E-28555018A4BA}" srcOrd="0" destOrd="1" presId="urn:microsoft.com/office/officeart/2005/8/layout/vList4#2"/>
    <dgm:cxn modelId="{43BA695E-E8F4-405B-A03F-5D5F4FFCEAFD}" type="presOf" srcId="{47B479C3-26EA-42AA-8AD7-DF9CC9F15F80}" destId="{FBCF8253-94C5-46D9-BE0E-28555018A4BA}" srcOrd="0" destOrd="0" presId="urn:microsoft.com/office/officeart/2005/8/layout/vList4#2"/>
    <dgm:cxn modelId="{B2F07B1D-D70B-49E7-BA79-9BE32A9D94CD}" type="presOf" srcId="{C99F016E-F35B-4FEA-95F0-A57579B1345D}" destId="{CD46956C-8DF1-4BC0-A5CF-144902E6C670}" srcOrd="0" destOrd="1" presId="urn:microsoft.com/office/officeart/2005/8/layout/vList4#2"/>
    <dgm:cxn modelId="{F8B76FC2-405B-4B4D-A05A-80D0B394B0C7}" type="presOf" srcId="{C99F016E-F35B-4FEA-95F0-A57579B1345D}" destId="{EF31C505-64D9-4BC0-8200-D46A24D6B081}" srcOrd="1" destOrd="1" presId="urn:microsoft.com/office/officeart/2005/8/layout/vList4#2"/>
    <dgm:cxn modelId="{1BD7AC64-5249-4137-A276-A0D52CB76451}" srcId="{D57E9C5C-4735-496F-A834-EB9B910E20E1}" destId="{0753FAE3-71A8-4FA2-B611-E4EF2DC461ED}" srcOrd="0" destOrd="0" parTransId="{2E462619-8BB0-4709-8AC2-FB86284CA7AE}" sibTransId="{6B9A06C3-4862-45DA-8DB2-6E35A603B899}"/>
    <dgm:cxn modelId="{F67DB2D4-E487-4A3F-8A52-7727EE5A34AE}" type="presOf" srcId="{47B479C3-26EA-42AA-8AD7-DF9CC9F15F80}" destId="{F856312A-79FF-4108-AF2C-E5BA4C4FA22A}" srcOrd="1" destOrd="0" presId="urn:microsoft.com/office/officeart/2005/8/layout/vList4#2"/>
    <dgm:cxn modelId="{7E1056C1-4260-4C97-B0D0-BF56C0B1DC59}" type="presOf" srcId="{D57E9C5C-4735-496F-A834-EB9B910E20E1}" destId="{2831803A-A213-40AB-AE69-E0F6F1D034D3}" srcOrd="1" destOrd="0" presId="urn:microsoft.com/office/officeart/2005/8/layout/vList4#2"/>
    <dgm:cxn modelId="{7F088B2A-2966-4E73-9918-D98381B5EB22}" type="presOf" srcId="{CE383077-D666-4189-81B5-92D00E44507B}" destId="{EF31C505-64D9-4BC0-8200-D46A24D6B081}" srcOrd="1" destOrd="0" presId="urn:microsoft.com/office/officeart/2005/8/layout/vList4#2"/>
    <dgm:cxn modelId="{14CB406A-F0ED-492C-9307-E3E470CB3BDF}" srcId="{04127824-AEFD-4162-82D3-CA0161DCFE2B}" destId="{CE383077-D666-4189-81B5-92D00E44507B}" srcOrd="1" destOrd="0" parTransId="{65A8C556-85F0-42B9-9958-36E50E0D1C73}" sibTransId="{ADC11757-3835-46B5-B22F-1664BE7BC094}"/>
    <dgm:cxn modelId="{232E9EE2-E820-466A-924E-6B927E7E1390}" type="presOf" srcId="{CE383077-D666-4189-81B5-92D00E44507B}" destId="{CD46956C-8DF1-4BC0-A5CF-144902E6C670}" srcOrd="0" destOrd="0" presId="urn:microsoft.com/office/officeart/2005/8/layout/vList4#2"/>
    <dgm:cxn modelId="{78B8E292-E23A-4735-9435-65104DCCF8C8}" srcId="{04127824-AEFD-4162-82D3-CA0161DCFE2B}" destId="{47B479C3-26EA-42AA-8AD7-DF9CC9F15F80}" srcOrd="0" destOrd="0" parTransId="{6C87541E-CF13-4963-A2A3-F5DE021007D5}" sibTransId="{9B2B8B85-F6EA-4816-B01D-2C7943F078F5}"/>
    <dgm:cxn modelId="{0B49C1AA-372B-4429-B07C-9564F4DFB127}" type="presOf" srcId="{22263550-4157-474A-8CF7-61707BBAD33B}" destId="{F856312A-79FF-4108-AF2C-E5BA4C4FA22A}" srcOrd="1" destOrd="1" presId="urn:microsoft.com/office/officeart/2005/8/layout/vList4#2"/>
    <dgm:cxn modelId="{EE1FC941-4B2C-41BB-84AB-74FD948ED9FB}" type="presOf" srcId="{0753FAE3-71A8-4FA2-B611-E4EF2DC461ED}" destId="{C00AB504-3A9D-4BD7-ACAD-5FB0217631D6}" srcOrd="0" destOrd="1" presId="urn:microsoft.com/office/officeart/2005/8/layout/vList4#2"/>
    <dgm:cxn modelId="{656B2030-2ECD-4BB8-A332-6FAF216441ED}" srcId="{47B479C3-26EA-42AA-8AD7-DF9CC9F15F80}" destId="{22263550-4157-474A-8CF7-61707BBAD33B}" srcOrd="0" destOrd="0" parTransId="{775E8D57-DEBB-48F9-BDD6-80324C282B0A}" sibTransId="{180265BE-378B-43B9-BC13-FE463EE64867}"/>
    <dgm:cxn modelId="{6150217F-F661-4E8E-8398-8280EB4E175E}" srcId="{CE383077-D666-4189-81B5-92D00E44507B}" destId="{C99F016E-F35B-4FEA-95F0-A57579B1345D}" srcOrd="0" destOrd="0" parTransId="{041A2AE5-7711-47A0-81A2-38135792A127}" sibTransId="{81148AF1-681B-40E4-B554-D07A4A192C0E}"/>
    <dgm:cxn modelId="{1CEEFC1C-3F03-4861-8FE1-3181840E69B4}" type="presOf" srcId="{D57E9C5C-4735-496F-A834-EB9B910E20E1}" destId="{C00AB504-3A9D-4BD7-ACAD-5FB0217631D6}" srcOrd="0" destOrd="0" presId="urn:microsoft.com/office/officeart/2005/8/layout/vList4#2"/>
    <dgm:cxn modelId="{05A312C2-4E1E-4D08-9217-1F44EF99DF7A}" type="presOf" srcId="{04127824-AEFD-4162-82D3-CA0161DCFE2B}" destId="{50461777-8EDA-4915-9B69-0C22E050B400}" srcOrd="0" destOrd="0" presId="urn:microsoft.com/office/officeart/2005/8/layout/vList4#2"/>
    <dgm:cxn modelId="{C3669D57-2CCA-4941-A7BB-690F62B1963C}" type="presOf" srcId="{0753FAE3-71A8-4FA2-B611-E4EF2DC461ED}" destId="{2831803A-A213-40AB-AE69-E0F6F1D034D3}" srcOrd="1" destOrd="1" presId="urn:microsoft.com/office/officeart/2005/8/layout/vList4#2"/>
    <dgm:cxn modelId="{34399569-9EC2-4A1F-8074-891B95E0E1B3}" type="presParOf" srcId="{50461777-8EDA-4915-9B69-0C22E050B400}" destId="{A58EBE94-7DBD-4F8F-B6C4-47DE256EF023}" srcOrd="0" destOrd="0" presId="urn:microsoft.com/office/officeart/2005/8/layout/vList4#2"/>
    <dgm:cxn modelId="{DE8B6D33-3F0E-4EDF-AE0F-F7E93D3817DC}" type="presParOf" srcId="{A58EBE94-7DBD-4F8F-B6C4-47DE256EF023}" destId="{FBCF8253-94C5-46D9-BE0E-28555018A4BA}" srcOrd="0" destOrd="0" presId="urn:microsoft.com/office/officeart/2005/8/layout/vList4#2"/>
    <dgm:cxn modelId="{4030D375-9476-4E1E-A7D1-DF26455AA3F6}" type="presParOf" srcId="{A58EBE94-7DBD-4F8F-B6C4-47DE256EF023}" destId="{CB63D0A6-A520-4EAB-8E94-72C579094843}" srcOrd="1" destOrd="0" presId="urn:microsoft.com/office/officeart/2005/8/layout/vList4#2"/>
    <dgm:cxn modelId="{D2F7F04C-C052-43F3-82B5-1C6D43C3F9D3}" type="presParOf" srcId="{A58EBE94-7DBD-4F8F-B6C4-47DE256EF023}" destId="{F856312A-79FF-4108-AF2C-E5BA4C4FA22A}" srcOrd="2" destOrd="0" presId="urn:microsoft.com/office/officeart/2005/8/layout/vList4#2"/>
    <dgm:cxn modelId="{86C73FF7-74AF-4E14-95DD-7E916E9DF8BC}" type="presParOf" srcId="{50461777-8EDA-4915-9B69-0C22E050B400}" destId="{71C20089-55EE-4C1B-898A-ECF33B262E26}" srcOrd="1" destOrd="0" presId="urn:microsoft.com/office/officeart/2005/8/layout/vList4#2"/>
    <dgm:cxn modelId="{74031B98-E95A-4A9D-B195-BEA8266B9EB5}" type="presParOf" srcId="{50461777-8EDA-4915-9B69-0C22E050B400}" destId="{B50441E2-0AEA-4E06-B1D6-7E9CF58A1DBF}" srcOrd="2" destOrd="0" presId="urn:microsoft.com/office/officeart/2005/8/layout/vList4#2"/>
    <dgm:cxn modelId="{13D7CFB6-6488-4CD2-B235-6A74CB2E24A0}" type="presParOf" srcId="{B50441E2-0AEA-4E06-B1D6-7E9CF58A1DBF}" destId="{CD46956C-8DF1-4BC0-A5CF-144902E6C670}" srcOrd="0" destOrd="0" presId="urn:microsoft.com/office/officeart/2005/8/layout/vList4#2"/>
    <dgm:cxn modelId="{8109C657-1324-4AE2-BD0E-21C9C36A52F3}" type="presParOf" srcId="{B50441E2-0AEA-4E06-B1D6-7E9CF58A1DBF}" destId="{3B7BEB7C-11B7-4E0A-B881-5876E73E90B0}" srcOrd="1" destOrd="0" presId="urn:microsoft.com/office/officeart/2005/8/layout/vList4#2"/>
    <dgm:cxn modelId="{6A7AA9A1-CA4C-4E8A-AAA9-B7FD7B42AED0}" type="presParOf" srcId="{B50441E2-0AEA-4E06-B1D6-7E9CF58A1DBF}" destId="{EF31C505-64D9-4BC0-8200-D46A24D6B081}" srcOrd="2" destOrd="0" presId="urn:microsoft.com/office/officeart/2005/8/layout/vList4#2"/>
    <dgm:cxn modelId="{304416DF-C121-45F3-8427-792E9F569B25}" type="presParOf" srcId="{50461777-8EDA-4915-9B69-0C22E050B400}" destId="{63D4E28E-FAD1-407A-8232-688310ADE603}" srcOrd="3" destOrd="0" presId="urn:microsoft.com/office/officeart/2005/8/layout/vList4#2"/>
    <dgm:cxn modelId="{077FF581-D214-4C98-99D4-05492518A83C}" type="presParOf" srcId="{50461777-8EDA-4915-9B69-0C22E050B400}" destId="{4D8F634E-A9AF-4C6E-8930-9E1C97328B47}" srcOrd="4" destOrd="0" presId="urn:microsoft.com/office/officeart/2005/8/layout/vList4#2"/>
    <dgm:cxn modelId="{F7E15D35-DF72-40C7-A6A0-A956A0CF83CF}" type="presParOf" srcId="{4D8F634E-A9AF-4C6E-8930-9E1C97328B47}" destId="{C00AB504-3A9D-4BD7-ACAD-5FB0217631D6}" srcOrd="0" destOrd="0" presId="urn:microsoft.com/office/officeart/2005/8/layout/vList4#2"/>
    <dgm:cxn modelId="{E69871E9-2AF9-4960-9175-88BB9086DF3E}" type="presParOf" srcId="{4D8F634E-A9AF-4C6E-8930-9E1C97328B47}" destId="{43A6CC63-6151-45B3-A6FA-7F5CF05B071B}" srcOrd="1" destOrd="0" presId="urn:microsoft.com/office/officeart/2005/8/layout/vList4#2"/>
    <dgm:cxn modelId="{5D9FB870-2E74-44D2-A7FF-0740164A5F73}" type="presParOf" srcId="{4D8F634E-A9AF-4C6E-8930-9E1C97328B47}" destId="{2831803A-A213-40AB-AE69-E0F6F1D034D3}"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FBD80-D640-4FCC-9C9E-1E8CE8DADE82}" type="doc">
      <dgm:prSet loTypeId="urn:microsoft.com/office/officeart/2005/8/layout/vList4#3" loCatId="list" qsTypeId="urn:microsoft.com/office/officeart/2005/8/quickstyle/simple1" qsCatId="simple" csTypeId="urn:microsoft.com/office/officeart/2005/8/colors/colorful5" csCatId="colorful" phldr="1"/>
      <dgm:spPr/>
      <dgm:t>
        <a:bodyPr/>
        <a:lstStyle/>
        <a:p>
          <a:endParaRPr lang="en-US"/>
        </a:p>
      </dgm:t>
    </dgm:pt>
    <dgm:pt modelId="{7271A5DA-FC50-4403-85AC-3D0C60B5B088}">
      <dgm:prSet phldrT="[Text]" custT="1"/>
      <dgm:spPr>
        <a:solidFill>
          <a:schemeClr val="accent4"/>
        </a:solidFill>
      </dgm:spPr>
      <dgm:t>
        <a:bodyPr/>
        <a:lstStyle/>
        <a:p>
          <a:r>
            <a:rPr lang="en-US" sz="2300" b="1" u="sng" dirty="0"/>
            <a:t>Wholesale Customer</a:t>
          </a:r>
        </a:p>
      </dgm:t>
    </dgm:pt>
    <dgm:pt modelId="{5D8E680F-23AE-4932-AD9B-E7BDBDBF5ED4}" type="parTrans" cxnId="{0DF11154-3541-4134-A898-556D507FEE2C}">
      <dgm:prSet/>
      <dgm:spPr/>
      <dgm:t>
        <a:bodyPr/>
        <a:lstStyle/>
        <a:p>
          <a:endParaRPr lang="en-US"/>
        </a:p>
      </dgm:t>
    </dgm:pt>
    <dgm:pt modelId="{D56DB2A6-214F-444D-AD79-1794100D1DEA}" type="sibTrans" cxnId="{0DF11154-3541-4134-A898-556D507FEE2C}">
      <dgm:prSet/>
      <dgm:spPr/>
      <dgm:t>
        <a:bodyPr/>
        <a:lstStyle/>
        <a:p>
          <a:endParaRPr lang="en-US"/>
        </a:p>
      </dgm:t>
    </dgm:pt>
    <dgm:pt modelId="{2CE0F0E7-BD11-4221-A53E-5DCE4F5E17CC}">
      <dgm:prSet phldrT="[Text]" custT="1"/>
      <dgm:spPr>
        <a:solidFill>
          <a:schemeClr val="accent4"/>
        </a:solidFill>
      </dgm:spPr>
      <dgm:t>
        <a:bodyPr/>
        <a:lstStyle/>
        <a:p>
          <a:r>
            <a:rPr lang="en-US" sz="2000" dirty="0"/>
            <a:t>$35 Membership or Enrollment Kit</a:t>
          </a:r>
        </a:p>
      </dgm:t>
    </dgm:pt>
    <dgm:pt modelId="{D673873C-1CD8-421A-B7BF-CBBBB669FDD2}" type="parTrans" cxnId="{63D2D3FF-5090-4E08-83FC-6FB6152BF2EE}">
      <dgm:prSet/>
      <dgm:spPr/>
      <dgm:t>
        <a:bodyPr/>
        <a:lstStyle/>
        <a:p>
          <a:endParaRPr lang="en-US"/>
        </a:p>
      </dgm:t>
    </dgm:pt>
    <dgm:pt modelId="{8A57CC5C-7252-48D7-B3E4-A91AB82B83BC}" type="sibTrans" cxnId="{63D2D3FF-5090-4E08-83FC-6FB6152BF2EE}">
      <dgm:prSet/>
      <dgm:spPr/>
      <dgm:t>
        <a:bodyPr/>
        <a:lstStyle/>
        <a:p>
          <a:endParaRPr lang="en-US"/>
        </a:p>
      </dgm:t>
    </dgm:pt>
    <dgm:pt modelId="{D05AC4EC-CE06-483D-BFF5-D926EA61ADC0}">
      <dgm:prSet phldrT="[Text]" custT="1"/>
      <dgm:spPr>
        <a:solidFill>
          <a:schemeClr val="accent5"/>
        </a:solidFill>
      </dgm:spPr>
      <dgm:t>
        <a:bodyPr/>
        <a:lstStyle/>
        <a:p>
          <a:r>
            <a:rPr lang="en-US" sz="2300" b="1" u="sng" dirty="0"/>
            <a:t>Loyalty Rewards Program</a:t>
          </a:r>
        </a:p>
      </dgm:t>
    </dgm:pt>
    <dgm:pt modelId="{0D10B358-C114-46CF-BA15-DE5FB03460F1}" type="parTrans" cxnId="{DFAB506A-A17A-4F83-BCB2-40762392614C}">
      <dgm:prSet/>
      <dgm:spPr/>
      <dgm:t>
        <a:bodyPr/>
        <a:lstStyle/>
        <a:p>
          <a:endParaRPr lang="en-US"/>
        </a:p>
      </dgm:t>
    </dgm:pt>
    <dgm:pt modelId="{399E7773-46B1-4ABC-97C5-B3BB4D494C67}" type="sibTrans" cxnId="{DFAB506A-A17A-4F83-BCB2-40762392614C}">
      <dgm:prSet/>
      <dgm:spPr/>
      <dgm:t>
        <a:bodyPr/>
        <a:lstStyle/>
        <a:p>
          <a:endParaRPr lang="en-US"/>
        </a:p>
      </dgm:t>
    </dgm:pt>
    <dgm:pt modelId="{B116CFA4-F250-4AD5-983C-D1C7C474FA27}">
      <dgm:prSet custT="1"/>
      <dgm:spPr/>
      <dgm:t>
        <a:bodyPr/>
        <a:lstStyle/>
        <a:p>
          <a:pPr>
            <a:lnSpc>
              <a:spcPct val="100000"/>
            </a:lnSpc>
            <a:spcBef>
              <a:spcPts val="0"/>
            </a:spcBef>
            <a:spcAft>
              <a:spcPts val="600"/>
            </a:spcAft>
          </a:pPr>
          <a:r>
            <a:rPr lang="en-US" sz="2300" b="1" u="sng" dirty="0"/>
            <a:t>Wellness Advocate</a:t>
          </a:r>
        </a:p>
        <a:p>
          <a:pPr>
            <a:lnSpc>
              <a:spcPct val="100000"/>
            </a:lnSpc>
            <a:spcBef>
              <a:spcPts val="0"/>
            </a:spcBef>
            <a:spcAft>
              <a:spcPts val="600"/>
            </a:spcAft>
          </a:pPr>
          <a:r>
            <a:rPr lang="en-US" sz="2000" dirty="0"/>
            <a:t>Same as customer, plus</a:t>
          </a:r>
        </a:p>
        <a:p>
          <a:pPr>
            <a:lnSpc>
              <a:spcPct val="100000"/>
            </a:lnSpc>
            <a:spcBef>
              <a:spcPct val="0"/>
            </a:spcBef>
            <a:spcAft>
              <a:spcPts val="0"/>
            </a:spcAft>
          </a:pPr>
          <a:r>
            <a:rPr lang="en-US" sz="2000" dirty="0"/>
            <a:t>Earn commissions on sales </a:t>
          </a:r>
        </a:p>
      </dgm:t>
    </dgm:pt>
    <dgm:pt modelId="{EA567A87-BDC3-47F1-BF8C-3082ED87AD0F}" type="sibTrans" cxnId="{8AFE2AAB-5710-429E-B48D-51270594C2CB}">
      <dgm:prSet/>
      <dgm:spPr/>
      <dgm:t>
        <a:bodyPr/>
        <a:lstStyle/>
        <a:p>
          <a:endParaRPr lang="en-US"/>
        </a:p>
      </dgm:t>
    </dgm:pt>
    <dgm:pt modelId="{6EAF83FC-A1BA-4336-8605-537DEA916714}" type="parTrans" cxnId="{8AFE2AAB-5710-429E-B48D-51270594C2CB}">
      <dgm:prSet/>
      <dgm:spPr/>
      <dgm:t>
        <a:bodyPr/>
        <a:lstStyle/>
        <a:p>
          <a:endParaRPr lang="en-US"/>
        </a:p>
      </dgm:t>
    </dgm:pt>
    <dgm:pt modelId="{B6D1E7DC-2FB9-4BF7-9994-9AB9D1C0C1ED}">
      <dgm:prSet phldrT="[Text]" custT="1"/>
      <dgm:spPr>
        <a:solidFill>
          <a:schemeClr val="accent5"/>
        </a:solidFill>
      </dgm:spPr>
      <dgm:t>
        <a:bodyPr/>
        <a:lstStyle/>
        <a:p>
          <a:r>
            <a:rPr lang="en-US" sz="2000" dirty="0"/>
            <a:t>Get all your shipping costs back in product points</a:t>
          </a:r>
        </a:p>
      </dgm:t>
    </dgm:pt>
    <dgm:pt modelId="{799B37A5-E086-4557-8C19-CF701EE38426}" type="sibTrans" cxnId="{C36EC021-B062-4F9F-80A8-26BC1EAC7FCE}">
      <dgm:prSet/>
      <dgm:spPr/>
      <dgm:t>
        <a:bodyPr/>
        <a:lstStyle/>
        <a:p>
          <a:endParaRPr lang="en-US"/>
        </a:p>
      </dgm:t>
    </dgm:pt>
    <dgm:pt modelId="{C6C4179A-CD0A-41E7-A4CC-5EAE57D99DA9}" type="parTrans" cxnId="{C36EC021-B062-4F9F-80A8-26BC1EAC7FCE}">
      <dgm:prSet/>
      <dgm:spPr/>
      <dgm:t>
        <a:bodyPr/>
        <a:lstStyle/>
        <a:p>
          <a:endParaRPr lang="en-US"/>
        </a:p>
      </dgm:t>
    </dgm:pt>
    <dgm:pt modelId="{94476A55-78B9-4C10-8781-0E8562C9C13A}">
      <dgm:prSet phldrT="[Text]" custT="1"/>
      <dgm:spPr>
        <a:solidFill>
          <a:schemeClr val="accent5"/>
        </a:solidFill>
      </dgm:spPr>
      <dgm:t>
        <a:bodyPr/>
        <a:lstStyle/>
        <a:p>
          <a:r>
            <a:rPr lang="en-US" sz="2000" dirty="0"/>
            <a:t>Earn 10-30% of your purchase back in credits</a:t>
          </a:r>
        </a:p>
      </dgm:t>
    </dgm:pt>
    <dgm:pt modelId="{71B523E2-3F11-479D-8D45-6C5F1C2399D4}" type="sibTrans" cxnId="{103E1F05-012D-4FFD-ADD2-5171397A35DD}">
      <dgm:prSet/>
      <dgm:spPr/>
      <dgm:t>
        <a:bodyPr/>
        <a:lstStyle/>
        <a:p>
          <a:endParaRPr lang="en-US"/>
        </a:p>
      </dgm:t>
    </dgm:pt>
    <dgm:pt modelId="{C99E7C9D-116B-445A-BC16-21F486E354E0}" type="parTrans" cxnId="{103E1F05-012D-4FFD-ADD2-5171397A35DD}">
      <dgm:prSet/>
      <dgm:spPr/>
      <dgm:t>
        <a:bodyPr/>
        <a:lstStyle/>
        <a:p>
          <a:endParaRPr lang="en-US"/>
        </a:p>
      </dgm:t>
    </dgm:pt>
    <dgm:pt modelId="{D0658587-C3DF-443D-A30F-29F75269F0C2}">
      <dgm:prSet phldrT="[Text]" custT="1"/>
      <dgm:spPr>
        <a:solidFill>
          <a:schemeClr val="accent5"/>
        </a:solidFill>
      </dgm:spPr>
      <dgm:t>
        <a:bodyPr/>
        <a:lstStyle/>
        <a:p>
          <a:r>
            <a:rPr lang="en-US" sz="2000" dirty="0"/>
            <a:t>Deeper discounts on popular items</a:t>
          </a:r>
        </a:p>
      </dgm:t>
    </dgm:pt>
    <dgm:pt modelId="{039310FB-19B2-4524-AA3F-28BB9ADAFF5F}" type="sibTrans" cxnId="{20B63B8D-CCD8-472A-8255-703256965DD1}">
      <dgm:prSet/>
      <dgm:spPr/>
      <dgm:t>
        <a:bodyPr/>
        <a:lstStyle/>
        <a:p>
          <a:endParaRPr lang="en-US"/>
        </a:p>
      </dgm:t>
    </dgm:pt>
    <dgm:pt modelId="{54AEB5B5-248D-42FB-889B-1B49AC3BEC65}" type="parTrans" cxnId="{20B63B8D-CCD8-472A-8255-703256965DD1}">
      <dgm:prSet/>
      <dgm:spPr/>
      <dgm:t>
        <a:bodyPr/>
        <a:lstStyle/>
        <a:p>
          <a:endParaRPr lang="en-US"/>
        </a:p>
      </dgm:t>
    </dgm:pt>
    <dgm:pt modelId="{B12DEC11-189D-4202-87EA-2ADB0F17FE39}">
      <dgm:prSet custT="1"/>
      <dgm:spPr/>
      <dgm:t>
        <a:bodyPr/>
        <a:lstStyle/>
        <a:p>
          <a:r>
            <a:rPr lang="en-US" sz="2000" dirty="0"/>
            <a:t>25%  discount off retail </a:t>
          </a:r>
        </a:p>
      </dgm:t>
    </dgm:pt>
    <dgm:pt modelId="{9808455F-5F6E-4BB4-AEF0-5E20B00143AA}" type="parTrans" cxnId="{D3D7B571-6FA4-4786-838B-55FA9D4E7A7F}">
      <dgm:prSet/>
      <dgm:spPr/>
      <dgm:t>
        <a:bodyPr/>
        <a:lstStyle/>
        <a:p>
          <a:endParaRPr lang="en-US"/>
        </a:p>
      </dgm:t>
    </dgm:pt>
    <dgm:pt modelId="{D12F1E54-D17C-418B-95F2-6BBD8FD3AB9D}" type="sibTrans" cxnId="{D3D7B571-6FA4-4786-838B-55FA9D4E7A7F}">
      <dgm:prSet/>
      <dgm:spPr/>
      <dgm:t>
        <a:bodyPr/>
        <a:lstStyle/>
        <a:p>
          <a:endParaRPr lang="en-US"/>
        </a:p>
      </dgm:t>
    </dgm:pt>
    <dgm:pt modelId="{0BBD528D-793F-451E-94B3-5D2FD3CA697E}" type="pres">
      <dgm:prSet presAssocID="{084FBD80-D640-4FCC-9C9E-1E8CE8DADE82}" presName="linear" presStyleCnt="0">
        <dgm:presLayoutVars>
          <dgm:dir/>
          <dgm:resizeHandles val="exact"/>
        </dgm:presLayoutVars>
      </dgm:prSet>
      <dgm:spPr/>
      <dgm:t>
        <a:bodyPr/>
        <a:lstStyle/>
        <a:p>
          <a:endParaRPr lang="fil-PH"/>
        </a:p>
      </dgm:t>
    </dgm:pt>
    <dgm:pt modelId="{7DAE5254-FE33-4C8D-BFE4-28C4C03D925B}" type="pres">
      <dgm:prSet presAssocID="{7271A5DA-FC50-4403-85AC-3D0C60B5B088}" presName="comp" presStyleCnt="0"/>
      <dgm:spPr/>
    </dgm:pt>
    <dgm:pt modelId="{1FE1DAEB-5AC2-481D-AA3F-9D740AB419C0}" type="pres">
      <dgm:prSet presAssocID="{7271A5DA-FC50-4403-85AC-3D0C60B5B088}" presName="box" presStyleLbl="node1" presStyleIdx="0" presStyleCnt="3" custScaleY="148707"/>
      <dgm:spPr/>
      <dgm:t>
        <a:bodyPr/>
        <a:lstStyle/>
        <a:p>
          <a:endParaRPr lang="fil-PH"/>
        </a:p>
      </dgm:t>
    </dgm:pt>
    <dgm:pt modelId="{09E49300-A2B3-4442-BC0C-30E675F59880}" type="pres">
      <dgm:prSet presAssocID="{7271A5DA-FC50-4403-85AC-3D0C60B5B088}" presName="img" presStyleLbl="fgImgPlace1" presStyleIdx="0" presStyleCnt="3" custScaleY="145530"/>
      <dgm:spPr>
        <a:blipFill rotWithShape="0">
          <a:blip xmlns:r="http://schemas.openxmlformats.org/officeDocument/2006/relationships" r:embed="rId1"/>
          <a:stretch>
            <a:fillRect/>
          </a:stretch>
        </a:blipFill>
      </dgm:spPr>
    </dgm:pt>
    <dgm:pt modelId="{569E407D-67E7-49FE-8C64-23D0DAB9405B}" type="pres">
      <dgm:prSet presAssocID="{7271A5DA-FC50-4403-85AC-3D0C60B5B088}" presName="text" presStyleLbl="node1" presStyleIdx="0" presStyleCnt="3">
        <dgm:presLayoutVars>
          <dgm:bulletEnabled val="1"/>
        </dgm:presLayoutVars>
      </dgm:prSet>
      <dgm:spPr/>
      <dgm:t>
        <a:bodyPr/>
        <a:lstStyle/>
        <a:p>
          <a:endParaRPr lang="fil-PH"/>
        </a:p>
      </dgm:t>
    </dgm:pt>
    <dgm:pt modelId="{76B9A92B-B931-460F-B397-AF4D270FD974}" type="pres">
      <dgm:prSet presAssocID="{D56DB2A6-214F-444D-AD79-1794100D1DEA}" presName="spacer" presStyleCnt="0"/>
      <dgm:spPr/>
    </dgm:pt>
    <dgm:pt modelId="{1DEBEB26-37C6-48F5-9A42-2AE4ECD33559}" type="pres">
      <dgm:prSet presAssocID="{D05AC4EC-CE06-483D-BFF5-D926EA61ADC0}" presName="comp" presStyleCnt="0"/>
      <dgm:spPr/>
    </dgm:pt>
    <dgm:pt modelId="{D52C1E70-921F-4F09-85DB-E8FDB5A38906}" type="pres">
      <dgm:prSet presAssocID="{D05AC4EC-CE06-483D-BFF5-D926EA61ADC0}" presName="box" presStyleLbl="node1" presStyleIdx="1" presStyleCnt="3" custScaleY="155069" custLinFactY="80508" custLinFactNeighborY="100000"/>
      <dgm:spPr/>
      <dgm:t>
        <a:bodyPr/>
        <a:lstStyle/>
        <a:p>
          <a:endParaRPr lang="fil-PH"/>
        </a:p>
      </dgm:t>
    </dgm:pt>
    <dgm:pt modelId="{A159D8EA-C24A-40F3-8F2F-523D155D759A}" type="pres">
      <dgm:prSet presAssocID="{D05AC4EC-CE06-483D-BFF5-D926EA61ADC0}" presName="img" presStyleLbl="fgImgPlace1" presStyleIdx="1" presStyleCnt="3" custAng="0" custFlipVert="1" custFlipHor="1" custScaleX="100265" custScaleY="127751" custLinFactNeighborX="-23941" custLinFactNeighborY="-10651"/>
      <dgm:spPr>
        <a:blipFill rotWithShape="0">
          <a:blip xmlns:r="http://schemas.openxmlformats.org/officeDocument/2006/relationships" r:embed="rId2"/>
          <a:stretch>
            <a:fillRect/>
          </a:stretch>
        </a:blipFill>
        <a:scene3d>
          <a:camera prst="orthographicFront">
            <a:rot lat="600000" lon="0" rev="0"/>
          </a:camera>
          <a:lightRig rig="threePt" dir="t"/>
        </a:scene3d>
      </dgm:spPr>
    </dgm:pt>
    <dgm:pt modelId="{3681A061-584D-4011-B69B-26F6E4FBFB75}" type="pres">
      <dgm:prSet presAssocID="{D05AC4EC-CE06-483D-BFF5-D926EA61ADC0}" presName="text" presStyleLbl="node1" presStyleIdx="1" presStyleCnt="3">
        <dgm:presLayoutVars>
          <dgm:bulletEnabled val="1"/>
        </dgm:presLayoutVars>
      </dgm:prSet>
      <dgm:spPr/>
      <dgm:t>
        <a:bodyPr/>
        <a:lstStyle/>
        <a:p>
          <a:endParaRPr lang="fil-PH"/>
        </a:p>
      </dgm:t>
    </dgm:pt>
    <dgm:pt modelId="{F0E60EC1-E5B4-4C09-96C8-153AED66CE5A}" type="pres">
      <dgm:prSet presAssocID="{399E7773-46B1-4ABC-97C5-B3BB4D494C67}" presName="spacer" presStyleCnt="0"/>
      <dgm:spPr/>
    </dgm:pt>
    <dgm:pt modelId="{73615D8C-3EE7-4164-8077-DAF70393855C}" type="pres">
      <dgm:prSet presAssocID="{B116CFA4-F250-4AD5-983C-D1C7C474FA27}" presName="comp" presStyleCnt="0"/>
      <dgm:spPr/>
    </dgm:pt>
    <dgm:pt modelId="{5BB9CB34-640F-40F2-BD7F-15279A1020B7}" type="pres">
      <dgm:prSet presAssocID="{B116CFA4-F250-4AD5-983C-D1C7C474FA27}" presName="box" presStyleLbl="node1" presStyleIdx="2" presStyleCnt="3" custScaleY="176737" custLinFactY="-68707" custLinFactNeighborY="-100000"/>
      <dgm:spPr/>
      <dgm:t>
        <a:bodyPr/>
        <a:lstStyle/>
        <a:p>
          <a:endParaRPr lang="fil-PH"/>
        </a:p>
      </dgm:t>
    </dgm:pt>
    <dgm:pt modelId="{E3AD2371-BA92-4094-BFD9-3F19947103AD}" type="pres">
      <dgm:prSet presAssocID="{B116CFA4-F250-4AD5-983C-D1C7C474FA27}" presName="img" presStyleLbl="fgImgPlace1" presStyleIdx="2" presStyleCnt="3"/>
      <dgm:spPr>
        <a:noFill/>
        <a:ln>
          <a:noFill/>
        </a:ln>
      </dgm:spPr>
    </dgm:pt>
    <dgm:pt modelId="{3B22F442-D46B-48C5-9F71-B63EAE5CE97D}" type="pres">
      <dgm:prSet presAssocID="{B116CFA4-F250-4AD5-983C-D1C7C474FA27}" presName="text" presStyleLbl="node1" presStyleIdx="2" presStyleCnt="3">
        <dgm:presLayoutVars>
          <dgm:bulletEnabled val="1"/>
        </dgm:presLayoutVars>
      </dgm:prSet>
      <dgm:spPr/>
      <dgm:t>
        <a:bodyPr/>
        <a:lstStyle/>
        <a:p>
          <a:endParaRPr lang="fil-PH"/>
        </a:p>
      </dgm:t>
    </dgm:pt>
  </dgm:ptLst>
  <dgm:cxnLst>
    <dgm:cxn modelId="{7E3E01CC-2097-41AD-A1FB-C79342B5DB4F}" type="presOf" srcId="{B116CFA4-F250-4AD5-983C-D1C7C474FA27}" destId="{3B22F442-D46B-48C5-9F71-B63EAE5CE97D}" srcOrd="1" destOrd="0" presId="urn:microsoft.com/office/officeart/2005/8/layout/vList4#3"/>
    <dgm:cxn modelId="{FF9B1A1E-6B12-487E-9725-2D68C562A93F}" type="presOf" srcId="{B6D1E7DC-2FB9-4BF7-9994-9AB9D1C0C1ED}" destId="{3681A061-584D-4011-B69B-26F6E4FBFB75}" srcOrd="1" destOrd="3" presId="urn:microsoft.com/office/officeart/2005/8/layout/vList4#3"/>
    <dgm:cxn modelId="{37603E27-6816-46EF-B933-E55319C8D48A}" type="presOf" srcId="{2CE0F0E7-BD11-4221-A53E-5DCE4F5E17CC}" destId="{1FE1DAEB-5AC2-481D-AA3F-9D740AB419C0}" srcOrd="0" destOrd="1" presId="urn:microsoft.com/office/officeart/2005/8/layout/vList4#3"/>
    <dgm:cxn modelId="{63D2D3FF-5090-4E08-83FC-6FB6152BF2EE}" srcId="{7271A5DA-FC50-4403-85AC-3D0C60B5B088}" destId="{2CE0F0E7-BD11-4221-A53E-5DCE4F5E17CC}" srcOrd="0" destOrd="0" parTransId="{D673873C-1CD8-421A-B7BF-CBBBB669FDD2}" sibTransId="{8A57CC5C-7252-48D7-B3E4-A91AB82B83BC}"/>
    <dgm:cxn modelId="{4F179F64-CFDF-4736-8F01-09B6B42A0703}" type="presOf" srcId="{B12DEC11-189D-4202-87EA-2ADB0F17FE39}" destId="{569E407D-67E7-49FE-8C64-23D0DAB9405B}" srcOrd="1" destOrd="2" presId="urn:microsoft.com/office/officeart/2005/8/layout/vList4#3"/>
    <dgm:cxn modelId="{0DF11154-3541-4134-A898-556D507FEE2C}" srcId="{084FBD80-D640-4FCC-9C9E-1E8CE8DADE82}" destId="{7271A5DA-FC50-4403-85AC-3D0C60B5B088}" srcOrd="0" destOrd="0" parTransId="{5D8E680F-23AE-4932-AD9B-E7BDBDBF5ED4}" sibTransId="{D56DB2A6-214F-444D-AD79-1794100D1DEA}"/>
    <dgm:cxn modelId="{8AFE2AAB-5710-429E-B48D-51270594C2CB}" srcId="{084FBD80-D640-4FCC-9C9E-1E8CE8DADE82}" destId="{B116CFA4-F250-4AD5-983C-D1C7C474FA27}" srcOrd="2" destOrd="0" parTransId="{6EAF83FC-A1BA-4336-8605-537DEA916714}" sibTransId="{EA567A87-BDC3-47F1-BF8C-3082ED87AD0F}"/>
    <dgm:cxn modelId="{DFAB506A-A17A-4F83-BCB2-40762392614C}" srcId="{084FBD80-D640-4FCC-9C9E-1E8CE8DADE82}" destId="{D05AC4EC-CE06-483D-BFF5-D926EA61ADC0}" srcOrd="1" destOrd="0" parTransId="{0D10B358-C114-46CF-BA15-DE5FB03460F1}" sibTransId="{399E7773-46B1-4ABC-97C5-B3BB4D494C67}"/>
    <dgm:cxn modelId="{5C509764-B993-4F72-BBDC-0E16CFD0DF1B}" type="presOf" srcId="{7271A5DA-FC50-4403-85AC-3D0C60B5B088}" destId="{569E407D-67E7-49FE-8C64-23D0DAB9405B}" srcOrd="1" destOrd="0" presId="urn:microsoft.com/office/officeart/2005/8/layout/vList4#3"/>
    <dgm:cxn modelId="{103E1F05-012D-4FFD-ADD2-5171397A35DD}" srcId="{D05AC4EC-CE06-483D-BFF5-D926EA61ADC0}" destId="{94476A55-78B9-4C10-8781-0E8562C9C13A}" srcOrd="1" destOrd="0" parTransId="{C99E7C9D-116B-445A-BC16-21F486E354E0}" sibTransId="{71B523E2-3F11-479D-8D45-6C5F1C2399D4}"/>
    <dgm:cxn modelId="{BE340E2E-1AF0-47A2-A7F8-3D9E26415976}" type="presOf" srcId="{2CE0F0E7-BD11-4221-A53E-5DCE4F5E17CC}" destId="{569E407D-67E7-49FE-8C64-23D0DAB9405B}" srcOrd="1" destOrd="1" presId="urn:microsoft.com/office/officeart/2005/8/layout/vList4#3"/>
    <dgm:cxn modelId="{20B63B8D-CCD8-472A-8255-703256965DD1}" srcId="{D05AC4EC-CE06-483D-BFF5-D926EA61ADC0}" destId="{D0658587-C3DF-443D-A30F-29F75269F0C2}" srcOrd="0" destOrd="0" parTransId="{54AEB5B5-248D-42FB-889B-1B49AC3BEC65}" sibTransId="{039310FB-19B2-4524-AA3F-28BB9ADAFF5F}"/>
    <dgm:cxn modelId="{6B6BFA0F-907B-448B-8877-4B4A053BC16A}" type="presOf" srcId="{B12DEC11-189D-4202-87EA-2ADB0F17FE39}" destId="{1FE1DAEB-5AC2-481D-AA3F-9D740AB419C0}" srcOrd="0" destOrd="2" presId="urn:microsoft.com/office/officeart/2005/8/layout/vList4#3"/>
    <dgm:cxn modelId="{2C4E2BEF-3D93-4164-928C-60DD0E3CBE2F}" type="presOf" srcId="{94476A55-78B9-4C10-8781-0E8562C9C13A}" destId="{D52C1E70-921F-4F09-85DB-E8FDB5A38906}" srcOrd="0" destOrd="2" presId="urn:microsoft.com/office/officeart/2005/8/layout/vList4#3"/>
    <dgm:cxn modelId="{D3D7B571-6FA4-4786-838B-55FA9D4E7A7F}" srcId="{7271A5DA-FC50-4403-85AC-3D0C60B5B088}" destId="{B12DEC11-189D-4202-87EA-2ADB0F17FE39}" srcOrd="1" destOrd="0" parTransId="{9808455F-5F6E-4BB4-AEF0-5E20B00143AA}" sibTransId="{D12F1E54-D17C-418B-95F2-6BBD8FD3AB9D}"/>
    <dgm:cxn modelId="{C36EC021-B062-4F9F-80A8-26BC1EAC7FCE}" srcId="{D05AC4EC-CE06-483D-BFF5-D926EA61ADC0}" destId="{B6D1E7DC-2FB9-4BF7-9994-9AB9D1C0C1ED}" srcOrd="2" destOrd="0" parTransId="{C6C4179A-CD0A-41E7-A4CC-5EAE57D99DA9}" sibTransId="{799B37A5-E086-4557-8C19-CF701EE38426}"/>
    <dgm:cxn modelId="{8D8E169C-2625-4D25-9E32-6EA626A9D12F}" type="presOf" srcId="{B6D1E7DC-2FB9-4BF7-9994-9AB9D1C0C1ED}" destId="{D52C1E70-921F-4F09-85DB-E8FDB5A38906}" srcOrd="0" destOrd="3" presId="urn:microsoft.com/office/officeart/2005/8/layout/vList4#3"/>
    <dgm:cxn modelId="{A6AD01E3-180E-46FA-8A8D-88DB5BE9CCC3}" type="presOf" srcId="{94476A55-78B9-4C10-8781-0E8562C9C13A}" destId="{3681A061-584D-4011-B69B-26F6E4FBFB75}" srcOrd="1" destOrd="2" presId="urn:microsoft.com/office/officeart/2005/8/layout/vList4#3"/>
    <dgm:cxn modelId="{9C0E7E1D-F4EC-4602-92B2-6FA11FB9452B}" type="presOf" srcId="{7271A5DA-FC50-4403-85AC-3D0C60B5B088}" destId="{1FE1DAEB-5AC2-481D-AA3F-9D740AB419C0}" srcOrd="0" destOrd="0" presId="urn:microsoft.com/office/officeart/2005/8/layout/vList4#3"/>
    <dgm:cxn modelId="{5ADA424E-F676-4178-BEF5-67EF58743365}" type="presOf" srcId="{D05AC4EC-CE06-483D-BFF5-D926EA61ADC0}" destId="{3681A061-584D-4011-B69B-26F6E4FBFB75}" srcOrd="1" destOrd="0" presId="urn:microsoft.com/office/officeart/2005/8/layout/vList4#3"/>
    <dgm:cxn modelId="{D1CF4644-85D7-495D-ABED-273DFB7DFC79}" type="presOf" srcId="{D05AC4EC-CE06-483D-BFF5-D926EA61ADC0}" destId="{D52C1E70-921F-4F09-85DB-E8FDB5A38906}" srcOrd="0" destOrd="0" presId="urn:microsoft.com/office/officeart/2005/8/layout/vList4#3"/>
    <dgm:cxn modelId="{7E2DCE5B-A4C6-43DF-8353-B590A9A3E79B}" type="presOf" srcId="{B116CFA4-F250-4AD5-983C-D1C7C474FA27}" destId="{5BB9CB34-640F-40F2-BD7F-15279A1020B7}" srcOrd="0" destOrd="0" presId="urn:microsoft.com/office/officeart/2005/8/layout/vList4#3"/>
    <dgm:cxn modelId="{6234C5A8-A741-4BC3-B2FC-0E7C58B9A223}" type="presOf" srcId="{D0658587-C3DF-443D-A30F-29F75269F0C2}" destId="{3681A061-584D-4011-B69B-26F6E4FBFB75}" srcOrd="1" destOrd="1" presId="urn:microsoft.com/office/officeart/2005/8/layout/vList4#3"/>
    <dgm:cxn modelId="{CF16DA3E-097A-4E52-BEA2-880B73A74997}" type="presOf" srcId="{D0658587-C3DF-443D-A30F-29F75269F0C2}" destId="{D52C1E70-921F-4F09-85DB-E8FDB5A38906}" srcOrd="0" destOrd="1" presId="urn:microsoft.com/office/officeart/2005/8/layout/vList4#3"/>
    <dgm:cxn modelId="{5AB85A9B-BA8D-4C0C-A62B-42A1C2AD2394}" type="presOf" srcId="{084FBD80-D640-4FCC-9C9E-1E8CE8DADE82}" destId="{0BBD528D-793F-451E-94B3-5D2FD3CA697E}" srcOrd="0" destOrd="0" presId="urn:microsoft.com/office/officeart/2005/8/layout/vList4#3"/>
    <dgm:cxn modelId="{82064176-A48E-468E-AFA4-E3E5262F20D8}" type="presParOf" srcId="{0BBD528D-793F-451E-94B3-5D2FD3CA697E}" destId="{7DAE5254-FE33-4C8D-BFE4-28C4C03D925B}" srcOrd="0" destOrd="0" presId="urn:microsoft.com/office/officeart/2005/8/layout/vList4#3"/>
    <dgm:cxn modelId="{649F0D99-D995-432E-AA7A-CCCAA862E396}" type="presParOf" srcId="{7DAE5254-FE33-4C8D-BFE4-28C4C03D925B}" destId="{1FE1DAEB-5AC2-481D-AA3F-9D740AB419C0}" srcOrd="0" destOrd="0" presId="urn:microsoft.com/office/officeart/2005/8/layout/vList4#3"/>
    <dgm:cxn modelId="{DFC4ABC9-5ACF-4414-A35B-4AE2505A6894}" type="presParOf" srcId="{7DAE5254-FE33-4C8D-BFE4-28C4C03D925B}" destId="{09E49300-A2B3-4442-BC0C-30E675F59880}" srcOrd="1" destOrd="0" presId="urn:microsoft.com/office/officeart/2005/8/layout/vList4#3"/>
    <dgm:cxn modelId="{9FE919D0-4659-4BB2-BC20-32DC64F0D977}" type="presParOf" srcId="{7DAE5254-FE33-4C8D-BFE4-28C4C03D925B}" destId="{569E407D-67E7-49FE-8C64-23D0DAB9405B}" srcOrd="2" destOrd="0" presId="urn:microsoft.com/office/officeart/2005/8/layout/vList4#3"/>
    <dgm:cxn modelId="{6CC16E6B-5464-4F5D-BF93-2FA77CC96177}" type="presParOf" srcId="{0BBD528D-793F-451E-94B3-5D2FD3CA697E}" destId="{76B9A92B-B931-460F-B397-AF4D270FD974}" srcOrd="1" destOrd="0" presId="urn:microsoft.com/office/officeart/2005/8/layout/vList4#3"/>
    <dgm:cxn modelId="{A8FD09DA-4823-48E4-BE1E-7EAC6660639E}" type="presParOf" srcId="{0BBD528D-793F-451E-94B3-5D2FD3CA697E}" destId="{1DEBEB26-37C6-48F5-9A42-2AE4ECD33559}" srcOrd="2" destOrd="0" presId="urn:microsoft.com/office/officeart/2005/8/layout/vList4#3"/>
    <dgm:cxn modelId="{395B8C1F-5196-4B77-B583-C189D83D8D53}" type="presParOf" srcId="{1DEBEB26-37C6-48F5-9A42-2AE4ECD33559}" destId="{D52C1E70-921F-4F09-85DB-E8FDB5A38906}" srcOrd="0" destOrd="0" presId="urn:microsoft.com/office/officeart/2005/8/layout/vList4#3"/>
    <dgm:cxn modelId="{4C30B3CE-F2C9-406C-A93D-650E0A6E3A73}" type="presParOf" srcId="{1DEBEB26-37C6-48F5-9A42-2AE4ECD33559}" destId="{A159D8EA-C24A-40F3-8F2F-523D155D759A}" srcOrd="1" destOrd="0" presId="urn:microsoft.com/office/officeart/2005/8/layout/vList4#3"/>
    <dgm:cxn modelId="{538391FE-A293-455D-906D-D93B8F6CD164}" type="presParOf" srcId="{1DEBEB26-37C6-48F5-9A42-2AE4ECD33559}" destId="{3681A061-584D-4011-B69B-26F6E4FBFB75}" srcOrd="2" destOrd="0" presId="urn:microsoft.com/office/officeart/2005/8/layout/vList4#3"/>
    <dgm:cxn modelId="{BF225A84-D632-4C13-88A6-7FD628E4284F}" type="presParOf" srcId="{0BBD528D-793F-451E-94B3-5D2FD3CA697E}" destId="{F0E60EC1-E5B4-4C09-96C8-153AED66CE5A}" srcOrd="3" destOrd="0" presId="urn:microsoft.com/office/officeart/2005/8/layout/vList4#3"/>
    <dgm:cxn modelId="{3B3947DA-12BF-4CD7-A9C3-DEE32E89C6D9}" type="presParOf" srcId="{0BBD528D-793F-451E-94B3-5D2FD3CA697E}" destId="{73615D8C-3EE7-4164-8077-DAF70393855C}" srcOrd="4" destOrd="0" presId="urn:microsoft.com/office/officeart/2005/8/layout/vList4#3"/>
    <dgm:cxn modelId="{A58D96F2-972E-463E-B6D5-10163021A640}" type="presParOf" srcId="{73615D8C-3EE7-4164-8077-DAF70393855C}" destId="{5BB9CB34-640F-40F2-BD7F-15279A1020B7}" srcOrd="0" destOrd="0" presId="urn:microsoft.com/office/officeart/2005/8/layout/vList4#3"/>
    <dgm:cxn modelId="{340ED005-3689-47FF-8BA1-6EB462E03CBC}" type="presParOf" srcId="{73615D8C-3EE7-4164-8077-DAF70393855C}" destId="{E3AD2371-BA92-4094-BFD9-3F19947103AD}" srcOrd="1" destOrd="0" presId="urn:microsoft.com/office/officeart/2005/8/layout/vList4#3"/>
    <dgm:cxn modelId="{6678E3E5-3758-4F8F-AA0B-4D34D0761674}" type="presParOf" srcId="{73615D8C-3EE7-4164-8077-DAF70393855C}" destId="{3B22F442-D46B-48C5-9F71-B63EAE5CE97D}"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F8253-94C5-46D9-BE0E-28555018A4BA}">
      <dsp:nvSpPr>
        <dsp:cNvPr id="0" name=""/>
        <dsp:cNvSpPr/>
      </dsp:nvSpPr>
      <dsp:spPr>
        <a:xfrm>
          <a:off x="0" y="0"/>
          <a:ext cx="8534400" cy="185737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1" u="none" kern="1200" dirty="0"/>
            <a:t>Lemon</a:t>
          </a:r>
        </a:p>
        <a:p>
          <a:pPr marL="228600" lvl="1" indent="-228600" algn="l" defTabSz="1066800">
            <a:lnSpc>
              <a:spcPct val="90000"/>
            </a:lnSpc>
            <a:spcBef>
              <a:spcPct val="0"/>
            </a:spcBef>
            <a:spcAft>
              <a:spcPct val="15000"/>
            </a:spcAft>
            <a:buChar char="••"/>
          </a:pPr>
          <a:r>
            <a:rPr lang="en-US" sz="2400" kern="1200" dirty="0"/>
            <a:t>Dries up Mucus, Soothes Throat, Eases Cough, Slows down Runny/Stuffy Nose</a:t>
          </a:r>
        </a:p>
      </dsp:txBody>
      <dsp:txXfrm>
        <a:off x="1892617" y="0"/>
        <a:ext cx="6641782" cy="1857374"/>
      </dsp:txXfrm>
    </dsp:sp>
    <dsp:sp modelId="{CB63D0A6-A520-4EAB-8E94-72C579094843}">
      <dsp:nvSpPr>
        <dsp:cNvPr id="0" name=""/>
        <dsp:cNvSpPr/>
      </dsp:nvSpPr>
      <dsp:spPr>
        <a:xfrm>
          <a:off x="185737" y="185737"/>
          <a:ext cx="1706880" cy="148589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6956C-8DF1-4BC0-A5CF-144902E6C670}">
      <dsp:nvSpPr>
        <dsp:cNvPr id="0" name=""/>
        <dsp:cNvSpPr/>
      </dsp:nvSpPr>
      <dsp:spPr>
        <a:xfrm>
          <a:off x="0" y="2043112"/>
          <a:ext cx="8534400" cy="185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1" u="none" kern="1200" dirty="0"/>
            <a:t>Peppermint</a:t>
          </a:r>
        </a:p>
        <a:p>
          <a:pPr marL="228600" lvl="1" indent="-228600" algn="l" defTabSz="1066800">
            <a:lnSpc>
              <a:spcPct val="90000"/>
            </a:lnSpc>
            <a:spcBef>
              <a:spcPct val="0"/>
            </a:spcBef>
            <a:spcAft>
              <a:spcPct val="15000"/>
            </a:spcAft>
            <a:buChar char="••"/>
          </a:pPr>
          <a:r>
            <a:rPr lang="en-US" sz="2400" kern="1200" dirty="0"/>
            <a:t>Head tension, </a:t>
          </a:r>
          <a:r>
            <a:rPr lang="en-US" sz="2400" kern="1200" dirty="0" err="1"/>
            <a:t>Tempurature</a:t>
          </a:r>
          <a:r>
            <a:rPr lang="en-US" sz="2400" kern="1200" dirty="0"/>
            <a:t> balance, Eases Cough and Congestion, Opens up Airways, Digestive Support, Cooling and Soothing to Throat</a:t>
          </a:r>
        </a:p>
      </dsp:txBody>
      <dsp:txXfrm>
        <a:off x="1892617" y="2043112"/>
        <a:ext cx="6641782" cy="1857374"/>
      </dsp:txXfrm>
    </dsp:sp>
    <dsp:sp modelId="{3B7BEB7C-11B7-4E0A-B881-5876E73E90B0}">
      <dsp:nvSpPr>
        <dsp:cNvPr id="0" name=""/>
        <dsp:cNvSpPr/>
      </dsp:nvSpPr>
      <dsp:spPr>
        <a:xfrm>
          <a:off x="185737" y="2228849"/>
          <a:ext cx="1706880" cy="148589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AB504-3A9D-4BD7-ACAD-5FB0217631D6}">
      <dsp:nvSpPr>
        <dsp:cNvPr id="0" name=""/>
        <dsp:cNvSpPr/>
      </dsp:nvSpPr>
      <dsp:spPr>
        <a:xfrm>
          <a:off x="0" y="4086224"/>
          <a:ext cx="8534400" cy="1857374"/>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1" kern="1200" dirty="0"/>
            <a:t>Breathe</a:t>
          </a:r>
        </a:p>
        <a:p>
          <a:pPr marL="228600" lvl="1" indent="-228600" algn="l" defTabSz="1066800">
            <a:lnSpc>
              <a:spcPct val="90000"/>
            </a:lnSpc>
            <a:spcBef>
              <a:spcPct val="0"/>
            </a:spcBef>
            <a:spcAft>
              <a:spcPct val="15000"/>
            </a:spcAft>
            <a:buChar char="••"/>
          </a:pPr>
          <a:r>
            <a:rPr lang="en-US" sz="2400" kern="1200" dirty="0"/>
            <a:t>Supports all types of Respiratory Functions</a:t>
          </a:r>
        </a:p>
      </dsp:txBody>
      <dsp:txXfrm>
        <a:off x="1892617" y="4086224"/>
        <a:ext cx="6641782" cy="1857374"/>
      </dsp:txXfrm>
    </dsp:sp>
    <dsp:sp modelId="{43A6CC63-6151-45B3-A6FA-7F5CF05B071B}">
      <dsp:nvSpPr>
        <dsp:cNvPr id="0" name=""/>
        <dsp:cNvSpPr/>
      </dsp:nvSpPr>
      <dsp:spPr>
        <a:xfrm>
          <a:off x="185737" y="4271962"/>
          <a:ext cx="1706880" cy="148589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F8253-94C5-46D9-BE0E-28555018A4BA}">
      <dsp:nvSpPr>
        <dsp:cNvPr id="0" name=""/>
        <dsp:cNvSpPr/>
      </dsp:nvSpPr>
      <dsp:spPr>
        <a:xfrm>
          <a:off x="0" y="0"/>
          <a:ext cx="8077200" cy="188118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b="1" kern="1200" dirty="0"/>
            <a:t>DigestZen</a:t>
          </a:r>
        </a:p>
        <a:p>
          <a:pPr marL="285750" lvl="1" indent="-285750" algn="l" defTabSz="1333500">
            <a:lnSpc>
              <a:spcPct val="90000"/>
            </a:lnSpc>
            <a:spcBef>
              <a:spcPct val="0"/>
            </a:spcBef>
            <a:spcAft>
              <a:spcPct val="15000"/>
            </a:spcAft>
            <a:buChar char="••"/>
          </a:pPr>
          <a:r>
            <a:rPr lang="en-US" sz="3000" kern="1200" dirty="0"/>
            <a:t>Soothes Stomach, Intestinal Support, Eases Acid Buildup</a:t>
          </a:r>
        </a:p>
      </dsp:txBody>
      <dsp:txXfrm>
        <a:off x="1803558" y="0"/>
        <a:ext cx="6273641" cy="1881187"/>
      </dsp:txXfrm>
    </dsp:sp>
    <dsp:sp modelId="{CB63D0A6-A520-4EAB-8E94-72C579094843}">
      <dsp:nvSpPr>
        <dsp:cNvPr id="0" name=""/>
        <dsp:cNvSpPr/>
      </dsp:nvSpPr>
      <dsp:spPr>
        <a:xfrm>
          <a:off x="188118" y="188118"/>
          <a:ext cx="1615440" cy="150494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6956C-8DF1-4BC0-A5CF-144902E6C670}">
      <dsp:nvSpPr>
        <dsp:cNvPr id="0" name=""/>
        <dsp:cNvSpPr/>
      </dsp:nvSpPr>
      <dsp:spPr>
        <a:xfrm>
          <a:off x="0" y="2069306"/>
          <a:ext cx="8077200" cy="188118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b="1" kern="1200" dirty="0"/>
            <a:t>Lavender</a:t>
          </a:r>
        </a:p>
        <a:p>
          <a:pPr marL="285750" lvl="1" indent="-285750" algn="l" defTabSz="1333500">
            <a:lnSpc>
              <a:spcPct val="90000"/>
            </a:lnSpc>
            <a:spcBef>
              <a:spcPct val="0"/>
            </a:spcBef>
            <a:spcAft>
              <a:spcPct val="15000"/>
            </a:spcAft>
            <a:buChar char="••"/>
          </a:pPr>
          <a:r>
            <a:rPr lang="en-US" sz="3000" kern="1200" dirty="0"/>
            <a:t>Ear Support, Calms Angry Skin, Soothes burns </a:t>
          </a:r>
        </a:p>
      </dsp:txBody>
      <dsp:txXfrm>
        <a:off x="1803558" y="2069306"/>
        <a:ext cx="6273641" cy="1881187"/>
      </dsp:txXfrm>
    </dsp:sp>
    <dsp:sp modelId="{3B7BEB7C-11B7-4E0A-B881-5876E73E90B0}">
      <dsp:nvSpPr>
        <dsp:cNvPr id="0" name=""/>
        <dsp:cNvSpPr/>
      </dsp:nvSpPr>
      <dsp:spPr>
        <a:xfrm>
          <a:off x="188118" y="2257424"/>
          <a:ext cx="1615440" cy="150494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AB504-3A9D-4BD7-ACAD-5FB0217631D6}">
      <dsp:nvSpPr>
        <dsp:cNvPr id="0" name=""/>
        <dsp:cNvSpPr/>
      </dsp:nvSpPr>
      <dsp:spPr>
        <a:xfrm>
          <a:off x="0" y="4138612"/>
          <a:ext cx="8077200" cy="1881187"/>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b="1" kern="1200" dirty="0"/>
            <a:t>Frankincense</a:t>
          </a:r>
        </a:p>
        <a:p>
          <a:pPr marL="285750" lvl="1" indent="-285750" algn="l" defTabSz="1333500">
            <a:lnSpc>
              <a:spcPct val="90000"/>
            </a:lnSpc>
            <a:spcBef>
              <a:spcPct val="0"/>
            </a:spcBef>
            <a:spcAft>
              <a:spcPct val="15000"/>
            </a:spcAft>
            <a:buChar char="••"/>
          </a:pPr>
          <a:r>
            <a:rPr lang="en-US" sz="3000" kern="1200" dirty="0"/>
            <a:t>Calms bumps and scrapes, Supports Cognition and Energy Levels</a:t>
          </a:r>
        </a:p>
      </dsp:txBody>
      <dsp:txXfrm>
        <a:off x="1803558" y="4138612"/>
        <a:ext cx="6273641" cy="1881187"/>
      </dsp:txXfrm>
    </dsp:sp>
    <dsp:sp modelId="{43A6CC63-6151-45B3-A6FA-7F5CF05B071B}">
      <dsp:nvSpPr>
        <dsp:cNvPr id="0" name=""/>
        <dsp:cNvSpPr/>
      </dsp:nvSpPr>
      <dsp:spPr>
        <a:xfrm>
          <a:off x="188118" y="4326731"/>
          <a:ext cx="1615440" cy="150494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DAEB-5AC2-481D-AA3F-9D740AB419C0}">
      <dsp:nvSpPr>
        <dsp:cNvPr id="0" name=""/>
        <dsp:cNvSpPr/>
      </dsp:nvSpPr>
      <dsp:spPr>
        <a:xfrm>
          <a:off x="0" y="0"/>
          <a:ext cx="8229600" cy="1403011"/>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u="sng" kern="1200" dirty="0"/>
            <a:t>Wholesale Customer</a:t>
          </a:r>
        </a:p>
        <a:p>
          <a:pPr marL="228600" lvl="1" indent="-228600" algn="l" defTabSz="889000">
            <a:lnSpc>
              <a:spcPct val="90000"/>
            </a:lnSpc>
            <a:spcBef>
              <a:spcPct val="0"/>
            </a:spcBef>
            <a:spcAft>
              <a:spcPct val="15000"/>
            </a:spcAft>
            <a:buChar char="••"/>
          </a:pPr>
          <a:r>
            <a:rPr lang="en-US" sz="2000" kern="1200" dirty="0"/>
            <a:t>$35 Membership or Enrollment Kit</a:t>
          </a:r>
        </a:p>
        <a:p>
          <a:pPr marL="228600" lvl="1" indent="-228600" algn="l" defTabSz="889000">
            <a:lnSpc>
              <a:spcPct val="90000"/>
            </a:lnSpc>
            <a:spcBef>
              <a:spcPct val="0"/>
            </a:spcBef>
            <a:spcAft>
              <a:spcPct val="15000"/>
            </a:spcAft>
            <a:buChar char="••"/>
          </a:pPr>
          <a:r>
            <a:rPr lang="en-US" sz="2000" kern="1200" dirty="0"/>
            <a:t>25%  discount off retail </a:t>
          </a:r>
        </a:p>
      </dsp:txBody>
      <dsp:txXfrm>
        <a:off x="1740267" y="0"/>
        <a:ext cx="6489332" cy="1403011"/>
      </dsp:txXfrm>
    </dsp:sp>
    <dsp:sp modelId="{09E49300-A2B3-4442-BC0C-30E675F59880}">
      <dsp:nvSpPr>
        <dsp:cNvPr id="0" name=""/>
        <dsp:cNvSpPr/>
      </dsp:nvSpPr>
      <dsp:spPr>
        <a:xfrm>
          <a:off x="94347" y="152290"/>
          <a:ext cx="1645920" cy="109843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2C1E70-921F-4F09-85DB-E8FDB5A38906}">
      <dsp:nvSpPr>
        <dsp:cNvPr id="0" name=""/>
        <dsp:cNvSpPr/>
      </dsp:nvSpPr>
      <dsp:spPr>
        <a:xfrm>
          <a:off x="0" y="3200405"/>
          <a:ext cx="8229600" cy="1463035"/>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u="sng" kern="1200" dirty="0"/>
            <a:t>Loyalty Rewards Program</a:t>
          </a:r>
        </a:p>
        <a:p>
          <a:pPr marL="228600" lvl="1" indent="-228600" algn="l" defTabSz="889000">
            <a:lnSpc>
              <a:spcPct val="90000"/>
            </a:lnSpc>
            <a:spcBef>
              <a:spcPct val="0"/>
            </a:spcBef>
            <a:spcAft>
              <a:spcPct val="15000"/>
            </a:spcAft>
            <a:buChar char="••"/>
          </a:pPr>
          <a:r>
            <a:rPr lang="en-US" sz="2000" kern="1200" dirty="0"/>
            <a:t>Deeper discounts on popular items</a:t>
          </a:r>
        </a:p>
        <a:p>
          <a:pPr marL="228600" lvl="1" indent="-228600" algn="l" defTabSz="889000">
            <a:lnSpc>
              <a:spcPct val="90000"/>
            </a:lnSpc>
            <a:spcBef>
              <a:spcPct val="0"/>
            </a:spcBef>
            <a:spcAft>
              <a:spcPct val="15000"/>
            </a:spcAft>
            <a:buChar char="••"/>
          </a:pPr>
          <a:r>
            <a:rPr lang="en-US" sz="2000" kern="1200" dirty="0"/>
            <a:t>Earn 10-30% of your purchase back in credits</a:t>
          </a:r>
        </a:p>
        <a:p>
          <a:pPr marL="228600" lvl="1" indent="-228600" algn="l" defTabSz="889000">
            <a:lnSpc>
              <a:spcPct val="90000"/>
            </a:lnSpc>
            <a:spcBef>
              <a:spcPct val="0"/>
            </a:spcBef>
            <a:spcAft>
              <a:spcPct val="15000"/>
            </a:spcAft>
            <a:buChar char="••"/>
          </a:pPr>
          <a:r>
            <a:rPr lang="en-US" sz="2000" kern="1200" dirty="0"/>
            <a:t>Get all your shipping costs back in product points</a:t>
          </a:r>
        </a:p>
      </dsp:txBody>
      <dsp:txXfrm>
        <a:off x="1740267" y="3200405"/>
        <a:ext cx="6489332" cy="1463035"/>
      </dsp:txXfrm>
    </dsp:sp>
    <dsp:sp modelId="{A159D8EA-C24A-40F3-8F2F-523D155D759A}">
      <dsp:nvSpPr>
        <dsp:cNvPr id="0" name=""/>
        <dsp:cNvSpPr/>
      </dsp:nvSpPr>
      <dsp:spPr>
        <a:xfrm flipH="1" flipV="1">
          <a:off x="0" y="1666366"/>
          <a:ext cx="1650281" cy="96423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scene3d>
          <a:camera prst="orthographicFront">
            <a:rot lat="600000" lon="0" rev="0"/>
          </a:camera>
          <a:lightRig rig="threePt" dir="t"/>
        </a:scene3d>
      </dsp:spPr>
      <dsp:style>
        <a:lnRef idx="2">
          <a:scrgbClr r="0" g="0" b="0"/>
        </a:lnRef>
        <a:fillRef idx="1">
          <a:scrgbClr r="0" g="0" b="0"/>
        </a:fillRef>
        <a:effectRef idx="0">
          <a:scrgbClr r="0" g="0" b="0"/>
        </a:effectRef>
        <a:fontRef idx="minor"/>
      </dsp:style>
    </dsp:sp>
    <dsp:sp modelId="{5BB9CB34-640F-40F2-BD7F-15279A1020B7}">
      <dsp:nvSpPr>
        <dsp:cNvPr id="0" name=""/>
        <dsp:cNvSpPr/>
      </dsp:nvSpPr>
      <dsp:spPr>
        <a:xfrm>
          <a:off x="0" y="1463035"/>
          <a:ext cx="8229600" cy="166746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ts val="600"/>
            </a:spcAft>
          </a:pPr>
          <a:r>
            <a:rPr lang="en-US" sz="2300" b="1" u="sng" kern="1200" dirty="0"/>
            <a:t>Wellness Advocate</a:t>
          </a:r>
        </a:p>
        <a:p>
          <a:pPr lvl="0" algn="l" defTabSz="1022350">
            <a:lnSpc>
              <a:spcPct val="100000"/>
            </a:lnSpc>
            <a:spcBef>
              <a:spcPct val="0"/>
            </a:spcBef>
            <a:spcAft>
              <a:spcPts val="600"/>
            </a:spcAft>
          </a:pPr>
          <a:r>
            <a:rPr lang="en-US" sz="2000" kern="1200" dirty="0"/>
            <a:t>Same as customer, plus</a:t>
          </a:r>
        </a:p>
        <a:p>
          <a:pPr lvl="0" algn="l" defTabSz="1022350">
            <a:lnSpc>
              <a:spcPct val="100000"/>
            </a:lnSpc>
            <a:spcBef>
              <a:spcPct val="0"/>
            </a:spcBef>
            <a:spcAft>
              <a:spcPts val="0"/>
            </a:spcAft>
          </a:pPr>
          <a:r>
            <a:rPr lang="en-US" sz="2000" kern="1200" dirty="0"/>
            <a:t>Earn commissions on sales </a:t>
          </a:r>
        </a:p>
      </dsp:txBody>
      <dsp:txXfrm>
        <a:off x="1740267" y="1463035"/>
        <a:ext cx="6489332" cy="1667467"/>
      </dsp:txXfrm>
    </dsp:sp>
    <dsp:sp modelId="{E3AD2371-BA92-4094-BFD9-3F19947103AD}">
      <dsp:nvSpPr>
        <dsp:cNvPr id="0" name=""/>
        <dsp:cNvSpPr/>
      </dsp:nvSpPr>
      <dsp:spPr>
        <a:xfrm>
          <a:off x="94347" y="3511086"/>
          <a:ext cx="1645920" cy="75477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7240997-E9F4-47CF-9FD8-E3DACCE8273B}" type="datetimeFigureOut">
              <a:rPr lang="en-US"/>
              <a:pPr>
                <a:defRPr/>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FAC03E4-0A9F-4DC9-A542-22D8B1AEA1AE}" type="slidenum">
              <a:rPr lang="en-US" altLang="en-US"/>
              <a:pPr>
                <a:defRPr/>
              </a:pPr>
              <a:t>‹#›</a:t>
            </a:fld>
            <a:endParaRPr lang="en-US" altLang="en-US"/>
          </a:p>
        </p:txBody>
      </p:sp>
    </p:spTree>
    <p:extLst>
      <p:ext uri="{BB962C8B-B14F-4D97-AF65-F5344CB8AC3E}">
        <p14:creationId xmlns:p14="http://schemas.microsoft.com/office/powerpoint/2010/main" val="372916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628D1E3-745B-4221-A7D0-A87CCE863F68}" type="datetimeFigureOut">
              <a:rPr lang="en-US"/>
              <a:pPr>
                <a:defRPr/>
              </a:pPr>
              <a:t>5/7/2020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741CEF-1FA0-433D-8B9E-447C6ECC5D3E}" type="slidenum">
              <a:rPr lang="en-US" altLang="en-US"/>
              <a:pPr>
                <a:defRPr/>
              </a:pPr>
              <a:t>‹#›</a:t>
            </a:fld>
            <a:endParaRPr lang="en-US" altLang="en-US"/>
          </a:p>
        </p:txBody>
      </p:sp>
    </p:spTree>
    <p:extLst>
      <p:ext uri="{BB962C8B-B14F-4D97-AF65-F5344CB8AC3E}">
        <p14:creationId xmlns:p14="http://schemas.microsoft.com/office/powerpoint/2010/main" val="556257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4025" algn="l" rtl="0" eaLnBrk="0" fontAlgn="base" hangingPunct="0">
      <a:spcBef>
        <a:spcPct val="30000"/>
      </a:spcBef>
      <a:spcAft>
        <a:spcPct val="0"/>
      </a:spcAft>
      <a:defRPr sz="1200" kern="1200">
        <a:solidFill>
          <a:schemeClr val="tx1"/>
        </a:solidFill>
        <a:latin typeface="+mn-lt"/>
        <a:ea typeface="+mn-ea"/>
        <a:cs typeface="+mn-cs"/>
      </a:defRPr>
    </a:lvl2pPr>
    <a:lvl3pPr marL="911225" algn="l" rtl="0" eaLnBrk="0" fontAlgn="base" hangingPunct="0">
      <a:spcBef>
        <a:spcPct val="30000"/>
      </a:spcBef>
      <a:spcAft>
        <a:spcPct val="0"/>
      </a:spcAft>
      <a:defRPr sz="1200" kern="1200">
        <a:solidFill>
          <a:schemeClr val="tx1"/>
        </a:solidFill>
        <a:latin typeface="+mn-lt"/>
        <a:ea typeface="+mn-ea"/>
        <a:cs typeface="+mn-cs"/>
      </a:defRPr>
    </a:lvl3pPr>
    <a:lvl4pPr marL="1368425" algn="l" rtl="0" eaLnBrk="0" fontAlgn="base" hangingPunct="0">
      <a:spcBef>
        <a:spcPct val="30000"/>
      </a:spcBef>
      <a:spcAft>
        <a:spcPct val="0"/>
      </a:spcAft>
      <a:defRPr sz="1200" kern="1200">
        <a:solidFill>
          <a:schemeClr val="tx1"/>
        </a:solidFill>
        <a:latin typeface="+mn-lt"/>
        <a:ea typeface="+mn-ea"/>
        <a:cs typeface="+mn-cs"/>
      </a:defRPr>
    </a:lvl4pPr>
    <a:lvl5pPr marL="1825625" algn="l" rtl="0" eaLnBrk="0" fontAlgn="base" hangingPunct="0">
      <a:spcBef>
        <a:spcPct val="30000"/>
      </a:spcBef>
      <a:spcAft>
        <a:spcPct val="0"/>
      </a:spcAft>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C908C2-C7F7-444C-9D28-32C4971FC90C}"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105768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You have three choices as to how you will buy from doTERRA. You can just buy the product retail; or for a $35 fee you can become an Independent Product Consultant (IPC) and get 25% off every order and have the option to earn commissions on any product purchased through you.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34D6AC-F03E-4212-86ED-C2D6FDF60D2F}" type="slidenum">
              <a:rPr lang="en-US"/>
              <a:pPr/>
              <a:t>32</a:t>
            </a:fld>
            <a:endParaRPr lang="en-US"/>
          </a:p>
        </p:txBody>
      </p:sp>
    </p:spTree>
    <p:extLst>
      <p:ext uri="{BB962C8B-B14F-4D97-AF65-F5344CB8AC3E}">
        <p14:creationId xmlns:p14="http://schemas.microsoft.com/office/powerpoint/2010/main" val="149991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2BA586-6E07-44D0-9E5F-860BD90B230E}" type="slidenum">
              <a:rPr lang="en-US" altLang="en-US">
                <a:latin typeface="Arial" panose="020B0604020202020204" pitchFamily="34" charset="0"/>
                <a:ea typeface="MS PGothic" panose="020B0600070205080204" pitchFamily="34" charset="-128"/>
              </a:rPr>
              <a:pPr>
                <a:spcBef>
                  <a:spcPct val="0"/>
                </a:spcBef>
              </a:pPr>
              <a:t>35</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0028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Essential oils are concentrated volatile compounds from plants.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124D2D-EDF5-4098-B863-E1D2B055EC9A}" type="slidenum">
              <a:rPr lang="en-US" altLang="en-US">
                <a:latin typeface="Arial" panose="020B0604020202020204" pitchFamily="34" charset="0"/>
                <a:ea typeface="MS PGothic" panose="020B0600070205080204" pitchFamily="34" charset="-128"/>
              </a:rPr>
              <a:pPr>
                <a:spcBef>
                  <a:spcPct val="0"/>
                </a:spcBef>
              </a:pPr>
              <a:t>3</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2805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6521D3-96A3-4B97-9AAA-3BCF0FADE425}" type="slidenum">
              <a:rPr lang="en-US" altLang="en-US">
                <a:latin typeface="Arial" panose="020B0604020202020204" pitchFamily="34" charset="0"/>
                <a:ea typeface="MS PGothic" panose="020B0600070205080204" pitchFamily="34" charset="-128"/>
              </a:rPr>
              <a:pPr>
                <a:spcBef>
                  <a:spcPct val="0"/>
                </a:spcBef>
              </a:pPr>
              <a:t>4</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9587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953ADE-07D1-4920-A447-207D5695F4B6}" type="slidenum">
              <a:rPr lang="en-US" altLang="en-US">
                <a:latin typeface="Arial" panose="020B0604020202020204" pitchFamily="34" charset="0"/>
                <a:ea typeface="MS PGothic" panose="020B0600070205080204" pitchFamily="34" charset="-128"/>
              </a:rPr>
              <a:pPr>
                <a:spcBef>
                  <a:spcPct val="0"/>
                </a:spcBef>
              </a:pPr>
              <a:t>5</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4524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A1668-13C9-4C05-9557-A9B4D997E076}" type="slidenum">
              <a:rPr lang="en-US" altLang="en-US">
                <a:latin typeface="Arial" panose="020B0604020202020204" pitchFamily="34" charset="0"/>
                <a:ea typeface="MS PGothic" panose="020B0600070205080204" pitchFamily="34" charset="-128"/>
              </a:rPr>
              <a:pPr>
                <a:spcBef>
                  <a:spcPct val="0"/>
                </a:spcBef>
              </a:pPr>
              <a:t>6</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6222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C88FFE-1C58-4873-9A93-7F749300CFD4}" type="slidenum">
              <a:rPr lang="en-US" altLang="en-US">
                <a:latin typeface="Arial" panose="020B0604020202020204" pitchFamily="34" charset="0"/>
                <a:ea typeface="MS PGothic" panose="020B0600070205080204" pitchFamily="34" charset="-128"/>
              </a:rPr>
              <a:pPr>
                <a:spcBef>
                  <a:spcPct val="0"/>
                </a:spcBef>
              </a:pPr>
              <a:t>7</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2402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Emily explained how the quality of dōTERRA’s CPTG Certified Pure Therapeutic Grade essential oils actually begins with the careful selection and nurturing of source plant materials. dōTERRA works with skilled growers from around the world to carefully select the right plant species, grown in the right environmental conditions, and harvested at the right time to ensure consistent quality and potency of each essential oil. Building close relationships with agricultural artisans around the globe is key to maintaining a supply of quality oils.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9783E73-15B5-42F2-A86E-516FFBE348EC}" type="slidenum">
              <a:rPr lang="en-US"/>
              <a:pPr/>
              <a:t>10</a:t>
            </a:fld>
            <a:endParaRPr lang="en-US"/>
          </a:p>
        </p:txBody>
      </p:sp>
    </p:spTree>
    <p:extLst>
      <p:ext uri="{BB962C8B-B14F-4D97-AF65-F5344CB8AC3E}">
        <p14:creationId xmlns:p14="http://schemas.microsoft.com/office/powerpoint/2010/main" val="21253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65C8C3-6BAE-4910-8D8B-63BA7BAF51FE}" type="slidenum">
              <a:rPr lang="en-US" altLang="en-US">
                <a:solidFill>
                  <a:srgbClr val="000000"/>
                </a:solidFill>
                <a:latin typeface="Arial" panose="020B0604020202020204" pitchFamily="34" charset="0"/>
                <a:ea typeface="MS PGothic" panose="020B0600070205080204" pitchFamily="34" charset="-128"/>
              </a:rPr>
              <a:pPr>
                <a:spcBef>
                  <a:spcPct val="0"/>
                </a:spcBef>
              </a:pPr>
              <a:t>14</a:t>
            </a:fld>
            <a:endParaRPr lang="en-US"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328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9993EA-FA8D-4120-8C19-B7EE4DC0AC94}" type="slidenum">
              <a:rPr lang="en-US" altLang="en-US">
                <a:solidFill>
                  <a:srgbClr val="000000"/>
                </a:solidFill>
                <a:latin typeface="Arial" panose="020B0604020202020204" pitchFamily="34" charset="0"/>
              </a:rPr>
              <a:pPr>
                <a:spcBef>
                  <a:spcPct val="0"/>
                </a:spcBef>
              </a:pPr>
              <a:t>30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2930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D877022-730D-49A4-84CD-91D872047B90}"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FD559A-472A-4622-8FB1-AF79BEAE427F}" type="slidenum">
              <a:rPr lang="en-US" altLang="en-US"/>
              <a:pPr>
                <a:defRPr/>
              </a:pPr>
              <a:t>‹#›</a:t>
            </a:fld>
            <a:endParaRPr lang="en-US" altLang="en-US"/>
          </a:p>
        </p:txBody>
      </p:sp>
    </p:spTree>
    <p:extLst>
      <p:ext uri="{BB962C8B-B14F-4D97-AF65-F5344CB8AC3E}">
        <p14:creationId xmlns:p14="http://schemas.microsoft.com/office/powerpoint/2010/main" val="224680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DEEEFB-3168-4218-8CA4-48EB4E585C8A}"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530BC-6E75-4E4E-ADAF-EE40D99CBE65}" type="slidenum">
              <a:rPr lang="en-US" altLang="en-US"/>
              <a:pPr>
                <a:defRPr/>
              </a:pPr>
              <a:t>‹#›</a:t>
            </a:fld>
            <a:endParaRPr lang="en-US" altLang="en-US"/>
          </a:p>
        </p:txBody>
      </p:sp>
    </p:spTree>
    <p:extLst>
      <p:ext uri="{BB962C8B-B14F-4D97-AF65-F5344CB8AC3E}">
        <p14:creationId xmlns:p14="http://schemas.microsoft.com/office/powerpoint/2010/main" val="177217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A7D92D-96B6-4455-ACCC-F0423C6F1431}"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763C94-AA5D-4482-940B-7BF5E39F8DF0}" type="slidenum">
              <a:rPr lang="en-US" altLang="en-US"/>
              <a:pPr>
                <a:defRPr/>
              </a:pPr>
              <a:t>‹#›</a:t>
            </a:fld>
            <a:endParaRPr lang="en-US" altLang="en-US"/>
          </a:p>
        </p:txBody>
      </p:sp>
    </p:spTree>
    <p:extLst>
      <p:ext uri="{BB962C8B-B14F-4D97-AF65-F5344CB8AC3E}">
        <p14:creationId xmlns:p14="http://schemas.microsoft.com/office/powerpoint/2010/main" val="346121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241"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1" indent="0" algn="ctr">
              <a:buNone/>
              <a:defRPr>
                <a:solidFill>
                  <a:schemeClr val="tx1">
                    <a:tint val="75000"/>
                  </a:schemeClr>
                </a:solidFill>
              </a:defRPr>
            </a:lvl7pPr>
            <a:lvl8pPr marL="3193672" indent="0" algn="ctr">
              <a:buNone/>
              <a:defRPr>
                <a:solidFill>
                  <a:schemeClr val="tx1">
                    <a:tint val="75000"/>
                  </a:schemeClr>
                </a:solidFill>
              </a:defRPr>
            </a:lvl8pPr>
            <a:lvl9pPr marL="364990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0633B5A-0C71-4F63-AE76-6989181974AC}" type="datetimeFigureOut">
              <a:rPr lang="en-US"/>
              <a:pPr>
                <a:defRPr/>
              </a:pPr>
              <a:t>5/7/2020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ECC417BC-A23A-476C-AFE4-C5DBA713C8FE}" type="slidenum">
              <a:rPr lang="en-US" altLang="en-US"/>
              <a:pPr>
                <a:defRPr/>
              </a:pPr>
              <a:t>‹#›</a:t>
            </a:fld>
            <a:endParaRPr lang="en-US" altLang="en-US"/>
          </a:p>
        </p:txBody>
      </p:sp>
    </p:spTree>
    <p:extLst>
      <p:ext uri="{BB962C8B-B14F-4D97-AF65-F5344CB8AC3E}">
        <p14:creationId xmlns:p14="http://schemas.microsoft.com/office/powerpoint/2010/main" val="424169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AA30C57-ADB8-4FA0-BFA6-2E674B713928}" type="datetimeFigureOut">
              <a:rPr lang="en-US"/>
              <a:pPr>
                <a:defRPr/>
              </a:pPr>
              <a:t>5/7/2020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039D67A6-B445-45D4-8839-86A589D266D7}" type="slidenum">
              <a:rPr lang="en-US" altLang="en-US"/>
              <a:pPr>
                <a:defRPr/>
              </a:pPr>
              <a:t>‹#›</a:t>
            </a:fld>
            <a:endParaRPr lang="en-US" altLang="en-US"/>
          </a:p>
        </p:txBody>
      </p:sp>
    </p:spTree>
    <p:extLst>
      <p:ext uri="{BB962C8B-B14F-4D97-AF65-F5344CB8AC3E}">
        <p14:creationId xmlns:p14="http://schemas.microsoft.com/office/powerpoint/2010/main" val="156645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241"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1" indent="0">
              <a:buNone/>
              <a:defRPr sz="1400">
                <a:solidFill>
                  <a:schemeClr val="tx1">
                    <a:tint val="75000"/>
                  </a:schemeClr>
                </a:solidFill>
              </a:defRPr>
            </a:lvl7pPr>
            <a:lvl8pPr marL="3193672" indent="0">
              <a:buNone/>
              <a:defRPr sz="1400">
                <a:solidFill>
                  <a:schemeClr val="tx1">
                    <a:tint val="75000"/>
                  </a:schemeClr>
                </a:solidFill>
              </a:defRPr>
            </a:lvl8pPr>
            <a:lvl9pPr marL="364990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1087883F-FD46-402E-96F7-3C91BF6438C1}" type="datetimeFigureOut">
              <a:rPr lang="en-US"/>
              <a:pPr>
                <a:defRPr/>
              </a:pPr>
              <a:t>5/7/2020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BBA7B032-8764-4203-9623-15F5B87F8BAB}" type="slidenum">
              <a:rPr lang="en-US" altLang="en-US"/>
              <a:pPr>
                <a:defRPr/>
              </a:pPr>
              <a:t>‹#›</a:t>
            </a:fld>
            <a:endParaRPr lang="en-US" altLang="en-US"/>
          </a:p>
        </p:txBody>
      </p:sp>
    </p:spTree>
    <p:extLst>
      <p:ext uri="{BB962C8B-B14F-4D97-AF65-F5344CB8AC3E}">
        <p14:creationId xmlns:p14="http://schemas.microsoft.com/office/powerpoint/2010/main" val="69519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F6AECD8-A560-47B7-B7C8-7F8AEA221C52}" type="datetimeFigureOut">
              <a:rPr lang="en-US"/>
              <a:pPr>
                <a:defRPr/>
              </a:pPr>
              <a:t>5/7/2020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4408374C-39EA-4A1D-8C4F-A381ED6F5213}" type="slidenum">
              <a:rPr lang="en-US" altLang="en-US"/>
              <a:pPr>
                <a:defRPr/>
              </a:pPr>
              <a:t>‹#›</a:t>
            </a:fld>
            <a:endParaRPr lang="en-US" altLang="en-US"/>
          </a:p>
        </p:txBody>
      </p:sp>
    </p:spTree>
    <p:extLst>
      <p:ext uri="{BB962C8B-B14F-4D97-AF65-F5344CB8AC3E}">
        <p14:creationId xmlns:p14="http://schemas.microsoft.com/office/powerpoint/2010/main" val="65228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241"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1" indent="0">
              <a:buNone/>
              <a:defRPr sz="1600" b="1"/>
            </a:lvl7pPr>
            <a:lvl8pPr marL="3193672" indent="0">
              <a:buNone/>
              <a:defRPr sz="1600" b="1"/>
            </a:lvl8pPr>
            <a:lvl9pPr marL="36499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A0ED3B6-FFEC-4712-9F77-52767ECE4F39}" type="datetimeFigureOut">
              <a:rPr lang="en-US"/>
              <a:pPr>
                <a:defRPr/>
              </a:pPr>
              <a:t>5/7/2020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993A7F09-4A99-42A8-BC73-FC5E6A0C873F}" type="slidenum">
              <a:rPr lang="en-US" altLang="en-US"/>
              <a:pPr>
                <a:defRPr/>
              </a:pPr>
              <a:t>‹#›</a:t>
            </a:fld>
            <a:endParaRPr lang="en-US" altLang="en-US"/>
          </a:p>
        </p:txBody>
      </p:sp>
    </p:spTree>
    <p:extLst>
      <p:ext uri="{BB962C8B-B14F-4D97-AF65-F5344CB8AC3E}">
        <p14:creationId xmlns:p14="http://schemas.microsoft.com/office/powerpoint/2010/main" val="340800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68F34AF-AF67-4331-AA51-F7BE52766B45}" type="datetimeFigureOut">
              <a:rPr lang="en-US"/>
              <a:pPr>
                <a:defRPr/>
              </a:pPr>
              <a:t>5/7/2020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AEE1715A-8B1B-4D4F-9FE6-F2156F2F0DE9}" type="slidenum">
              <a:rPr lang="en-US" altLang="en-US"/>
              <a:pPr>
                <a:defRPr/>
              </a:pPr>
              <a:t>‹#›</a:t>
            </a:fld>
            <a:endParaRPr lang="en-US" altLang="en-US"/>
          </a:p>
        </p:txBody>
      </p:sp>
    </p:spTree>
    <p:extLst>
      <p:ext uri="{BB962C8B-B14F-4D97-AF65-F5344CB8AC3E}">
        <p14:creationId xmlns:p14="http://schemas.microsoft.com/office/powerpoint/2010/main" val="197078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F22112C-63EE-418F-80B9-4613FEE30BBE}" type="datetimeFigureOut">
              <a:rPr lang="en-US"/>
              <a:pPr>
                <a:defRPr/>
              </a:pPr>
              <a:t>5/7/2020</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B667E77C-FE14-4730-9A72-430CA6BFF9EC}" type="slidenum">
              <a:rPr lang="en-US" altLang="en-US"/>
              <a:pPr>
                <a:defRPr/>
              </a:pPr>
              <a:t>‹#›</a:t>
            </a:fld>
            <a:endParaRPr lang="en-US" altLang="en-US"/>
          </a:p>
        </p:txBody>
      </p:sp>
    </p:spTree>
    <p:extLst>
      <p:ext uri="{BB962C8B-B14F-4D97-AF65-F5344CB8AC3E}">
        <p14:creationId xmlns:p14="http://schemas.microsoft.com/office/powerpoint/2010/main" val="232401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99D674D-D9EB-4CE3-A593-9DFA84D9023C}" type="datetimeFigureOut">
              <a:rPr lang="en-US"/>
              <a:pPr>
                <a:defRPr/>
              </a:pPr>
              <a:t>5/7/2020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805485C4-FEF2-4B6B-891B-D625C15B54CF}" type="slidenum">
              <a:rPr lang="en-US" altLang="en-US"/>
              <a:pPr>
                <a:defRPr/>
              </a:pPr>
              <a:t>‹#›</a:t>
            </a:fld>
            <a:endParaRPr lang="en-US" altLang="en-US"/>
          </a:p>
        </p:txBody>
      </p:sp>
    </p:spTree>
    <p:extLst>
      <p:ext uri="{BB962C8B-B14F-4D97-AF65-F5344CB8AC3E}">
        <p14:creationId xmlns:p14="http://schemas.microsoft.com/office/powerpoint/2010/main" val="130498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75542C-3A07-44AC-812F-0963F11D99CC}"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AD823-0C00-438A-A457-420E00385A02}" type="slidenum">
              <a:rPr lang="en-US" altLang="en-US"/>
              <a:pPr>
                <a:defRPr/>
              </a:pPr>
              <a:t>‹#›</a:t>
            </a:fld>
            <a:endParaRPr lang="en-US" altLang="en-US"/>
          </a:p>
        </p:txBody>
      </p:sp>
    </p:spTree>
    <p:extLst>
      <p:ext uri="{BB962C8B-B14F-4D97-AF65-F5344CB8AC3E}">
        <p14:creationId xmlns:p14="http://schemas.microsoft.com/office/powerpoint/2010/main" val="150777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241" indent="0">
              <a:buNone/>
              <a:defRPr sz="2800"/>
            </a:lvl2pPr>
            <a:lvl3pPr marL="912476" indent="0">
              <a:buNone/>
              <a:defRPr sz="2400"/>
            </a:lvl3pPr>
            <a:lvl4pPr marL="1368717" indent="0">
              <a:buNone/>
              <a:defRPr sz="2000"/>
            </a:lvl4pPr>
            <a:lvl5pPr marL="1824954" indent="0">
              <a:buNone/>
              <a:defRPr sz="2000"/>
            </a:lvl5pPr>
            <a:lvl6pPr marL="2281194" indent="0">
              <a:buNone/>
              <a:defRPr sz="2000"/>
            </a:lvl6pPr>
            <a:lvl7pPr marL="2737431" indent="0">
              <a:buNone/>
              <a:defRPr sz="2000"/>
            </a:lvl7pPr>
            <a:lvl8pPr marL="3193672" indent="0">
              <a:buNone/>
              <a:defRPr sz="2000"/>
            </a:lvl8pPr>
            <a:lvl9pPr marL="364990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41"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1" indent="0">
              <a:buNone/>
              <a:defRPr sz="900"/>
            </a:lvl7pPr>
            <a:lvl8pPr marL="3193672" indent="0">
              <a:buNone/>
              <a:defRPr sz="900"/>
            </a:lvl8pPr>
            <a:lvl9pPr marL="364990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5D63B995-1144-4C2D-88F3-2437F2D6FA8A}" type="datetimeFigureOut">
              <a:rPr lang="en-US"/>
              <a:pPr>
                <a:defRPr/>
              </a:pPr>
              <a:t>5/7/2020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3163CC33-DC1B-47FA-92FD-05BB0936A04E}" type="slidenum">
              <a:rPr lang="en-US" altLang="en-US"/>
              <a:pPr>
                <a:defRPr/>
              </a:pPr>
              <a:t>‹#›</a:t>
            </a:fld>
            <a:endParaRPr lang="en-US" altLang="en-US"/>
          </a:p>
        </p:txBody>
      </p:sp>
    </p:spTree>
    <p:extLst>
      <p:ext uri="{BB962C8B-B14F-4D97-AF65-F5344CB8AC3E}">
        <p14:creationId xmlns:p14="http://schemas.microsoft.com/office/powerpoint/2010/main" val="4116526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4CC5317-4D5B-430B-A6F1-0FFD075F2DEC}" type="datetimeFigureOut">
              <a:rPr lang="en-US"/>
              <a:pPr>
                <a:defRPr/>
              </a:pPr>
              <a:t>5/7/2020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229E62CE-75FE-4A2C-A129-80271DEB79AF}" type="slidenum">
              <a:rPr lang="en-US" altLang="en-US"/>
              <a:pPr>
                <a:defRPr/>
              </a:pPr>
              <a:t>‹#›</a:t>
            </a:fld>
            <a:endParaRPr lang="en-US" altLang="en-US"/>
          </a:p>
        </p:txBody>
      </p:sp>
    </p:spTree>
    <p:extLst>
      <p:ext uri="{BB962C8B-B14F-4D97-AF65-F5344CB8AC3E}">
        <p14:creationId xmlns:p14="http://schemas.microsoft.com/office/powerpoint/2010/main" val="208100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EE3B0BDA-B51E-479F-AB9F-911ABB36D97B}" type="datetimeFigureOut">
              <a:rPr lang="en-US"/>
              <a:pPr>
                <a:defRPr/>
              </a:pPr>
              <a:t>5/7/2020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smtClean="0">
                <a:latin typeface="Arial" panose="020B0604020202020204" pitchFamily="34" charset="0"/>
              </a:defRPr>
            </a:lvl1pPr>
          </a:lstStyle>
          <a:p>
            <a:pPr>
              <a:defRPr/>
            </a:pPr>
            <a:fld id="{B94BC421-B8EE-4B88-B94A-15E86205D881}" type="slidenum">
              <a:rPr lang="en-US" altLang="en-US"/>
              <a:pPr>
                <a:defRPr/>
              </a:pPr>
              <a:t>‹#›</a:t>
            </a:fld>
            <a:endParaRPr lang="en-US" altLang="en-US"/>
          </a:p>
        </p:txBody>
      </p:sp>
    </p:spTree>
    <p:extLst>
      <p:ext uri="{BB962C8B-B14F-4D97-AF65-F5344CB8AC3E}">
        <p14:creationId xmlns:p14="http://schemas.microsoft.com/office/powerpoint/2010/main" val="411922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A92FFF6-9059-46AE-B512-5A02301F01B4}" type="datetimeFigureOut">
              <a:rPr lang="en-US"/>
              <a:pPr>
                <a:defRPr/>
              </a:pPr>
              <a:t>5/7/2020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3E5D28-CAAF-4CEA-A3E8-32E783933852}" type="slidenum">
              <a:rPr lang="en-US" altLang="en-US"/>
              <a:pPr>
                <a:defRPr/>
              </a:pPr>
              <a:t>‹#›</a:t>
            </a:fld>
            <a:endParaRPr lang="en-US" altLang="en-US"/>
          </a:p>
        </p:txBody>
      </p:sp>
    </p:spTree>
    <p:extLst>
      <p:ext uri="{BB962C8B-B14F-4D97-AF65-F5344CB8AC3E}">
        <p14:creationId xmlns:p14="http://schemas.microsoft.com/office/powerpoint/2010/main" val="233149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45FA95-EF82-42CB-96AC-50737B66DD11}" type="datetimeFigureOut">
              <a:rPr lang="en-US"/>
              <a:pPr>
                <a:defRPr/>
              </a:pPr>
              <a:t>5/7/2020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F1A85-A824-4A3E-AD61-BF72428DEC70}" type="slidenum">
              <a:rPr lang="en-US" altLang="en-US"/>
              <a:pPr>
                <a:defRPr/>
              </a:pPr>
              <a:t>‹#›</a:t>
            </a:fld>
            <a:endParaRPr lang="en-US" altLang="en-US"/>
          </a:p>
        </p:txBody>
      </p:sp>
    </p:spTree>
    <p:extLst>
      <p:ext uri="{BB962C8B-B14F-4D97-AF65-F5344CB8AC3E}">
        <p14:creationId xmlns:p14="http://schemas.microsoft.com/office/powerpoint/2010/main" val="309488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220C310-8898-4BF8-80EE-D609670C056F}" type="datetimeFigureOut">
              <a:rPr lang="en-US"/>
              <a:pPr>
                <a:defRPr/>
              </a:pPr>
              <a:t>5/7/2020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552C59-00B8-488F-B821-0B53D137A20E}" type="slidenum">
              <a:rPr lang="en-US" altLang="en-US"/>
              <a:pPr>
                <a:defRPr/>
              </a:pPr>
              <a:t>‹#›</a:t>
            </a:fld>
            <a:endParaRPr lang="en-US" altLang="en-US"/>
          </a:p>
        </p:txBody>
      </p:sp>
    </p:spTree>
    <p:extLst>
      <p:ext uri="{BB962C8B-B14F-4D97-AF65-F5344CB8AC3E}">
        <p14:creationId xmlns:p14="http://schemas.microsoft.com/office/powerpoint/2010/main" val="137962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1672605-8893-4A5A-9CB3-52BE9252A9C8}" type="datetimeFigureOut">
              <a:rPr lang="en-US"/>
              <a:pPr>
                <a:defRPr/>
              </a:pPr>
              <a:t>5/7/2020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3D6072-329F-42BF-B09B-A634923597B3}" type="slidenum">
              <a:rPr lang="en-US" altLang="en-US"/>
              <a:pPr>
                <a:defRPr/>
              </a:pPr>
              <a:t>‹#›</a:t>
            </a:fld>
            <a:endParaRPr lang="en-US" altLang="en-US"/>
          </a:p>
        </p:txBody>
      </p:sp>
    </p:spTree>
    <p:extLst>
      <p:ext uri="{BB962C8B-B14F-4D97-AF65-F5344CB8AC3E}">
        <p14:creationId xmlns:p14="http://schemas.microsoft.com/office/powerpoint/2010/main" val="82279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4D402A-03BD-4F64-9B05-3FCA0053A3B3}" type="datetimeFigureOut">
              <a:rPr lang="en-US"/>
              <a:pPr>
                <a:defRPr/>
              </a:pPr>
              <a:t>5/7/2020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47B0CA-1556-471D-841C-4921C451DC46}" type="slidenum">
              <a:rPr lang="en-US" altLang="en-US"/>
              <a:pPr>
                <a:defRPr/>
              </a:pPr>
              <a:t>‹#›</a:t>
            </a:fld>
            <a:endParaRPr lang="en-US" altLang="en-US"/>
          </a:p>
        </p:txBody>
      </p:sp>
    </p:spTree>
    <p:extLst>
      <p:ext uri="{BB962C8B-B14F-4D97-AF65-F5344CB8AC3E}">
        <p14:creationId xmlns:p14="http://schemas.microsoft.com/office/powerpoint/2010/main" val="234810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E58BE-4BCF-4AE3-9A0C-1BC5AF9AB7FE}" type="datetimeFigureOut">
              <a:rPr lang="en-US"/>
              <a:pPr>
                <a:defRPr/>
              </a:pPr>
              <a:t>5/7/2020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C30DE2-2417-4D1A-84AE-B40FE5C84DD8}" type="slidenum">
              <a:rPr lang="en-US" altLang="en-US"/>
              <a:pPr>
                <a:defRPr/>
              </a:pPr>
              <a:t>‹#›</a:t>
            </a:fld>
            <a:endParaRPr lang="en-US" altLang="en-US"/>
          </a:p>
        </p:txBody>
      </p:sp>
    </p:spTree>
    <p:extLst>
      <p:ext uri="{BB962C8B-B14F-4D97-AF65-F5344CB8AC3E}">
        <p14:creationId xmlns:p14="http://schemas.microsoft.com/office/powerpoint/2010/main" val="46703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1E2DA1-D6B9-4548-ADFF-78A62B4DADB7}" type="datetimeFigureOut">
              <a:rPr lang="en-US"/>
              <a:pPr>
                <a:defRPr/>
              </a:pPr>
              <a:t>5/7/2020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EEF36B-DDB9-4DB6-853D-C96DBBAA1136}" type="slidenum">
              <a:rPr lang="en-US" altLang="en-US"/>
              <a:pPr>
                <a:defRPr/>
              </a:pPr>
              <a:t>‹#›</a:t>
            </a:fld>
            <a:endParaRPr lang="en-US" altLang="en-US"/>
          </a:p>
        </p:txBody>
      </p:sp>
    </p:spTree>
    <p:extLst>
      <p:ext uri="{BB962C8B-B14F-4D97-AF65-F5344CB8AC3E}">
        <p14:creationId xmlns:p14="http://schemas.microsoft.com/office/powerpoint/2010/main" val="41756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07" tIns="45704" rIns="91407" bIns="45704"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F190C6F-D4C0-4BCD-BC14-D03C89C4C9E9}" type="datetimeFigureOut">
              <a:rPr lang="en-US"/>
              <a:pPr>
                <a:defRPr/>
              </a:pPr>
              <a:t>5/7/2020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7" tIns="45704" rIns="91407" bIns="45704"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07" tIns="45704" rIns="91407" bIns="45704"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EC5E20-D92E-458B-8779-BF74A0B268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39" algn="ctr" rtl="0" fontAlgn="base">
        <a:spcBef>
          <a:spcPct val="0"/>
        </a:spcBef>
        <a:spcAft>
          <a:spcPct val="0"/>
        </a:spcAft>
        <a:defRPr sz="4400">
          <a:solidFill>
            <a:schemeClr val="tx1"/>
          </a:solidFill>
          <a:latin typeface="Calibri" pitchFamily="34" charset="0"/>
        </a:defRPr>
      </a:lvl6pPr>
      <a:lvl7pPr marL="914079" algn="ctr" rtl="0" fontAlgn="base">
        <a:spcBef>
          <a:spcPct val="0"/>
        </a:spcBef>
        <a:spcAft>
          <a:spcPct val="0"/>
        </a:spcAft>
        <a:defRPr sz="4400">
          <a:solidFill>
            <a:schemeClr val="tx1"/>
          </a:solidFill>
          <a:latin typeface="Calibri" pitchFamily="34" charset="0"/>
        </a:defRPr>
      </a:lvl7pPr>
      <a:lvl8pPr marL="1371119" algn="ctr" rtl="0" fontAlgn="base">
        <a:spcBef>
          <a:spcPct val="0"/>
        </a:spcBef>
        <a:spcAft>
          <a:spcPct val="0"/>
        </a:spcAft>
        <a:defRPr sz="4400">
          <a:solidFill>
            <a:schemeClr val="tx1"/>
          </a:solidFill>
          <a:latin typeface="Calibri" pitchFamily="34" charset="0"/>
        </a:defRPr>
      </a:lvl8pPr>
      <a:lvl9pPr marL="1828159" algn="ctr" rtl="0" fontAlgn="base">
        <a:spcBef>
          <a:spcPct val="0"/>
        </a:spcBef>
        <a:spcAft>
          <a:spcPct val="0"/>
        </a:spcAft>
        <a:defRPr sz="4400">
          <a:solidFill>
            <a:schemeClr val="tx1"/>
          </a:solidFill>
          <a:latin typeface="Calibri" pitchFamily="34" charset="0"/>
        </a:defRPr>
      </a:lvl9pPr>
    </p:titleStyle>
    <p:bodyStyle>
      <a:lvl1pPr marL="339725" indent="-339725"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8" tIns="45625" rIns="91248" bIns="45625"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8" tIns="45625" rIns="91248" bIns="4562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248" tIns="45625" rIns="91248" bIns="45625" rtlCol="0" anchor="ctr"/>
          <a:lstStyle>
            <a:lvl1pPr algn="l" defTabSz="912476" eaLnBrk="1" fontAlgn="auto" hangingPunct="1">
              <a:spcBef>
                <a:spcPts val="0"/>
              </a:spcBef>
              <a:spcAft>
                <a:spcPts val="0"/>
              </a:spcAft>
              <a:defRPr sz="1200">
                <a:solidFill>
                  <a:prstClr val="black">
                    <a:tint val="75000"/>
                  </a:prstClr>
                </a:solidFill>
                <a:latin typeface="Calibri"/>
                <a:cs typeface="+mn-cs"/>
              </a:defRPr>
            </a:lvl1pPr>
          </a:lstStyle>
          <a:p>
            <a:pPr>
              <a:defRPr/>
            </a:pPr>
            <a:fld id="{9F413279-8448-43E2-BDDE-D86B70D12741}" type="datetimeFigureOut">
              <a:rPr lang="en-US"/>
              <a:pPr>
                <a:defRPr/>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48" tIns="45625" rIns="91248" bIns="45625" rtlCol="0" anchor="ctr"/>
          <a:lstStyle>
            <a:lvl1pPr algn="ctr" defTabSz="912476"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248" tIns="45625" rIns="91248" bIns="45625" numCol="1" anchor="ctr" anchorCtr="0" compatLnSpc="1">
            <a:prstTxWarp prst="textNoShape">
              <a:avLst/>
            </a:prstTxWarp>
          </a:bodyPr>
          <a:lstStyle>
            <a:lvl1pPr algn="r" defTabSz="911225" eaLnBrk="1" hangingPunct="1">
              <a:defRPr sz="1200" smtClean="0">
                <a:solidFill>
                  <a:srgbClr val="898989"/>
                </a:solidFill>
                <a:latin typeface="Calibri" panose="020F0502020204030204" pitchFamily="34" charset="0"/>
              </a:defRPr>
            </a:lvl1pPr>
          </a:lstStyle>
          <a:p>
            <a:pPr>
              <a:defRPr/>
            </a:pPr>
            <a:fld id="{E1C457FB-240A-40AF-BC22-E1DEB59847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200" algn="ctr" defTabSz="911225" rtl="0" fontAlgn="base">
        <a:spcBef>
          <a:spcPct val="0"/>
        </a:spcBef>
        <a:spcAft>
          <a:spcPct val="0"/>
        </a:spcAft>
        <a:defRPr sz="4400">
          <a:solidFill>
            <a:schemeClr val="tx1"/>
          </a:solidFill>
          <a:latin typeface="Calibri" pitchFamily="34" charset="0"/>
        </a:defRPr>
      </a:lvl6pPr>
      <a:lvl7pPr marL="914400" algn="ctr" defTabSz="911225" rtl="0" fontAlgn="base">
        <a:spcBef>
          <a:spcPct val="0"/>
        </a:spcBef>
        <a:spcAft>
          <a:spcPct val="0"/>
        </a:spcAft>
        <a:defRPr sz="4400">
          <a:solidFill>
            <a:schemeClr val="tx1"/>
          </a:solidFill>
          <a:latin typeface="Calibri" pitchFamily="34" charset="0"/>
        </a:defRPr>
      </a:lvl7pPr>
      <a:lvl8pPr marL="1371600" algn="ctr" defTabSz="911225" rtl="0" fontAlgn="base">
        <a:spcBef>
          <a:spcPct val="0"/>
        </a:spcBef>
        <a:spcAft>
          <a:spcPct val="0"/>
        </a:spcAft>
        <a:defRPr sz="4400">
          <a:solidFill>
            <a:schemeClr val="tx1"/>
          </a:solidFill>
          <a:latin typeface="Calibri" pitchFamily="34" charset="0"/>
        </a:defRPr>
      </a:lvl8pPr>
      <a:lvl9pPr marL="1828800" algn="ctr" defTabSz="911225" rtl="0" fontAlgn="base">
        <a:spcBef>
          <a:spcPct val="0"/>
        </a:spcBef>
        <a:spcAft>
          <a:spcPct val="0"/>
        </a:spcAft>
        <a:defRPr sz="4400">
          <a:solidFill>
            <a:schemeClr val="tx1"/>
          </a:solidFill>
          <a:latin typeface="Calibri" pitchFamily="34" charset="0"/>
        </a:defRPr>
      </a:lvl9pPr>
    </p:titleStyle>
    <p:bodyStyle>
      <a:lvl1pPr marL="341313" indent="-341313" algn="l" defTabSz="9112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122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9825" indent="-227013" algn="l" defTabSz="91122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5438" indent="-227013" algn="l" defTabSz="91122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2638" indent="-227013" algn="l" defTabSz="91122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09313"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53"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791"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26" indent="-228124" algn="l" defTabSz="9124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76" rtl="0" eaLnBrk="1" latinLnBrk="0" hangingPunct="1">
        <a:defRPr sz="1800" kern="1200">
          <a:solidFill>
            <a:schemeClr val="tx1"/>
          </a:solidFill>
          <a:latin typeface="+mn-lt"/>
          <a:ea typeface="+mn-ea"/>
          <a:cs typeface="+mn-cs"/>
        </a:defRPr>
      </a:lvl1pPr>
      <a:lvl2pPr marL="456241" algn="l" defTabSz="912476" rtl="0" eaLnBrk="1" latinLnBrk="0" hangingPunct="1">
        <a:defRPr sz="1800" kern="1200">
          <a:solidFill>
            <a:schemeClr val="tx1"/>
          </a:solidFill>
          <a:latin typeface="+mn-lt"/>
          <a:ea typeface="+mn-ea"/>
          <a:cs typeface="+mn-cs"/>
        </a:defRPr>
      </a:lvl2pPr>
      <a:lvl3pPr marL="912476" algn="l" defTabSz="912476" rtl="0" eaLnBrk="1" latinLnBrk="0" hangingPunct="1">
        <a:defRPr sz="1800" kern="1200">
          <a:solidFill>
            <a:schemeClr val="tx1"/>
          </a:solidFill>
          <a:latin typeface="+mn-lt"/>
          <a:ea typeface="+mn-ea"/>
          <a:cs typeface="+mn-cs"/>
        </a:defRPr>
      </a:lvl3pPr>
      <a:lvl4pPr marL="1368717" algn="l" defTabSz="912476" rtl="0" eaLnBrk="1" latinLnBrk="0" hangingPunct="1">
        <a:defRPr sz="1800" kern="1200">
          <a:solidFill>
            <a:schemeClr val="tx1"/>
          </a:solidFill>
          <a:latin typeface="+mn-lt"/>
          <a:ea typeface="+mn-ea"/>
          <a:cs typeface="+mn-cs"/>
        </a:defRPr>
      </a:lvl4pPr>
      <a:lvl5pPr marL="1824954" algn="l" defTabSz="912476" rtl="0" eaLnBrk="1" latinLnBrk="0" hangingPunct="1">
        <a:defRPr sz="1800" kern="1200">
          <a:solidFill>
            <a:schemeClr val="tx1"/>
          </a:solidFill>
          <a:latin typeface="+mn-lt"/>
          <a:ea typeface="+mn-ea"/>
          <a:cs typeface="+mn-cs"/>
        </a:defRPr>
      </a:lvl5pPr>
      <a:lvl6pPr marL="2281194" algn="l" defTabSz="912476" rtl="0" eaLnBrk="1" latinLnBrk="0" hangingPunct="1">
        <a:defRPr sz="1800" kern="1200">
          <a:solidFill>
            <a:schemeClr val="tx1"/>
          </a:solidFill>
          <a:latin typeface="+mn-lt"/>
          <a:ea typeface="+mn-ea"/>
          <a:cs typeface="+mn-cs"/>
        </a:defRPr>
      </a:lvl6pPr>
      <a:lvl7pPr marL="2737431" algn="l" defTabSz="912476" rtl="0" eaLnBrk="1" latinLnBrk="0" hangingPunct="1">
        <a:defRPr sz="1800" kern="1200">
          <a:solidFill>
            <a:schemeClr val="tx1"/>
          </a:solidFill>
          <a:latin typeface="+mn-lt"/>
          <a:ea typeface="+mn-ea"/>
          <a:cs typeface="+mn-cs"/>
        </a:defRPr>
      </a:lvl7pPr>
      <a:lvl8pPr marL="3193672" algn="l" defTabSz="912476" rtl="0" eaLnBrk="1" latinLnBrk="0" hangingPunct="1">
        <a:defRPr sz="1800" kern="1200">
          <a:solidFill>
            <a:schemeClr val="tx1"/>
          </a:solidFill>
          <a:latin typeface="+mn-lt"/>
          <a:ea typeface="+mn-ea"/>
          <a:cs typeface="+mn-cs"/>
        </a:defRPr>
      </a:lvl8pPr>
      <a:lvl9pPr marL="3649908" algn="l" defTabSz="9124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9" Type="http://schemas.openxmlformats.org/officeDocument/2006/relationships/image" Target="../media/image54.jpeg"/><Relationship Id="rId21" Type="http://schemas.openxmlformats.org/officeDocument/2006/relationships/image" Target="../media/image36.jpeg"/><Relationship Id="rId34" Type="http://schemas.openxmlformats.org/officeDocument/2006/relationships/image" Target="../media/image49.jpeg"/><Relationship Id="rId42" Type="http://schemas.openxmlformats.org/officeDocument/2006/relationships/image" Target="../media/image57.jpeg"/><Relationship Id="rId7" Type="http://schemas.openxmlformats.org/officeDocument/2006/relationships/image" Target="../media/image22.jpeg"/><Relationship Id="rId2" Type="http://schemas.openxmlformats.org/officeDocument/2006/relationships/notesSlide" Target="../notesSlides/notesSlide7.xml"/><Relationship Id="rId16" Type="http://schemas.openxmlformats.org/officeDocument/2006/relationships/image" Target="../media/image31.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32" Type="http://schemas.openxmlformats.org/officeDocument/2006/relationships/image" Target="../media/image47.jpeg"/><Relationship Id="rId37" Type="http://schemas.openxmlformats.org/officeDocument/2006/relationships/image" Target="../media/image52.jpeg"/><Relationship Id="rId40" Type="http://schemas.openxmlformats.org/officeDocument/2006/relationships/image" Target="../media/image55.jpeg"/><Relationship Id="rId45" Type="http://schemas.openxmlformats.org/officeDocument/2006/relationships/image" Target="../media/image60.pn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jpeg"/><Relationship Id="rId36" Type="http://schemas.openxmlformats.org/officeDocument/2006/relationships/image" Target="../media/image51.jpeg"/><Relationship Id="rId10" Type="http://schemas.openxmlformats.org/officeDocument/2006/relationships/image" Target="../media/image25.jpeg"/><Relationship Id="rId19" Type="http://schemas.openxmlformats.org/officeDocument/2006/relationships/image" Target="../media/image34.jpeg"/><Relationship Id="rId31" Type="http://schemas.openxmlformats.org/officeDocument/2006/relationships/image" Target="../media/image46.jpeg"/><Relationship Id="rId44" Type="http://schemas.openxmlformats.org/officeDocument/2006/relationships/image" Target="../media/image59.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 Id="rId30" Type="http://schemas.openxmlformats.org/officeDocument/2006/relationships/image" Target="../media/image45.png"/><Relationship Id="rId35" Type="http://schemas.openxmlformats.org/officeDocument/2006/relationships/image" Target="../media/image50.jpeg"/><Relationship Id="rId43" Type="http://schemas.openxmlformats.org/officeDocument/2006/relationships/image" Target="../media/image58.jpeg"/><Relationship Id="rId8" Type="http://schemas.openxmlformats.org/officeDocument/2006/relationships/image" Target="../media/image23.jpeg"/><Relationship Id="rId3" Type="http://schemas.openxmlformats.org/officeDocument/2006/relationships/image" Target="../media/image18.png"/><Relationship Id="rId12" Type="http://schemas.openxmlformats.org/officeDocument/2006/relationships/image" Target="../media/image27.jpeg"/><Relationship Id="rId17" Type="http://schemas.openxmlformats.org/officeDocument/2006/relationships/image" Target="../media/image32.png"/><Relationship Id="rId25" Type="http://schemas.openxmlformats.org/officeDocument/2006/relationships/image" Target="../media/image40.jpeg"/><Relationship Id="rId33" Type="http://schemas.openxmlformats.org/officeDocument/2006/relationships/image" Target="../media/image48.png"/><Relationship Id="rId38" Type="http://schemas.openxmlformats.org/officeDocument/2006/relationships/image" Target="../media/image53.jpeg"/><Relationship Id="rId46" Type="http://schemas.openxmlformats.org/officeDocument/2006/relationships/image" Target="../media/image61.jpeg"/><Relationship Id="rId20" Type="http://schemas.openxmlformats.org/officeDocument/2006/relationships/image" Target="../media/image35.jpeg"/><Relationship Id="rId41" Type="http://schemas.openxmlformats.org/officeDocument/2006/relationships/image" Target="../media/image56.jpeg"/></Relationships>
</file>

<file path=ppt/slides/_rels/slide1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jpeg"/><Relationship Id="rId7" Type="http://schemas.openxmlformats.org/officeDocument/2006/relationships/image" Target="../media/image9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101.jpeg"/><Relationship Id="rId5" Type="http://schemas.openxmlformats.org/officeDocument/2006/relationships/image" Target="../media/image96.jpeg"/><Relationship Id="rId10" Type="http://schemas.openxmlformats.org/officeDocument/2006/relationships/image" Target="../media/image100.jpeg"/><Relationship Id="rId4" Type="http://schemas.openxmlformats.org/officeDocument/2006/relationships/image" Target="../media/image95.jpeg"/><Relationship Id="rId9" Type="http://schemas.openxmlformats.org/officeDocument/2006/relationships/image" Target="../media/image99.jpeg"/></Relationships>
</file>

<file path=ppt/slides/_rels/slide31.xml.rels><?xml version="1.0" encoding="UTF-8" standalone="yes"?>
<Relationships xmlns="http://schemas.openxmlformats.org/package/2006/relationships"><Relationship Id="rId3" Type="http://schemas.openxmlformats.org/officeDocument/2006/relationships/hyperlink" Target="http://www.aromatools.com/" TargetMode="External"/><Relationship Id="rId2" Type="http://schemas.openxmlformats.org/officeDocument/2006/relationships/image" Target="../media/image102.jpeg"/><Relationship Id="rId1" Type="http://schemas.openxmlformats.org/officeDocument/2006/relationships/slideLayout" Target="../slideLayouts/slideLayout4.xml"/><Relationship Id="rId6" Type="http://schemas.openxmlformats.org/officeDocument/2006/relationships/image" Target="../media/image103.jpeg"/><Relationship Id="rId5" Type="http://schemas.openxmlformats.org/officeDocument/2006/relationships/hyperlink" Target="http://www.sourcetoyou.com/" TargetMode="External"/><Relationship Id="rId4" Type="http://schemas.openxmlformats.org/officeDocument/2006/relationships/hyperlink" Target="http://www.doterra.com/"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7.jpeg"/></Relationships>
</file>

<file path=ppt/slides/_rels/slide3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doTERRA Logo 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4044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8"/>
          <p:cNvSpPr txBox="1">
            <a:spLocks noChangeArrowheads="1"/>
          </p:cNvSpPr>
          <p:nvPr/>
        </p:nvSpPr>
        <p:spPr bwMode="auto">
          <a:xfrm>
            <a:off x="4684713" y="11430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chemeClr val="bg1"/>
                </a:solidFill>
                <a:latin typeface="Franklin Gothic Book" panose="020B0503020102020204" pitchFamily="34" charset="0"/>
              </a:rPr>
              <a:t> Essential Wellness</a:t>
            </a:r>
          </a:p>
        </p:txBody>
      </p:sp>
      <p:pic>
        <p:nvPicPr>
          <p:cNvPr id="16388" name="Picture 5" descr="iStock_000005598237Small.jpg"/>
          <p:cNvPicPr>
            <a:picLocks noChangeAspect="1"/>
          </p:cNvPicPr>
          <p:nvPr/>
        </p:nvPicPr>
        <p:blipFill>
          <a:blip r:embed="rId4">
            <a:extLst>
              <a:ext uri="{28A0092B-C50C-407E-A947-70E740481C1C}">
                <a14:useLocalDpi xmlns:a14="http://schemas.microsoft.com/office/drawing/2010/main" val="0"/>
              </a:ext>
            </a:extLst>
          </a:blip>
          <a:srcRect l="5547" t="1042" r="11269" b="520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doTERRA Logo Colo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038" y="0"/>
            <a:ext cx="44751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9"/>
          <p:cNvSpPr txBox="1">
            <a:spLocks noChangeArrowheads="1"/>
          </p:cNvSpPr>
          <p:nvPr/>
        </p:nvSpPr>
        <p:spPr bwMode="auto">
          <a:xfrm>
            <a:off x="690563" y="838200"/>
            <a:ext cx="845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4D4D4D"/>
                </a:solidFill>
                <a:latin typeface="Franklin Gothic Book" panose="020B0503020102020204" pitchFamily="34" charset="0"/>
              </a:rPr>
              <a:t> </a:t>
            </a:r>
            <a:r>
              <a:rPr lang="en-US" altLang="en-US" sz="4000">
                <a:solidFill>
                  <a:srgbClr val="5F5F5F"/>
                </a:solidFill>
                <a:latin typeface="Franklin Gothic Book" panose="020B0503020102020204" pitchFamily="34" charset="0"/>
              </a:rPr>
              <a:t>Winter Wellness with Essential Oils</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12763" y="1795463"/>
            <a:ext cx="8229600" cy="857250"/>
          </a:xfrm>
        </p:spPr>
        <p:txBody>
          <a:bodyPr/>
          <a:lstStyle/>
          <a:p>
            <a:pPr eaLnBrk="1" hangingPunct="1"/>
            <a:r>
              <a:rPr lang="en-US" smtClean="0">
                <a:latin typeface="Arial Narrow" panose="020B0606020202030204" pitchFamily="34" charset="0"/>
              </a:rPr>
              <a:t> </a:t>
            </a:r>
          </a:p>
        </p:txBody>
      </p:sp>
      <p:pic>
        <p:nvPicPr>
          <p:cNvPr id="31747" name="Picture 4" descr="http://upload.wikimedia.org/wikipedia/commons/1/17/BlankMap-World-nobord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2541588"/>
            <a:ext cx="6972300" cy="32273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flipV="1">
            <a:off x="2720975" y="2187575"/>
            <a:ext cx="1296988" cy="11176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49" name="TextBox 7"/>
          <p:cNvSpPr txBox="1">
            <a:spLocks noChangeArrowheads="1"/>
          </p:cNvSpPr>
          <p:nvPr/>
        </p:nvSpPr>
        <p:spPr bwMode="auto">
          <a:xfrm>
            <a:off x="3151188" y="4667250"/>
            <a:ext cx="68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Lemon</a:t>
            </a:r>
          </a:p>
        </p:txBody>
      </p:sp>
      <p:cxnSp>
        <p:nvCxnSpPr>
          <p:cNvPr id="9" name="Straight Arrow Connector 8"/>
          <p:cNvCxnSpPr/>
          <p:nvPr/>
        </p:nvCxnSpPr>
        <p:spPr>
          <a:xfrm flipV="1">
            <a:off x="5200650" y="3543300"/>
            <a:ext cx="493713" cy="331788"/>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0"/>
          <p:cNvSpPr txBox="1">
            <a:spLocks noChangeArrowheads="1"/>
          </p:cNvSpPr>
          <p:nvPr/>
        </p:nvSpPr>
        <p:spPr bwMode="auto">
          <a:xfrm>
            <a:off x="5240338" y="3314700"/>
            <a:ext cx="1143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Frankincense </a:t>
            </a:r>
          </a:p>
        </p:txBody>
      </p:sp>
      <p:cxnSp>
        <p:nvCxnSpPr>
          <p:cNvPr id="12" name="Straight Arrow Connector 11"/>
          <p:cNvCxnSpPr/>
          <p:nvPr/>
        </p:nvCxnSpPr>
        <p:spPr>
          <a:xfrm flipH="1">
            <a:off x="3636963" y="3475038"/>
            <a:ext cx="681037" cy="86518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53" name="TextBox 12"/>
          <p:cNvSpPr txBox="1">
            <a:spLocks noChangeArrowheads="1"/>
          </p:cNvSpPr>
          <p:nvPr/>
        </p:nvSpPr>
        <p:spPr bwMode="auto">
          <a:xfrm>
            <a:off x="2287588" y="19145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Lavender</a:t>
            </a:r>
            <a:r>
              <a:rPr lang="en-US">
                <a:solidFill>
                  <a:srgbClr val="000000"/>
                </a:solidFill>
                <a:latin typeface="Arial Narrow" panose="020B0606020202030204" pitchFamily="34" charset="0"/>
              </a:rPr>
              <a:t> </a:t>
            </a:r>
          </a:p>
        </p:txBody>
      </p:sp>
      <p:pic>
        <p:nvPicPr>
          <p:cNvPr id="31754" name="Picture 2" descr="F:\IMAGE ARCHIVE\Photos\Botanials + Lifestyle\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4365625"/>
            <a:ext cx="2587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 descr="F:\IMAGE ARCHIVE\Photos\Botanials + Lifestyl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9200" y="1827213"/>
            <a:ext cx="314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6561138" y="4495800"/>
            <a:ext cx="1500187" cy="8699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57" name="TextBox 17"/>
          <p:cNvSpPr txBox="1">
            <a:spLocks noChangeArrowheads="1"/>
          </p:cNvSpPr>
          <p:nvPr/>
        </p:nvSpPr>
        <p:spPr bwMode="auto">
          <a:xfrm>
            <a:off x="7885113" y="560863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Cinnamon</a:t>
            </a:r>
            <a:r>
              <a:rPr lang="en-US">
                <a:solidFill>
                  <a:srgbClr val="000000"/>
                </a:solidFill>
                <a:latin typeface="Arial Narrow" panose="020B0606020202030204" pitchFamily="34" charset="0"/>
              </a:rPr>
              <a:t> </a:t>
            </a:r>
          </a:p>
        </p:txBody>
      </p:sp>
      <p:pic>
        <p:nvPicPr>
          <p:cNvPr id="31758" name="Picture 2" descr="E:\Cinnam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775" y="5353050"/>
            <a:ext cx="4460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descr="E:\Bas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38" y="2941638"/>
            <a:ext cx="4032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flipH="1" flipV="1">
            <a:off x="793750" y="3281363"/>
            <a:ext cx="862013" cy="19367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61" name="TextBox 21"/>
          <p:cNvSpPr txBox="1">
            <a:spLocks noChangeArrowheads="1"/>
          </p:cNvSpPr>
          <p:nvPr/>
        </p:nvSpPr>
        <p:spPr bwMode="auto">
          <a:xfrm>
            <a:off x="273050" y="3163888"/>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Basil</a:t>
            </a:r>
          </a:p>
        </p:txBody>
      </p:sp>
      <p:pic>
        <p:nvPicPr>
          <p:cNvPr id="31762" name="Picture 4" descr="E:\Eucalypt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9325" y="5616575"/>
            <a:ext cx="45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a:off x="6343650" y="5210175"/>
            <a:ext cx="608013" cy="34607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64" name="TextBox 24"/>
          <p:cNvSpPr txBox="1">
            <a:spLocks noChangeArrowheads="1"/>
          </p:cNvSpPr>
          <p:nvPr/>
        </p:nvSpPr>
        <p:spPr bwMode="auto">
          <a:xfrm>
            <a:off x="5834063" y="579596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Eucalyptus</a:t>
            </a:r>
            <a:r>
              <a:rPr lang="en-US">
                <a:solidFill>
                  <a:srgbClr val="000000"/>
                </a:solidFill>
                <a:latin typeface="Arial Narrow" panose="020B0606020202030204" pitchFamily="34" charset="0"/>
              </a:rPr>
              <a:t> </a:t>
            </a:r>
          </a:p>
        </p:txBody>
      </p:sp>
      <p:pic>
        <p:nvPicPr>
          <p:cNvPr id="31765" name="Picture 5" descr="E:\Ging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0863" y="4892675"/>
            <a:ext cx="244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5715000" y="4237038"/>
            <a:ext cx="68263" cy="64611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67" name="TextBox 27"/>
          <p:cNvSpPr txBox="1">
            <a:spLocks noChangeArrowheads="1"/>
          </p:cNvSpPr>
          <p:nvPr/>
        </p:nvSpPr>
        <p:spPr bwMode="auto">
          <a:xfrm>
            <a:off x="5448300" y="5156200"/>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Ginger</a:t>
            </a:r>
            <a:r>
              <a:rPr lang="en-US">
                <a:solidFill>
                  <a:srgbClr val="000000"/>
                </a:solidFill>
                <a:latin typeface="Arial Narrow" panose="020B0606020202030204" pitchFamily="34" charset="0"/>
              </a:rPr>
              <a:t> </a:t>
            </a:r>
          </a:p>
        </p:txBody>
      </p:sp>
      <p:pic>
        <p:nvPicPr>
          <p:cNvPr id="31768" name="Picture 6" descr="E:\Grapefrui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2450" y="3427413"/>
            <a:ext cx="4937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p:nvPr/>
        </p:nvCxnSpPr>
        <p:spPr>
          <a:xfrm flipV="1">
            <a:off x="2338388" y="3613150"/>
            <a:ext cx="720725" cy="1143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70" name="TextBox 30"/>
          <p:cNvSpPr txBox="1">
            <a:spLocks noChangeArrowheads="1"/>
          </p:cNvSpPr>
          <p:nvPr/>
        </p:nvSpPr>
        <p:spPr bwMode="auto">
          <a:xfrm>
            <a:off x="2878138" y="361315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Grapefruit</a:t>
            </a:r>
            <a:r>
              <a:rPr lang="en-US">
                <a:solidFill>
                  <a:srgbClr val="000000"/>
                </a:solidFill>
                <a:latin typeface="Arial Narrow" panose="020B0606020202030204" pitchFamily="34" charset="0"/>
              </a:rPr>
              <a:t> </a:t>
            </a:r>
          </a:p>
        </p:txBody>
      </p:sp>
      <p:pic>
        <p:nvPicPr>
          <p:cNvPr id="31771" name="Picture 7" descr="E:\Hawaiian Sandalwoo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538" y="45100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p:cNvCxnSpPr/>
          <p:nvPr/>
        </p:nvCxnSpPr>
        <p:spPr>
          <a:xfrm flipH="1">
            <a:off x="741363" y="4084638"/>
            <a:ext cx="533400" cy="44132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73" name="TextBox 33"/>
          <p:cNvSpPr txBox="1">
            <a:spLocks noChangeArrowheads="1"/>
          </p:cNvSpPr>
          <p:nvPr/>
        </p:nvSpPr>
        <p:spPr bwMode="auto">
          <a:xfrm>
            <a:off x="55563" y="4775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Hawaiian Sandalwood</a:t>
            </a:r>
          </a:p>
        </p:txBody>
      </p:sp>
      <p:cxnSp>
        <p:nvCxnSpPr>
          <p:cNvPr id="35" name="Straight Arrow Connector 34"/>
          <p:cNvCxnSpPr>
            <a:endCxn id="31775" idx="1"/>
          </p:cNvCxnSpPr>
          <p:nvPr/>
        </p:nvCxnSpPr>
        <p:spPr>
          <a:xfrm flipV="1">
            <a:off x="4524375" y="2360613"/>
            <a:ext cx="1568450" cy="103822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75" name="TextBox 35"/>
          <p:cNvSpPr txBox="1">
            <a:spLocks noChangeArrowheads="1"/>
          </p:cNvSpPr>
          <p:nvPr/>
        </p:nvSpPr>
        <p:spPr bwMode="auto">
          <a:xfrm>
            <a:off x="6092825" y="2174875"/>
            <a:ext cx="102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Melissa</a:t>
            </a:r>
            <a:r>
              <a:rPr lang="en-US">
                <a:solidFill>
                  <a:srgbClr val="000000"/>
                </a:solidFill>
                <a:latin typeface="Arial Narrow" panose="020B0606020202030204" pitchFamily="34" charset="0"/>
              </a:rPr>
              <a:t> </a:t>
            </a:r>
          </a:p>
        </p:txBody>
      </p:sp>
      <p:pic>
        <p:nvPicPr>
          <p:cNvPr id="31776" name="Picture 3" descr="E:\Rosemar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5763" y="3908425"/>
            <a:ext cx="4587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flipH="1">
            <a:off x="3373438" y="3627438"/>
            <a:ext cx="568325" cy="4953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78" name="TextBox 38"/>
          <p:cNvSpPr txBox="1">
            <a:spLocks noChangeArrowheads="1"/>
          </p:cNvSpPr>
          <p:nvPr/>
        </p:nvSpPr>
        <p:spPr bwMode="auto">
          <a:xfrm>
            <a:off x="2687638" y="4103688"/>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Rosemary</a:t>
            </a:r>
            <a:r>
              <a:rPr lang="en-US">
                <a:solidFill>
                  <a:srgbClr val="000000"/>
                </a:solidFill>
                <a:latin typeface="Arial Narrow" panose="020B0606020202030204" pitchFamily="34" charset="0"/>
              </a:rPr>
              <a:t> </a:t>
            </a:r>
          </a:p>
        </p:txBody>
      </p:sp>
      <p:pic>
        <p:nvPicPr>
          <p:cNvPr id="31779" name="Picture 4" descr="E:\Wild Oran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6825" y="4719638"/>
            <a:ext cx="323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0" name="TextBox 40"/>
          <p:cNvSpPr txBox="1">
            <a:spLocks noChangeArrowheads="1"/>
          </p:cNvSpPr>
          <p:nvPr/>
        </p:nvSpPr>
        <p:spPr bwMode="auto">
          <a:xfrm>
            <a:off x="2122488" y="48244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Wild Orange</a:t>
            </a:r>
            <a:r>
              <a:rPr lang="en-US">
                <a:solidFill>
                  <a:srgbClr val="000000"/>
                </a:solidFill>
                <a:latin typeface="Arial Narrow" panose="020B0606020202030204" pitchFamily="34" charset="0"/>
              </a:rPr>
              <a:t> </a:t>
            </a:r>
          </a:p>
        </p:txBody>
      </p:sp>
      <p:pic>
        <p:nvPicPr>
          <p:cNvPr id="31781" name="Picture 2" descr="E:\Ylang Yla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33850" y="5573713"/>
            <a:ext cx="4524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42"/>
          <p:cNvCxnSpPr/>
          <p:nvPr/>
        </p:nvCxnSpPr>
        <p:spPr>
          <a:xfrm flipH="1">
            <a:off x="4448175" y="4922838"/>
            <a:ext cx="484188" cy="6096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83" name="TextBox 43"/>
          <p:cNvSpPr txBox="1">
            <a:spLocks noChangeArrowheads="1"/>
          </p:cNvSpPr>
          <p:nvPr/>
        </p:nvSpPr>
        <p:spPr bwMode="auto">
          <a:xfrm>
            <a:off x="3825875" y="576103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Ylang Ylang</a:t>
            </a:r>
            <a:r>
              <a:rPr lang="en-US">
                <a:solidFill>
                  <a:srgbClr val="000000"/>
                </a:solidFill>
                <a:latin typeface="Arial Narrow" panose="020B0606020202030204" pitchFamily="34" charset="0"/>
              </a:rPr>
              <a:t> </a:t>
            </a:r>
          </a:p>
        </p:txBody>
      </p:sp>
      <p:cxnSp>
        <p:nvCxnSpPr>
          <p:cNvPr id="45" name="Straight Arrow Connector 44"/>
          <p:cNvCxnSpPr/>
          <p:nvPr/>
        </p:nvCxnSpPr>
        <p:spPr>
          <a:xfrm flipV="1">
            <a:off x="6310313" y="2892425"/>
            <a:ext cx="2147887" cy="89376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85" name="TextBox 45"/>
          <p:cNvSpPr txBox="1">
            <a:spLocks noChangeArrowheads="1"/>
          </p:cNvSpPr>
          <p:nvPr/>
        </p:nvSpPr>
        <p:spPr bwMode="auto">
          <a:xfrm>
            <a:off x="8353425" y="28860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Cassia</a:t>
            </a:r>
            <a:r>
              <a:rPr lang="en-US">
                <a:solidFill>
                  <a:srgbClr val="000000"/>
                </a:solidFill>
                <a:latin typeface="Arial Narrow" panose="020B0606020202030204" pitchFamily="34" charset="0"/>
              </a:rPr>
              <a:t> </a:t>
            </a:r>
          </a:p>
        </p:txBody>
      </p:sp>
      <p:sp>
        <p:nvSpPr>
          <p:cNvPr id="31786" name="TextBox 46"/>
          <p:cNvSpPr txBox="1">
            <a:spLocks noChangeArrowheads="1"/>
          </p:cNvSpPr>
          <p:nvPr/>
        </p:nvSpPr>
        <p:spPr bwMode="auto">
          <a:xfrm>
            <a:off x="5026025" y="5837238"/>
            <a:ext cx="623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Clove</a:t>
            </a:r>
            <a:endParaRPr lang="en-US">
              <a:solidFill>
                <a:srgbClr val="000000"/>
              </a:solidFill>
              <a:latin typeface="Arial Narrow" panose="020B0606020202030204" pitchFamily="34" charset="0"/>
            </a:endParaRPr>
          </a:p>
        </p:txBody>
      </p:sp>
      <p:cxnSp>
        <p:nvCxnSpPr>
          <p:cNvPr id="48" name="Straight Arrow Connector 47"/>
          <p:cNvCxnSpPr/>
          <p:nvPr/>
        </p:nvCxnSpPr>
        <p:spPr>
          <a:xfrm flipH="1" flipV="1">
            <a:off x="1497013" y="2519363"/>
            <a:ext cx="387350" cy="95567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033463" y="3587750"/>
            <a:ext cx="657225" cy="242888"/>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89" name="TextBox 49"/>
          <p:cNvSpPr txBox="1">
            <a:spLocks noChangeArrowheads="1"/>
          </p:cNvSpPr>
          <p:nvPr/>
        </p:nvSpPr>
        <p:spPr bwMode="auto">
          <a:xfrm>
            <a:off x="1098550" y="223996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Clary Sage</a:t>
            </a:r>
          </a:p>
        </p:txBody>
      </p:sp>
      <p:sp>
        <p:nvSpPr>
          <p:cNvPr id="31790" name="TextBox 50"/>
          <p:cNvSpPr txBox="1">
            <a:spLocks noChangeArrowheads="1"/>
          </p:cNvSpPr>
          <p:nvPr/>
        </p:nvSpPr>
        <p:spPr bwMode="auto">
          <a:xfrm>
            <a:off x="398463" y="389096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Coriander</a:t>
            </a:r>
          </a:p>
        </p:txBody>
      </p:sp>
      <p:sp>
        <p:nvSpPr>
          <p:cNvPr id="31791" name="TextBox 51"/>
          <p:cNvSpPr txBox="1">
            <a:spLocks noChangeArrowheads="1"/>
          </p:cNvSpPr>
          <p:nvPr/>
        </p:nvSpPr>
        <p:spPr bwMode="auto">
          <a:xfrm>
            <a:off x="527050" y="5654675"/>
            <a:ext cx="1066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Cilantro</a:t>
            </a:r>
          </a:p>
        </p:txBody>
      </p:sp>
      <p:cxnSp>
        <p:nvCxnSpPr>
          <p:cNvPr id="53" name="Straight Arrow Connector 52"/>
          <p:cNvCxnSpPr/>
          <p:nvPr/>
        </p:nvCxnSpPr>
        <p:spPr>
          <a:xfrm flipH="1" flipV="1">
            <a:off x="855663" y="2636838"/>
            <a:ext cx="876300" cy="7620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793" name="TextBox 53"/>
          <p:cNvSpPr txBox="1">
            <a:spLocks noChangeArrowheads="1"/>
          </p:cNvSpPr>
          <p:nvPr/>
        </p:nvSpPr>
        <p:spPr bwMode="auto">
          <a:xfrm>
            <a:off x="306388" y="2360613"/>
            <a:ext cx="96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Peppermint</a:t>
            </a:r>
          </a:p>
        </p:txBody>
      </p:sp>
      <p:pic>
        <p:nvPicPr>
          <p:cNvPr id="31794" name="Picture 2" descr="F:\IMAGE ARCHIVE\Photos\Botanials + Lifestyle\38.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725" y="2136775"/>
            <a:ext cx="3952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Arrow Connector 55"/>
          <p:cNvCxnSpPr/>
          <p:nvPr/>
        </p:nvCxnSpPr>
        <p:spPr>
          <a:xfrm flipV="1">
            <a:off x="4524375" y="2085975"/>
            <a:ext cx="593725" cy="131286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796" name="Picture 3" descr="F:\IMAGE ARCHIVE\Photos\Botanials + Lifestyle\8.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8238" y="1652588"/>
            <a:ext cx="3952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7" name="TextBox 57"/>
          <p:cNvSpPr txBox="1">
            <a:spLocks noChangeArrowheads="1"/>
          </p:cNvSpPr>
          <p:nvPr/>
        </p:nvSpPr>
        <p:spPr bwMode="auto">
          <a:xfrm>
            <a:off x="4872038" y="1804988"/>
            <a:ext cx="547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Rose</a:t>
            </a:r>
            <a:r>
              <a:rPr lang="en-US">
                <a:solidFill>
                  <a:srgbClr val="000000"/>
                </a:solidFill>
                <a:latin typeface="Arial Narrow" panose="020B0606020202030204" pitchFamily="34" charset="0"/>
              </a:rPr>
              <a:t> </a:t>
            </a:r>
          </a:p>
        </p:txBody>
      </p:sp>
      <p:pic>
        <p:nvPicPr>
          <p:cNvPr id="31798" name="Picture 5" descr="http://doterrablog.com/wp-content/uploads/2012/10/clove-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8575" y="5511800"/>
            <a:ext cx="493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Picture 6" descr="F:\IMAGE ARCHIVE\Photos\iStock downloads\iStock Plants &amp; Nature\iStock_000006992636Medium.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9888" y="4010025"/>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Arrow Connector 60"/>
          <p:cNvCxnSpPr/>
          <p:nvPr/>
        </p:nvCxnSpPr>
        <p:spPr>
          <a:xfrm flipH="1">
            <a:off x="4448175" y="3579813"/>
            <a:ext cx="76200" cy="40163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01" name="TextBox 61"/>
          <p:cNvSpPr txBox="1">
            <a:spLocks noChangeArrowheads="1"/>
          </p:cNvSpPr>
          <p:nvPr/>
        </p:nvSpPr>
        <p:spPr bwMode="auto">
          <a:xfrm>
            <a:off x="4005263" y="415448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Cypress</a:t>
            </a:r>
            <a:r>
              <a:rPr lang="en-US">
                <a:solidFill>
                  <a:srgbClr val="000000"/>
                </a:solidFill>
                <a:latin typeface="Arial Narrow" panose="020B0606020202030204" pitchFamily="34" charset="0"/>
              </a:rPr>
              <a:t> </a:t>
            </a:r>
          </a:p>
        </p:txBody>
      </p:sp>
      <p:pic>
        <p:nvPicPr>
          <p:cNvPr id="31802" name="Picture 7" descr="F:\IMAGE ARCHIVE\Photos\iStock downloads\iStock Plants &amp; Nature\iStock_000020173502Large.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18238" y="4478338"/>
            <a:ext cx="2762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Straight Arrow Connector 63"/>
          <p:cNvCxnSpPr/>
          <p:nvPr/>
        </p:nvCxnSpPr>
        <p:spPr>
          <a:xfrm flipV="1">
            <a:off x="6573838" y="4287838"/>
            <a:ext cx="1779587" cy="20796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04" name="TextBox 64"/>
          <p:cNvSpPr txBox="1">
            <a:spLocks noChangeArrowheads="1"/>
          </p:cNvSpPr>
          <p:nvPr/>
        </p:nvSpPr>
        <p:spPr bwMode="auto">
          <a:xfrm>
            <a:off x="5916613" y="476885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Black Pepper</a:t>
            </a:r>
            <a:r>
              <a:rPr lang="en-US">
                <a:solidFill>
                  <a:srgbClr val="000000"/>
                </a:solidFill>
                <a:latin typeface="Arial Narrow" panose="020B0606020202030204" pitchFamily="34" charset="0"/>
              </a:rPr>
              <a:t> </a:t>
            </a:r>
          </a:p>
        </p:txBody>
      </p:sp>
      <p:sp>
        <p:nvSpPr>
          <p:cNvPr id="31805" name="TextBox 65"/>
          <p:cNvSpPr txBox="1">
            <a:spLocks noChangeArrowheads="1"/>
          </p:cNvSpPr>
          <p:nvPr/>
        </p:nvSpPr>
        <p:spPr bwMode="auto">
          <a:xfrm>
            <a:off x="8208963" y="4340225"/>
            <a:ext cx="91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Patchouli</a:t>
            </a:r>
            <a:r>
              <a:rPr lang="en-US">
                <a:solidFill>
                  <a:srgbClr val="000000"/>
                </a:solidFill>
                <a:latin typeface="Arial Narrow" panose="020B0606020202030204" pitchFamily="34" charset="0"/>
              </a:rPr>
              <a:t> </a:t>
            </a:r>
          </a:p>
        </p:txBody>
      </p:sp>
      <p:pic>
        <p:nvPicPr>
          <p:cNvPr id="31806" name="Picture 8" descr="F:\IMAGE ARCHIVE\Photos\iStock downloads\iStock Plants &amp; Nature\iStock_000007140502Medium.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44938" y="1733550"/>
            <a:ext cx="4254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7" name="Picture 9" descr="F:\IMAGE ARCHIVE\Photos\iStock downloads\iStock Plants &amp; Nature\iStock_000007111803XLarge.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3738" y="5305425"/>
            <a:ext cx="5334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8" name="Picture 10" descr="F:\IMAGE ARCHIVE\Photos\iStock downloads\iStock Plants &amp; Nature\iStock_000006941731Medium.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78475" y="3068638"/>
            <a:ext cx="4095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Straight Arrow Connector 69"/>
          <p:cNvCxnSpPr/>
          <p:nvPr/>
        </p:nvCxnSpPr>
        <p:spPr>
          <a:xfrm flipH="1">
            <a:off x="4538663" y="4122738"/>
            <a:ext cx="354012" cy="4889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10" name="Picture 11" descr="F:\IMAGE ARCHIVE\Photos\iStock downloads\iStock Plants &amp; Nature\iStock_000006941731Medium.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92600" y="4654550"/>
            <a:ext cx="271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1" name="TextBox 71"/>
          <p:cNvSpPr txBox="1">
            <a:spLocks noChangeArrowheads="1"/>
          </p:cNvSpPr>
          <p:nvPr/>
        </p:nvSpPr>
        <p:spPr bwMode="auto">
          <a:xfrm>
            <a:off x="4133850" y="4814888"/>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Myrrh</a:t>
            </a:r>
            <a:r>
              <a:rPr lang="en-US">
                <a:solidFill>
                  <a:srgbClr val="000000"/>
                </a:solidFill>
                <a:latin typeface="Arial Narrow" panose="020B0606020202030204" pitchFamily="34" charset="0"/>
              </a:rPr>
              <a:t> </a:t>
            </a:r>
          </a:p>
        </p:txBody>
      </p:sp>
      <p:pic>
        <p:nvPicPr>
          <p:cNvPr id="31812" name="Picture 12" descr="F:\IMAGE ARCHIVE\Photos\iStock downloads\iStock Plants &amp; Nature\iStock_000007357031Medium_cmyk.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146675" y="4146550"/>
            <a:ext cx="4270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Arrow Connector 73"/>
          <p:cNvCxnSpPr/>
          <p:nvPr/>
        </p:nvCxnSpPr>
        <p:spPr>
          <a:xfrm flipV="1">
            <a:off x="5164138" y="4560888"/>
            <a:ext cx="111125" cy="32226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14" name="TextBox 74"/>
          <p:cNvSpPr txBox="1">
            <a:spLocks noChangeArrowheads="1"/>
          </p:cNvSpPr>
          <p:nvPr/>
        </p:nvSpPr>
        <p:spPr bwMode="auto">
          <a:xfrm>
            <a:off x="4973638" y="428148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Geranium</a:t>
            </a:r>
            <a:r>
              <a:rPr lang="en-US">
                <a:solidFill>
                  <a:srgbClr val="000000"/>
                </a:solidFill>
                <a:latin typeface="Arial Narrow" panose="020B0606020202030204" pitchFamily="34" charset="0"/>
              </a:rPr>
              <a:t> </a:t>
            </a:r>
          </a:p>
        </p:txBody>
      </p:sp>
      <p:cxnSp>
        <p:nvCxnSpPr>
          <p:cNvPr id="76" name="Straight Arrow Connector 75"/>
          <p:cNvCxnSpPr/>
          <p:nvPr/>
        </p:nvCxnSpPr>
        <p:spPr>
          <a:xfrm flipV="1">
            <a:off x="4659313" y="2892425"/>
            <a:ext cx="1123950" cy="58261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16" name="TextBox 76"/>
          <p:cNvSpPr txBox="1">
            <a:spLocks noChangeArrowheads="1"/>
          </p:cNvSpPr>
          <p:nvPr/>
        </p:nvSpPr>
        <p:spPr bwMode="auto">
          <a:xfrm>
            <a:off x="5715000" y="270192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Oregano</a:t>
            </a:r>
            <a:r>
              <a:rPr lang="en-US">
                <a:solidFill>
                  <a:srgbClr val="000000"/>
                </a:solidFill>
                <a:latin typeface="Arial Narrow" panose="020B0606020202030204" pitchFamily="34" charset="0"/>
              </a:rPr>
              <a:t> </a:t>
            </a:r>
          </a:p>
        </p:txBody>
      </p:sp>
      <p:pic>
        <p:nvPicPr>
          <p:cNvPr id="31817" name="Picture 14" descr="F:\IMAGE ARCHIVE\Photos\iStock downloads\iStock Plants &amp; Nature\iStock_000006337653Medium_cmyk.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13588" y="2230438"/>
            <a:ext cx="3730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Arrow Connector 78"/>
          <p:cNvCxnSpPr/>
          <p:nvPr/>
        </p:nvCxnSpPr>
        <p:spPr>
          <a:xfrm flipV="1">
            <a:off x="5618163" y="2432050"/>
            <a:ext cx="2711450" cy="1652588"/>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19" name="TextBox 79"/>
          <p:cNvSpPr txBox="1">
            <a:spLocks noChangeArrowheads="1"/>
          </p:cNvSpPr>
          <p:nvPr/>
        </p:nvSpPr>
        <p:spPr bwMode="auto">
          <a:xfrm>
            <a:off x="7867650" y="2127250"/>
            <a:ext cx="1101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Lemongrass</a:t>
            </a:r>
            <a:r>
              <a:rPr lang="en-US">
                <a:solidFill>
                  <a:srgbClr val="000000"/>
                </a:solidFill>
                <a:latin typeface="Arial Narrow" panose="020B0606020202030204" pitchFamily="34" charset="0"/>
              </a:rPr>
              <a:t> </a:t>
            </a:r>
          </a:p>
        </p:txBody>
      </p:sp>
      <p:sp>
        <p:nvSpPr>
          <p:cNvPr id="31820" name="TextBox 80"/>
          <p:cNvSpPr txBox="1">
            <a:spLocks noChangeArrowheads="1"/>
          </p:cNvSpPr>
          <p:nvPr/>
        </p:nvSpPr>
        <p:spPr bwMode="auto">
          <a:xfrm>
            <a:off x="6805613" y="2360613"/>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Sandalwood</a:t>
            </a:r>
            <a:r>
              <a:rPr lang="en-US">
                <a:solidFill>
                  <a:srgbClr val="000000"/>
                </a:solidFill>
                <a:latin typeface="Arial Narrow" panose="020B0606020202030204" pitchFamily="34" charset="0"/>
              </a:rPr>
              <a:t> </a:t>
            </a:r>
          </a:p>
        </p:txBody>
      </p:sp>
      <p:cxnSp>
        <p:nvCxnSpPr>
          <p:cNvPr id="82" name="Straight Arrow Connector 81"/>
          <p:cNvCxnSpPr/>
          <p:nvPr/>
        </p:nvCxnSpPr>
        <p:spPr>
          <a:xfrm flipV="1">
            <a:off x="5618163" y="2684463"/>
            <a:ext cx="1517650" cy="140017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22" name="Picture 15" descr="F:\IMAGE ARCHIVE\Photos\iStock downloads\iStock Plants &amp; Nature\iStock_000007111803XLarge.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39113" y="1773238"/>
            <a:ext cx="4302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23" name="TextBox 83"/>
          <p:cNvSpPr txBox="1">
            <a:spLocks noChangeArrowheads="1"/>
          </p:cNvSpPr>
          <p:nvPr/>
        </p:nvSpPr>
        <p:spPr bwMode="auto">
          <a:xfrm>
            <a:off x="3797300" y="19589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White Fir</a:t>
            </a:r>
            <a:r>
              <a:rPr lang="en-US">
                <a:solidFill>
                  <a:srgbClr val="000000"/>
                </a:solidFill>
                <a:latin typeface="Arial Narrow" panose="020B0606020202030204" pitchFamily="34" charset="0"/>
              </a:rPr>
              <a:t> </a:t>
            </a:r>
          </a:p>
        </p:txBody>
      </p:sp>
      <p:pic>
        <p:nvPicPr>
          <p:cNvPr id="31824" name="Picture 17" descr="https://www.horizonherbs.com/images/products/Patchouli2.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18513" y="4122738"/>
            <a:ext cx="374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 name="Straight Arrow Connector 85"/>
          <p:cNvCxnSpPr>
            <a:endCxn id="31827" idx="2"/>
          </p:cNvCxnSpPr>
          <p:nvPr/>
        </p:nvCxnSpPr>
        <p:spPr>
          <a:xfrm flipV="1">
            <a:off x="4335463" y="2619375"/>
            <a:ext cx="258762" cy="70326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26" name="Picture 21" descr="http://www.herbalextractsplus.com/images/herbs/marjoram-bsp.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76750" y="2174875"/>
            <a:ext cx="3095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27" name="TextBox 87"/>
          <p:cNvSpPr txBox="1">
            <a:spLocks noChangeArrowheads="1"/>
          </p:cNvSpPr>
          <p:nvPr/>
        </p:nvSpPr>
        <p:spPr bwMode="auto">
          <a:xfrm>
            <a:off x="4175125" y="234315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Marjoram</a:t>
            </a:r>
            <a:endParaRPr lang="en-US">
              <a:solidFill>
                <a:srgbClr val="000000"/>
              </a:solidFill>
              <a:latin typeface="Arial Narrow" panose="020B0606020202030204" pitchFamily="34" charset="0"/>
            </a:endParaRPr>
          </a:p>
        </p:txBody>
      </p:sp>
      <p:pic>
        <p:nvPicPr>
          <p:cNvPr id="31828" name="Picture 25" descr="http://www.scenting.com/product_images/uploaded_images/helichrysum.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71725" y="2533650"/>
            <a:ext cx="349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 name="Straight Arrow Connector 89"/>
          <p:cNvCxnSpPr/>
          <p:nvPr/>
        </p:nvCxnSpPr>
        <p:spPr>
          <a:xfrm flipH="1" flipV="1">
            <a:off x="2801938" y="2730500"/>
            <a:ext cx="1390650" cy="70961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30" name="TextBox 90"/>
          <p:cNvSpPr txBox="1">
            <a:spLocks noChangeArrowheads="1"/>
          </p:cNvSpPr>
          <p:nvPr/>
        </p:nvSpPr>
        <p:spPr bwMode="auto">
          <a:xfrm>
            <a:off x="2076450" y="2719388"/>
            <a:ext cx="103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Helichrysum</a:t>
            </a:r>
            <a:r>
              <a:rPr lang="en-US">
                <a:solidFill>
                  <a:srgbClr val="000000"/>
                </a:solidFill>
                <a:latin typeface="Arial Narrow" panose="020B0606020202030204" pitchFamily="34" charset="0"/>
              </a:rPr>
              <a:t> </a:t>
            </a:r>
          </a:p>
        </p:txBody>
      </p:sp>
      <p:pic>
        <p:nvPicPr>
          <p:cNvPr id="31831" name="Picture 27" descr="http://www.celtnet.org.uk/images/cassia_bark.gi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458200" y="2649538"/>
            <a:ext cx="4778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32" name="Picture 29" descr="Salvia Sclarea Odorous Herb Royalty Free Stock Photos - Image: 1014674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16050" y="1816100"/>
            <a:ext cx="3000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33" name="Picture 31" descr="many coriander seeds isolated on white background Stock Photo - 863078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5625" y="3627438"/>
            <a:ext cx="4778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 name="Straight Arrow Connector 94"/>
          <p:cNvCxnSpPr/>
          <p:nvPr/>
        </p:nvCxnSpPr>
        <p:spPr>
          <a:xfrm flipH="1" flipV="1">
            <a:off x="3465513" y="2314575"/>
            <a:ext cx="668337" cy="941388"/>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35" name="TextBox 95"/>
          <p:cNvSpPr txBox="1">
            <a:spLocks noChangeArrowheads="1"/>
          </p:cNvSpPr>
          <p:nvPr/>
        </p:nvSpPr>
        <p:spPr bwMode="auto">
          <a:xfrm>
            <a:off x="6989763" y="5872163"/>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Melaleuca</a:t>
            </a:r>
            <a:endParaRPr lang="en-US">
              <a:solidFill>
                <a:srgbClr val="000000"/>
              </a:solidFill>
              <a:latin typeface="Arial Narrow" panose="020B0606020202030204" pitchFamily="34" charset="0"/>
            </a:endParaRPr>
          </a:p>
        </p:txBody>
      </p:sp>
      <p:pic>
        <p:nvPicPr>
          <p:cNvPr id="31836" name="Picture 32" descr="F:\IMAGE ARCHIVE\Photos\iStock downloads\iStock Plants &amp; Nature\iStock_000007111803XLarge.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13588" y="5632450"/>
            <a:ext cx="512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Straight Arrow Connector 97"/>
          <p:cNvCxnSpPr/>
          <p:nvPr/>
        </p:nvCxnSpPr>
        <p:spPr>
          <a:xfrm flipH="1" flipV="1">
            <a:off x="4157663" y="2270125"/>
            <a:ext cx="96837" cy="10350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38" name="Picture 33" descr="F:\IMAGE ARCHIVE\Photos\iStock downloads\iStock Plants &amp; Nature\iStock_000007378788Medium.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62313" y="1828800"/>
            <a:ext cx="3968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39" name="TextBox 99"/>
          <p:cNvSpPr txBox="1">
            <a:spLocks noChangeArrowheads="1"/>
          </p:cNvSpPr>
          <p:nvPr/>
        </p:nvSpPr>
        <p:spPr bwMode="auto">
          <a:xfrm>
            <a:off x="3179763" y="2078038"/>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Thyme</a:t>
            </a:r>
            <a:endParaRPr lang="en-US">
              <a:solidFill>
                <a:srgbClr val="000000"/>
              </a:solidFill>
              <a:latin typeface="Arial Narrow" panose="020B0606020202030204" pitchFamily="34" charset="0"/>
            </a:endParaRPr>
          </a:p>
        </p:txBody>
      </p:sp>
      <p:cxnSp>
        <p:nvCxnSpPr>
          <p:cNvPr id="101" name="Straight Arrow Connector 100"/>
          <p:cNvCxnSpPr/>
          <p:nvPr/>
        </p:nvCxnSpPr>
        <p:spPr>
          <a:xfrm flipH="1">
            <a:off x="2287588" y="3954463"/>
            <a:ext cx="201612" cy="3810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41" name="Picture 37" descr="http://flores.culturamix.com/blog/wp-content/gallery/capim-vetiver-tudo-sobre-a-especie-vetiveria-zizanioides-1/capim-vetiver-tudo-sobre-a-especie-vetiveria-zizanioides-1.gif"/>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101850" y="4357688"/>
            <a:ext cx="373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2" name="TextBox 102"/>
          <p:cNvSpPr txBox="1">
            <a:spLocks noChangeArrowheads="1"/>
          </p:cNvSpPr>
          <p:nvPr/>
        </p:nvSpPr>
        <p:spPr bwMode="auto">
          <a:xfrm>
            <a:off x="1935163" y="4616450"/>
            <a:ext cx="66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Vetiver</a:t>
            </a:r>
          </a:p>
        </p:txBody>
      </p:sp>
      <p:pic>
        <p:nvPicPr>
          <p:cNvPr id="31843" name="Picture 39" descr="http://newfs.s3.amazonaws.com/taxon-images-1000s1000/Ericaceae/gaultheria-procumbens-fr-atal-a.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970838" y="3389313"/>
            <a:ext cx="2873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Arrow Connector 104"/>
          <p:cNvCxnSpPr/>
          <p:nvPr/>
        </p:nvCxnSpPr>
        <p:spPr>
          <a:xfrm>
            <a:off x="5783263" y="3683000"/>
            <a:ext cx="2038350" cy="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45" name="TextBox 105"/>
          <p:cNvSpPr txBox="1">
            <a:spLocks noChangeArrowheads="1"/>
          </p:cNvSpPr>
          <p:nvPr/>
        </p:nvSpPr>
        <p:spPr bwMode="auto">
          <a:xfrm>
            <a:off x="7666038" y="3640138"/>
            <a:ext cx="109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Wintergreen</a:t>
            </a:r>
            <a:r>
              <a:rPr lang="en-US">
                <a:solidFill>
                  <a:srgbClr val="000000"/>
                </a:solidFill>
                <a:latin typeface="Arial Narrow" panose="020B0606020202030204" pitchFamily="34" charset="0"/>
              </a:rPr>
              <a:t> </a:t>
            </a:r>
          </a:p>
        </p:txBody>
      </p:sp>
      <p:cxnSp>
        <p:nvCxnSpPr>
          <p:cNvPr id="107" name="Straight Arrow Connector 106"/>
          <p:cNvCxnSpPr/>
          <p:nvPr/>
        </p:nvCxnSpPr>
        <p:spPr>
          <a:xfrm flipV="1">
            <a:off x="2073275" y="2136775"/>
            <a:ext cx="0" cy="102711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47" name="Picture 41" descr="Photo: Canadian white birch tree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09763" y="17224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8" name="TextBox 108"/>
          <p:cNvSpPr txBox="1">
            <a:spLocks noChangeArrowheads="1"/>
          </p:cNvSpPr>
          <p:nvPr/>
        </p:nvSpPr>
        <p:spPr bwMode="auto">
          <a:xfrm>
            <a:off x="1827213" y="183832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Birch</a:t>
            </a:r>
            <a:r>
              <a:rPr lang="en-US">
                <a:solidFill>
                  <a:srgbClr val="000000"/>
                </a:solidFill>
                <a:latin typeface="Arial Narrow" panose="020B0606020202030204" pitchFamily="34" charset="0"/>
              </a:rPr>
              <a:t> </a:t>
            </a:r>
          </a:p>
        </p:txBody>
      </p:sp>
      <p:cxnSp>
        <p:nvCxnSpPr>
          <p:cNvPr id="110" name="Straight Arrow Connector 109"/>
          <p:cNvCxnSpPr/>
          <p:nvPr/>
        </p:nvCxnSpPr>
        <p:spPr>
          <a:xfrm>
            <a:off x="6951663" y="5210175"/>
            <a:ext cx="347662" cy="512763"/>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932363" y="4922838"/>
            <a:ext cx="304800" cy="6096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endCxn id="31807" idx="0"/>
          </p:cNvCxnSpPr>
          <p:nvPr/>
        </p:nvCxnSpPr>
        <p:spPr>
          <a:xfrm flipH="1">
            <a:off x="960438" y="3627438"/>
            <a:ext cx="923925" cy="167798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533650" y="3954463"/>
            <a:ext cx="211138" cy="7556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53" name="Picture 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46488" y="4989513"/>
            <a:ext cx="3587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Straight Arrow Connector 114"/>
          <p:cNvCxnSpPr/>
          <p:nvPr/>
        </p:nvCxnSpPr>
        <p:spPr>
          <a:xfrm flipH="1">
            <a:off x="3841750" y="3475038"/>
            <a:ext cx="476250" cy="147002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55" name="TextBox 115"/>
          <p:cNvSpPr txBox="1">
            <a:spLocks noChangeArrowheads="1"/>
          </p:cNvSpPr>
          <p:nvPr/>
        </p:nvSpPr>
        <p:spPr bwMode="auto">
          <a:xfrm>
            <a:off x="3400425" y="5194300"/>
            <a:ext cx="935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Bergamot</a:t>
            </a:r>
          </a:p>
        </p:txBody>
      </p:sp>
      <p:cxnSp>
        <p:nvCxnSpPr>
          <p:cNvPr id="117" name="Straight Arrow Connector 116"/>
          <p:cNvCxnSpPr/>
          <p:nvPr/>
        </p:nvCxnSpPr>
        <p:spPr>
          <a:xfrm>
            <a:off x="5630863" y="4065588"/>
            <a:ext cx="569912" cy="5461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4600575" y="3640138"/>
            <a:ext cx="292100" cy="11271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58" name="Picture 6" descr="http://1.bp.blogspot.com/-_Akmx85bBYs/TxdkGb7S9SI/AAAAAAAAA5c/efpTzBlKJ-w/s320/IMG_4805.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948238" y="3349625"/>
            <a:ext cx="3571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59" name="TextBox 119"/>
          <p:cNvSpPr txBox="1">
            <a:spLocks noChangeArrowheads="1"/>
          </p:cNvSpPr>
          <p:nvPr/>
        </p:nvSpPr>
        <p:spPr bwMode="auto">
          <a:xfrm>
            <a:off x="4818063" y="3451225"/>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Fennel</a:t>
            </a:r>
            <a:r>
              <a:rPr lang="en-US">
                <a:solidFill>
                  <a:srgbClr val="000000"/>
                </a:solidFill>
                <a:latin typeface="Arial Narrow" panose="020B0606020202030204" pitchFamily="34" charset="0"/>
              </a:rPr>
              <a:t> </a:t>
            </a:r>
          </a:p>
        </p:txBody>
      </p:sp>
      <p:pic>
        <p:nvPicPr>
          <p:cNvPr id="31860" name="Picture 8" descr="http://suddenlyparents.com/wp-content/uploads/2011/04/lime.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032125" y="5592763"/>
            <a:ext cx="315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 name="Straight Arrow Connector 121"/>
          <p:cNvCxnSpPr/>
          <p:nvPr/>
        </p:nvCxnSpPr>
        <p:spPr>
          <a:xfrm>
            <a:off x="2995613" y="4611688"/>
            <a:ext cx="206375" cy="93980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62" name="TextBox 122"/>
          <p:cNvSpPr txBox="1">
            <a:spLocks noChangeArrowheads="1"/>
          </p:cNvSpPr>
          <p:nvPr/>
        </p:nvSpPr>
        <p:spPr bwMode="auto">
          <a:xfrm>
            <a:off x="2932113" y="5800725"/>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Lime </a:t>
            </a:r>
            <a:endParaRPr lang="en-US">
              <a:solidFill>
                <a:srgbClr val="000000"/>
              </a:solidFill>
              <a:latin typeface="Arial Narrow" panose="020B0606020202030204" pitchFamily="34" charset="0"/>
            </a:endParaRPr>
          </a:p>
        </p:txBody>
      </p:sp>
      <p:cxnSp>
        <p:nvCxnSpPr>
          <p:cNvPr id="124" name="Straight Arrow Connector 123"/>
          <p:cNvCxnSpPr/>
          <p:nvPr/>
        </p:nvCxnSpPr>
        <p:spPr>
          <a:xfrm>
            <a:off x="1970088" y="3579813"/>
            <a:ext cx="0" cy="1182687"/>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64" name="Picture 12" descr="http://www.edenbotanicals.com/media/catalog/product/cache/1/image/9df78eab33525d08d6e5fb8d27136e95/c/h/chamomile_blue_small_1.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57363" y="4840288"/>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65" name="TextBox 125"/>
          <p:cNvSpPr txBox="1">
            <a:spLocks noChangeArrowheads="1"/>
          </p:cNvSpPr>
          <p:nvPr/>
        </p:nvSpPr>
        <p:spPr bwMode="auto">
          <a:xfrm>
            <a:off x="1208088" y="503078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Roman Chamomile</a:t>
            </a:r>
            <a:r>
              <a:rPr lang="en-US">
                <a:solidFill>
                  <a:srgbClr val="000000"/>
                </a:solidFill>
                <a:latin typeface="Arial Narrow" panose="020B0606020202030204" pitchFamily="34" charset="0"/>
              </a:rPr>
              <a:t> </a:t>
            </a:r>
          </a:p>
        </p:txBody>
      </p:sp>
      <p:pic>
        <p:nvPicPr>
          <p:cNvPr id="31866" name="Picture 2" descr="http://upload.wikimedia.org/wikipedia/commons/8/81/Starr_070906-8824_Melissa_officinalis.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257925" y="2008188"/>
            <a:ext cx="349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67" name="Picture 4" descr="http://www.mgonlinestore.com/TOreg/TropicalOregano01.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937250" y="2544763"/>
            <a:ext cx="3603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9" name="Straight Arrow Connector 128"/>
          <p:cNvCxnSpPr/>
          <p:nvPr/>
        </p:nvCxnSpPr>
        <p:spPr>
          <a:xfrm flipV="1">
            <a:off x="4524375" y="2208213"/>
            <a:ext cx="1093788" cy="119062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869" name="Picture 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630863" y="1657350"/>
            <a:ext cx="4159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70" name="TextBox 130"/>
          <p:cNvSpPr txBox="1">
            <a:spLocks noChangeArrowheads="1"/>
          </p:cNvSpPr>
          <p:nvPr/>
        </p:nvSpPr>
        <p:spPr bwMode="auto">
          <a:xfrm>
            <a:off x="5492750" y="188436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Juniper</a:t>
            </a:r>
            <a:r>
              <a:rPr lang="en-US">
                <a:solidFill>
                  <a:srgbClr val="000000"/>
                </a:solidFill>
                <a:latin typeface="Arial Narrow" panose="020B0606020202030204" pitchFamily="34" charset="0"/>
              </a:rPr>
              <a:t> </a:t>
            </a:r>
          </a:p>
        </p:txBody>
      </p:sp>
      <p:pic>
        <p:nvPicPr>
          <p:cNvPr id="31871" name="Picture 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059113" y="3009900"/>
            <a:ext cx="346075"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 name="Straight Arrow Connector 132"/>
          <p:cNvCxnSpPr/>
          <p:nvPr/>
        </p:nvCxnSpPr>
        <p:spPr>
          <a:xfrm flipV="1">
            <a:off x="2401888" y="3398838"/>
            <a:ext cx="501650" cy="13017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73" name="TextBox 133"/>
          <p:cNvSpPr txBox="1">
            <a:spLocks noChangeArrowheads="1"/>
          </p:cNvSpPr>
          <p:nvPr/>
        </p:nvSpPr>
        <p:spPr bwMode="auto">
          <a:xfrm>
            <a:off x="2801938" y="3182938"/>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defTabSz="457200">
              <a:defRPr>
                <a:solidFill>
                  <a:schemeClr val="tx1"/>
                </a:solidFill>
                <a:latin typeface="Arial" panose="020B0604020202020204" pitchFamily="34" charset="0"/>
                <a:cs typeface="Arial" panose="020B0604020202020204" pitchFamily="34" charset="0"/>
              </a:defRPr>
            </a:lvl2pPr>
            <a:lvl3pPr defTabSz="457200">
              <a:defRPr>
                <a:solidFill>
                  <a:schemeClr val="tx1"/>
                </a:solidFill>
                <a:latin typeface="Arial" panose="020B0604020202020204" pitchFamily="34" charset="0"/>
                <a:cs typeface="Arial" panose="020B0604020202020204" pitchFamily="34" charset="0"/>
              </a:defRPr>
            </a:lvl3pPr>
            <a:lvl4pPr defTabSz="457200">
              <a:defRPr>
                <a:solidFill>
                  <a:schemeClr val="tx1"/>
                </a:solidFill>
                <a:latin typeface="Arial" panose="020B0604020202020204" pitchFamily="34" charset="0"/>
                <a:cs typeface="Arial" panose="020B0604020202020204" pitchFamily="34" charset="0"/>
              </a:defRPr>
            </a:lvl4pPr>
            <a:lvl5pPr defTabSz="457200">
              <a:defRPr>
                <a:solidFill>
                  <a:schemeClr val="tx1"/>
                </a:solidFill>
                <a:latin typeface="Arial" panose="020B0604020202020204" pitchFamily="34" charset="0"/>
                <a:cs typeface="Arial" panose="020B0604020202020204" pitchFamily="34" charset="0"/>
              </a:defRPr>
            </a:lvl5pPr>
            <a:lvl6pPr marL="22828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00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72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4425" indent="15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solidFill>
                  <a:srgbClr val="000000"/>
                </a:solidFill>
                <a:latin typeface="Arial Narrow" panose="020B0606020202030204" pitchFamily="34" charset="0"/>
              </a:rPr>
              <a:t>Cedarwood</a:t>
            </a:r>
          </a:p>
        </p:txBody>
      </p:sp>
      <p:grpSp>
        <p:nvGrpSpPr>
          <p:cNvPr id="31874" name="Group 2"/>
          <p:cNvGrpSpPr>
            <a:grpSpLocks/>
          </p:cNvGrpSpPr>
          <p:nvPr/>
        </p:nvGrpSpPr>
        <p:grpSpPr bwMode="auto">
          <a:xfrm>
            <a:off x="1952625" y="138113"/>
            <a:ext cx="7167563" cy="1441450"/>
            <a:chOff x="1952324" y="189859"/>
            <a:chExt cx="7167863" cy="1441708"/>
          </a:xfrm>
        </p:grpSpPr>
        <p:sp>
          <p:nvSpPr>
            <p:cNvPr id="31875" name="TextBox 1"/>
            <p:cNvSpPr txBox="1">
              <a:spLocks noChangeArrowheads="1"/>
            </p:cNvSpPr>
            <p:nvPr/>
          </p:nvSpPr>
          <p:spPr bwMode="auto">
            <a:xfrm>
              <a:off x="2200275" y="310549"/>
              <a:ext cx="6919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7200"/>
                <a:t> Sources</a:t>
              </a:r>
            </a:p>
          </p:txBody>
        </p:sp>
        <p:pic>
          <p:nvPicPr>
            <p:cNvPr id="31876" name="Picture 4" descr="http://www.doterratools.com/logos/cptg_logo/CPTG_orange_md.jpg"/>
            <p:cNvPicPr>
              <a:picLocks noChangeAspect="1" noChangeArrowheads="1"/>
            </p:cNvPicPr>
            <p:nvPr/>
          </p:nvPicPr>
          <p:blipFill>
            <a:blip r:embed="rId46">
              <a:extLst>
                <a:ext uri="{28A0092B-C50C-407E-A947-70E740481C1C}">
                  <a14:useLocalDpi xmlns:a14="http://schemas.microsoft.com/office/drawing/2010/main" val="0"/>
                </a:ext>
              </a:extLst>
            </a:blip>
            <a:srcRect r="76567"/>
            <a:stretch>
              <a:fillRect/>
            </a:stretch>
          </p:blipFill>
          <p:spPr bwMode="auto">
            <a:xfrm>
              <a:off x="1952324" y="189859"/>
              <a:ext cx="2191201" cy="144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j04095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4267200" y="2362200"/>
            <a:ext cx="5029200" cy="1676400"/>
          </a:xfrm>
        </p:spPr>
        <p:txBody>
          <a:bodyPr/>
          <a:lstStyle/>
          <a:p>
            <a:r>
              <a:rPr lang="en-US" altLang="en-US" sz="5400" smtClean="0"/>
              <a:t>Why do we get run down?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1143000"/>
          </a:xfrm>
        </p:spPr>
        <p:txBody>
          <a:bodyPr/>
          <a:lstStyle/>
          <a:p>
            <a:r>
              <a:rPr lang="en-US" altLang="en-US" smtClean="0"/>
              <a:t>Top 10 Reasons</a:t>
            </a:r>
          </a:p>
        </p:txBody>
      </p:sp>
      <p:sp>
        <p:nvSpPr>
          <p:cNvPr id="3" name="Content Placeholder 2"/>
          <p:cNvSpPr>
            <a:spLocks noGrp="1"/>
          </p:cNvSpPr>
          <p:nvPr>
            <p:ph idx="1"/>
          </p:nvPr>
        </p:nvSpPr>
        <p:spPr>
          <a:xfrm>
            <a:off x="381000" y="838200"/>
            <a:ext cx="8229600" cy="6019800"/>
          </a:xfrm>
        </p:spPr>
        <p:txBody>
          <a:bodyPr/>
          <a:lstStyle/>
          <a:p>
            <a:pPr marL="514350" indent="-514350" algn="ctr">
              <a:buFont typeface="Calibri" panose="020F0502020204030204" pitchFamily="34" charset="0"/>
              <a:buAutoNum type="arabicPeriod"/>
            </a:pPr>
            <a:r>
              <a:rPr lang="en-US" altLang="en-US" sz="2800" smtClean="0"/>
              <a:t>Not washing hands</a:t>
            </a:r>
          </a:p>
          <a:p>
            <a:pPr marL="514350" indent="-514350" algn="ctr">
              <a:buFont typeface="Calibri" panose="020F0502020204030204" pitchFamily="34" charset="0"/>
              <a:buAutoNum type="arabicPeriod"/>
            </a:pPr>
            <a:r>
              <a:rPr lang="en-US" altLang="en-US" sz="2800" smtClean="0"/>
              <a:t>Not getting enough sleep</a:t>
            </a:r>
          </a:p>
          <a:p>
            <a:pPr marL="514350" indent="-514350" algn="ctr">
              <a:buFont typeface="Calibri" panose="020F0502020204030204" pitchFamily="34" charset="0"/>
              <a:buAutoNum type="arabicPeriod"/>
            </a:pPr>
            <a:r>
              <a:rPr lang="en-US" altLang="en-US" sz="2800" smtClean="0"/>
              <a:t>Working too much</a:t>
            </a:r>
          </a:p>
          <a:p>
            <a:pPr marL="514350" indent="-514350" algn="ctr">
              <a:buFont typeface="Calibri" panose="020F0502020204030204" pitchFamily="34" charset="0"/>
              <a:buAutoNum type="arabicPeriod"/>
            </a:pPr>
            <a:r>
              <a:rPr lang="en-US" altLang="en-US" sz="2800" smtClean="0"/>
              <a:t>Not drinking enough fluids</a:t>
            </a:r>
          </a:p>
          <a:p>
            <a:pPr marL="514350" indent="-514350" algn="ctr">
              <a:buFont typeface="Calibri" panose="020F0502020204030204" pitchFamily="34" charset="0"/>
              <a:buAutoNum type="arabicPeriod"/>
            </a:pPr>
            <a:r>
              <a:rPr lang="en-US" altLang="en-US" sz="2800" smtClean="0"/>
              <a:t>Not cleaning things well</a:t>
            </a:r>
          </a:p>
          <a:p>
            <a:pPr marL="514350" indent="-514350" algn="ctr">
              <a:buFont typeface="Calibri" panose="020F0502020204030204" pitchFamily="34" charset="0"/>
              <a:buAutoNum type="arabicPeriod"/>
            </a:pPr>
            <a:r>
              <a:rPr lang="en-US" altLang="en-US" sz="2800" smtClean="0"/>
              <a:t>Cleaning too much</a:t>
            </a:r>
          </a:p>
          <a:p>
            <a:pPr marL="514350" indent="-514350" algn="ctr">
              <a:buFont typeface="Calibri" panose="020F0502020204030204" pitchFamily="34" charset="0"/>
              <a:buAutoNum type="arabicPeriod"/>
            </a:pPr>
            <a:r>
              <a:rPr lang="en-US" altLang="en-US" sz="2800" smtClean="0"/>
              <a:t>Too much Stress</a:t>
            </a:r>
          </a:p>
          <a:p>
            <a:pPr marL="514350" indent="-514350" algn="ctr">
              <a:buFont typeface="Calibri" panose="020F0502020204030204" pitchFamily="34" charset="0"/>
              <a:buAutoNum type="arabicPeriod"/>
            </a:pPr>
            <a:r>
              <a:rPr lang="en-US" altLang="en-US" sz="2800" smtClean="0"/>
              <a:t>Poor Diet</a:t>
            </a:r>
          </a:p>
          <a:p>
            <a:pPr marL="514350" indent="-514350" algn="ctr">
              <a:buFont typeface="Calibri" panose="020F0502020204030204" pitchFamily="34" charset="0"/>
              <a:buAutoNum type="arabicPeriod"/>
            </a:pPr>
            <a:r>
              <a:rPr lang="en-US" altLang="en-US" sz="2800" smtClean="0"/>
              <a:t>Not enough exercise</a:t>
            </a:r>
          </a:p>
          <a:p>
            <a:pPr marL="514350" indent="-514350" algn="ctr">
              <a:buFont typeface="Calibri" panose="020F0502020204030204" pitchFamily="34" charset="0"/>
              <a:buAutoNum type="arabicPeriod"/>
            </a:pPr>
            <a:r>
              <a:rPr lang="en-US" altLang="en-US" sz="2800" smtClean="0"/>
              <a:t>Exposure to Germs and Toxins</a:t>
            </a:r>
          </a:p>
          <a:p>
            <a:pPr marL="514350" indent="-514350" algn="ctr">
              <a:buFont typeface="Calibri" panose="020F0502020204030204" pitchFamily="34" charset="0"/>
              <a:buAutoNum type="arabicPeriod"/>
            </a:pPr>
            <a:endParaRPr lang="en-US" altLang="en-US" sz="2800" smtClean="0"/>
          </a:p>
          <a:p>
            <a:pPr marL="514350" indent="-514350">
              <a:buFont typeface="Calibri" panose="020F0502020204030204" pitchFamily="34" charset="0"/>
              <a:buAutoNum type="arabicPeriod"/>
            </a:pPr>
            <a:endParaRPr lang="en-US" altLang="en-US" smtClean="0"/>
          </a:p>
          <a:p>
            <a:pPr marL="514350" indent="-514350">
              <a:buFont typeface="Calibri" panose="020F0502020204030204" pitchFamily="34" charset="0"/>
              <a:buAutoNum type="arabicPeriod"/>
            </a:pPr>
            <a:endParaRPr lang="en-US" altLang="en-US" smtClean="0"/>
          </a:p>
          <a:p>
            <a:pPr marL="514350" indent="-514350">
              <a:buFont typeface="Calibri" panose="020F0502020204030204" pitchFamily="34" charset="0"/>
              <a:buAutoNum type="arabicPeriod"/>
            </a:pPr>
            <a:endParaRPr lang="en-US" altLang="en-US" smtClean="0"/>
          </a:p>
          <a:p>
            <a:pPr marL="514350" indent="-514350">
              <a:buFont typeface="Calibri" panose="020F0502020204030204" pitchFamily="34" charset="0"/>
              <a:buAutoNum type="arabicPeriod"/>
            </a:pPr>
            <a:endParaRPr lang="en-US" altLang="en-US" smtClean="0"/>
          </a:p>
          <a:p>
            <a:pPr marL="514350" indent="-514350">
              <a:buFont typeface="Calibri" panose="020F0502020204030204" pitchFamily="34" charset="0"/>
              <a:buAutoNum type="arabicPeriod"/>
            </a:pPr>
            <a:endParaRPr lang="en-US" altLang="en-US" smtClean="0"/>
          </a:p>
        </p:txBody>
      </p:sp>
      <p:cxnSp>
        <p:nvCxnSpPr>
          <p:cNvPr id="4" name="Straight Connector 3"/>
          <p:cNvCxnSpPr/>
          <p:nvPr/>
        </p:nvCxnSpPr>
        <p:spPr>
          <a:xfrm>
            <a:off x="457200" y="7620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MP9004221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3200400" cy="2030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3" name="Title 1"/>
          <p:cNvSpPr>
            <a:spLocks noGrp="1"/>
          </p:cNvSpPr>
          <p:nvPr>
            <p:ph type="title"/>
          </p:nvPr>
        </p:nvSpPr>
        <p:spPr>
          <a:xfrm>
            <a:off x="914400" y="381000"/>
            <a:ext cx="7315200" cy="1143000"/>
          </a:xfrm>
        </p:spPr>
        <p:txBody>
          <a:bodyPr/>
          <a:lstStyle/>
          <a:p>
            <a:pPr eaLnBrk="1" hangingPunct="1"/>
            <a:r>
              <a:rPr lang="en-US" altLang="en-US" b="1" smtClean="0">
                <a:solidFill>
                  <a:schemeClr val="tx2"/>
                </a:solidFill>
              </a:rPr>
              <a:t>How can we stay HEALTHY all Year long?</a:t>
            </a:r>
          </a:p>
        </p:txBody>
      </p:sp>
      <p:pic>
        <p:nvPicPr>
          <p:cNvPr id="35844" name="Picture 7" descr="swimm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082925"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8" descr="family bb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43200"/>
            <a:ext cx="3962400" cy="264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4" descr="0040027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67150"/>
            <a:ext cx="2392363" cy="2990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6" descr="0040019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505200"/>
            <a:ext cx="2051050" cy="307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doTERRA Logo 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 y="6154738"/>
            <a:ext cx="20002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14288" y="5997575"/>
            <a:ext cx="9144001"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288" y="6711950"/>
            <a:ext cx="9144001"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TextBox 20"/>
          <p:cNvSpPr txBox="1">
            <a:spLocks noChangeArrowheads="1"/>
          </p:cNvSpPr>
          <p:nvPr/>
        </p:nvSpPr>
        <p:spPr bwMode="auto">
          <a:xfrm>
            <a:off x="1371600" y="4572000"/>
            <a:ext cx="65532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160" tIns="274160" rIns="274160" bIns="27416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a:solidFill>
                  <a:srgbClr val="404040"/>
                </a:solidFill>
                <a:latin typeface="Franklin Gothic Demi Cond" panose="020B0706030402020204" pitchFamily="34" charset="0"/>
              </a:rPr>
              <a:t> </a:t>
            </a:r>
            <a:r>
              <a:rPr lang="en-US" altLang="en-US">
                <a:latin typeface="Franklin Gothic Demi Cond" panose="020B0706030402020204" pitchFamily="34" charset="0"/>
              </a:rPr>
              <a:t>dōTERRA Lifelong Vitality Pack</a:t>
            </a:r>
          </a:p>
        </p:txBody>
      </p:sp>
      <p:sp>
        <p:nvSpPr>
          <p:cNvPr id="36870" name="TextBox 21"/>
          <p:cNvSpPr txBox="1">
            <a:spLocks noChangeArrowheads="1"/>
          </p:cNvSpPr>
          <p:nvPr/>
        </p:nvSpPr>
        <p:spPr bwMode="auto">
          <a:xfrm>
            <a:off x="304800" y="6816725"/>
            <a:ext cx="3352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
                <a:solidFill>
                  <a:srgbClr val="595959"/>
                </a:solidFill>
                <a:latin typeface="Franklin Gothic Book" panose="020B0503020102020204" pitchFamily="34" charset="0"/>
              </a:rPr>
              <a:t>© 2008 dōTERRA Holdings, LLC, Unauthorized duplication prohibited</a:t>
            </a:r>
          </a:p>
        </p:txBody>
      </p:sp>
      <p:cxnSp>
        <p:nvCxnSpPr>
          <p:cNvPr id="15" name="Straight Connector 14"/>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36872" name="TextBox 11"/>
          <p:cNvSpPr txBox="1">
            <a:spLocks noChangeArrowheads="1"/>
          </p:cNvSpPr>
          <p:nvPr/>
        </p:nvSpPr>
        <p:spPr bwMode="auto">
          <a:xfrm>
            <a:off x="609600" y="5486400"/>
            <a:ext cx="8151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Franklin Gothic Demi Cond" panose="020B0706030402020204" pitchFamily="34" charset="0"/>
              </a:rPr>
              <a:t>Anti-inflammatory, Essential Oils, Anti-Oxidants,</a:t>
            </a:r>
          </a:p>
          <a:p>
            <a:pPr algn="ctr" eaLnBrk="1" hangingPunct="1">
              <a:spcBef>
                <a:spcPct val="0"/>
              </a:spcBef>
              <a:buFontTx/>
              <a:buNone/>
            </a:pPr>
            <a:r>
              <a:rPr lang="en-US" altLang="en-US" sz="2400">
                <a:latin typeface="Franklin Gothic Demi Cond" panose="020B0706030402020204" pitchFamily="34" charset="0"/>
              </a:rPr>
              <a:t>Vitamins &amp; Minerals</a:t>
            </a:r>
          </a:p>
        </p:txBody>
      </p:sp>
      <p:pic>
        <p:nvPicPr>
          <p:cNvPr id="368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54816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12"/>
          <p:cNvSpPr txBox="1">
            <a:spLocks noChangeArrowheads="1"/>
          </p:cNvSpPr>
          <p:nvPr/>
        </p:nvSpPr>
        <p:spPr bwMode="auto">
          <a:xfrm>
            <a:off x="1066800" y="457200"/>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Arial" panose="020B0604020202020204" pitchFamily="34" charset="0"/>
              </a:rPr>
              <a:t>Proper Nutrition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3" descr="ThinkYou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219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p:txBody>
          <a:bodyPr/>
          <a:lstStyle/>
          <a:p>
            <a:r>
              <a:rPr lang="en-US" altLang="en-US" smtClean="0">
                <a:latin typeface="Franklin Gothic Demi Cond" panose="020B0706030402020204" pitchFamily="34" charset="0"/>
                <a:ea typeface="MS PGothic" panose="020B0600070205080204" pitchFamily="34" charset="-128"/>
              </a:rPr>
              <a:t>Top 10 Benefits</a:t>
            </a:r>
          </a:p>
        </p:txBody>
      </p:sp>
      <p:sp>
        <p:nvSpPr>
          <p:cNvPr id="38916" name="Content Placeholder 2"/>
          <p:cNvSpPr>
            <a:spLocks noGrp="1"/>
          </p:cNvSpPr>
          <p:nvPr>
            <p:ph idx="1"/>
          </p:nvPr>
        </p:nvSpPr>
        <p:spPr>
          <a:xfrm>
            <a:off x="228600" y="1295400"/>
            <a:ext cx="8229600" cy="2286000"/>
          </a:xfrm>
        </p:spPr>
        <p:txBody>
          <a:bodyPr/>
          <a:lstStyle/>
          <a:p>
            <a:pPr marL="514350" indent="-514350">
              <a:buFont typeface="Calibri" panose="020F0502020204030204" pitchFamily="34" charset="0"/>
              <a:buAutoNum type="arabicPeriod"/>
            </a:pPr>
            <a:r>
              <a:rPr lang="en-US" altLang="en-US" smtClean="0">
                <a:latin typeface="Franklin Gothic Medium Cond" panose="020B0606030402020204" pitchFamily="34" charset="0"/>
                <a:ea typeface="MS PGothic" panose="020B0600070205080204" pitchFamily="34" charset="-128"/>
              </a:rPr>
              <a:t>Soothes inflammation</a:t>
            </a:r>
          </a:p>
          <a:p>
            <a:pPr marL="514350" indent="-514350">
              <a:buFont typeface="Calibri" panose="020F0502020204030204" pitchFamily="34" charset="0"/>
              <a:buAutoNum type="arabicPeriod"/>
            </a:pPr>
            <a:r>
              <a:rPr lang="en-US" altLang="en-US" smtClean="0">
                <a:latin typeface="Franklin Gothic Medium Cond" panose="020B0606030402020204" pitchFamily="34" charset="0"/>
                <a:ea typeface="MS PGothic" panose="020B0600070205080204" pitchFamily="34" charset="-128"/>
              </a:rPr>
              <a:t>Supports healthy immune function</a:t>
            </a:r>
          </a:p>
          <a:p>
            <a:pPr marL="514350" indent="-514350">
              <a:buFont typeface="Calibri" panose="020F0502020204030204" pitchFamily="34" charset="0"/>
              <a:buAutoNum type="arabicPeriod"/>
            </a:pPr>
            <a:r>
              <a:rPr lang="en-US" altLang="en-US" smtClean="0">
                <a:latin typeface="Franklin Gothic Medium Cond" panose="020B0606030402020204" pitchFamily="34" charset="0"/>
                <a:ea typeface="MS PGothic" panose="020B0600070205080204" pitchFamily="34" charset="-128"/>
              </a:rPr>
              <a:t>Supports healthy cells</a:t>
            </a:r>
          </a:p>
          <a:p>
            <a:pPr marL="514350" indent="-514350">
              <a:buFont typeface="Calibri" panose="020F0502020204030204" pitchFamily="34" charset="0"/>
              <a:buAutoNum type="arabicPeriod"/>
            </a:pPr>
            <a:r>
              <a:rPr lang="en-US" altLang="en-US" smtClean="0">
                <a:latin typeface="Franklin Gothic Medium Cond" panose="020B0606030402020204" pitchFamily="34" charset="0"/>
                <a:ea typeface="MS PGothic" panose="020B0600070205080204" pitchFamily="34" charset="-128"/>
              </a:rPr>
              <a:t>Enhances energy, vitality and wellness</a:t>
            </a:r>
          </a:p>
        </p:txBody>
      </p:sp>
      <p:cxnSp>
        <p:nvCxnSpPr>
          <p:cNvPr id="4" name="Straight Connector 3"/>
          <p:cNvCxnSpPr/>
          <p:nvPr/>
        </p:nvCxnSpPr>
        <p:spPr>
          <a:xfrm>
            <a:off x="798513" y="1217613"/>
            <a:ext cx="7543800" cy="1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4200" y="3560763"/>
            <a:ext cx="6096000" cy="3754437"/>
          </a:xfrm>
          <a:prstGeom prst="rect">
            <a:avLst/>
          </a:prstGeom>
          <a:noFill/>
        </p:spPr>
        <p:txBody>
          <a:bodyPr>
            <a:spAutoFit/>
          </a:bodyPr>
          <a:lstStyle/>
          <a:p>
            <a:pPr marL="514350" indent="-514350" eaLnBrk="1" hangingPunct="1">
              <a:buFont typeface="+mj-lt"/>
              <a:buAutoNum type="arabicPeriod" startAt="5"/>
              <a:defRPr/>
            </a:pPr>
            <a:r>
              <a:rPr lang="en-US" sz="3000" dirty="0">
                <a:latin typeface="Franklin Gothic Medium Cond" pitchFamily="34" charset="0"/>
                <a:ea typeface="ＭＳ Ｐゴシック" charset="-128"/>
                <a:cs typeface="Arial" charset="0"/>
              </a:rPr>
              <a:t>Supports brain function &amp; memory</a:t>
            </a:r>
          </a:p>
          <a:p>
            <a:pPr marL="514350" indent="-514350" eaLnBrk="1" hangingPunct="1">
              <a:buFont typeface="+mj-lt"/>
              <a:buAutoNum type="arabicPeriod" startAt="5"/>
              <a:defRPr/>
            </a:pPr>
            <a:r>
              <a:rPr lang="en-US" sz="3000" dirty="0">
                <a:latin typeface="Franklin Gothic Medium Cond" pitchFamily="34" charset="0"/>
                <a:ea typeface="ＭＳ Ｐゴシック" charset="-128"/>
                <a:cs typeface="Arial" charset="0"/>
              </a:rPr>
              <a:t>Supports digestion &amp; metabolism</a:t>
            </a:r>
          </a:p>
          <a:p>
            <a:pPr marL="514350" indent="-514350" eaLnBrk="1" hangingPunct="1">
              <a:buFont typeface="+mj-lt"/>
              <a:buAutoNum type="arabicPeriod" startAt="5"/>
              <a:defRPr/>
            </a:pPr>
            <a:r>
              <a:rPr lang="en-US" sz="3000" dirty="0">
                <a:latin typeface="Franklin Gothic Medium Cond" pitchFamily="34" charset="0"/>
                <a:ea typeface="ＭＳ Ｐゴシック" charset="-128"/>
                <a:cs typeface="Arial" charset="0"/>
              </a:rPr>
              <a:t>Revitalizes appearance of skin</a:t>
            </a:r>
          </a:p>
          <a:p>
            <a:pPr marL="514350" indent="-514350" eaLnBrk="1" hangingPunct="1">
              <a:buFont typeface="+mj-lt"/>
              <a:buAutoNum type="arabicPeriod" startAt="5"/>
              <a:defRPr/>
            </a:pPr>
            <a:r>
              <a:rPr lang="en-US" sz="3000" dirty="0">
                <a:latin typeface="Franklin Gothic Medium" pitchFamily="34" charset="0"/>
                <a:ea typeface="ＭＳ Ｐゴシック" charset="-128"/>
                <a:cs typeface="Arial" charset="0"/>
              </a:rPr>
              <a:t>Eases stress in body</a:t>
            </a:r>
          </a:p>
          <a:p>
            <a:pPr marL="514350" indent="-514350" eaLnBrk="1" hangingPunct="1">
              <a:buFont typeface="+mj-lt"/>
              <a:buAutoNum type="arabicPeriod" startAt="5"/>
              <a:defRPr/>
            </a:pPr>
            <a:r>
              <a:rPr lang="en-US" sz="3000" dirty="0">
                <a:latin typeface="Franklin Gothic Medium Cond" pitchFamily="34" charset="0"/>
                <a:ea typeface="ＭＳ Ｐゴシック" charset="-128"/>
                <a:cs typeface="Arial" charset="0"/>
              </a:rPr>
              <a:t>Encourages Emotional Stability</a:t>
            </a:r>
            <a:endParaRPr lang="en-US" sz="3200" dirty="0">
              <a:latin typeface="Franklin Gothic Medium Cond" pitchFamily="34" charset="0"/>
              <a:ea typeface="ＭＳ Ｐゴシック" charset="-128"/>
              <a:cs typeface="Arial" charset="0"/>
            </a:endParaRPr>
          </a:p>
          <a:p>
            <a:pPr eaLnBrk="1" hangingPunct="1">
              <a:defRPr/>
            </a:pPr>
            <a:endParaRPr lang="en-US" sz="2800" dirty="0">
              <a:latin typeface="Arial" charset="0"/>
              <a:ea typeface="ＭＳ Ｐゴシック" charset="-128"/>
              <a:cs typeface="Arial" charset="0"/>
            </a:endParaRPr>
          </a:p>
        </p:txBody>
      </p:sp>
      <p:pic>
        <p:nvPicPr>
          <p:cNvPr id="389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31734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0042227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0863" y="2743200"/>
            <a:ext cx="3513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a:xfrm>
            <a:off x="228600" y="457200"/>
            <a:ext cx="8686800" cy="1143000"/>
          </a:xfrm>
        </p:spPr>
        <p:txBody>
          <a:bodyPr/>
          <a:lstStyle/>
          <a:p>
            <a:r>
              <a:rPr lang="en-US" altLang="en-US" smtClean="0"/>
              <a:t>Drinking Enough Water</a:t>
            </a:r>
            <a:br>
              <a:rPr lang="en-US" altLang="en-US" smtClean="0"/>
            </a:br>
            <a:endParaRPr lang="en-US" altLang="en-US" smtClean="0"/>
          </a:p>
        </p:txBody>
      </p:sp>
      <p:sp>
        <p:nvSpPr>
          <p:cNvPr id="2" name="Content Placeholder 2"/>
          <p:cNvSpPr>
            <a:spLocks noGrp="1"/>
          </p:cNvSpPr>
          <p:nvPr>
            <p:ph idx="1"/>
          </p:nvPr>
        </p:nvSpPr>
        <p:spPr>
          <a:xfrm>
            <a:off x="457200" y="1371600"/>
            <a:ext cx="8229600" cy="2514600"/>
          </a:xfrm>
        </p:spPr>
        <p:txBody>
          <a:bodyPr/>
          <a:lstStyle/>
          <a:p>
            <a:pPr>
              <a:buFont typeface="Arial" panose="020B0604020202020204" pitchFamily="34" charset="0"/>
              <a:buNone/>
            </a:pPr>
            <a:r>
              <a:rPr lang="en-US" altLang="en-US" sz="2800" smtClean="0">
                <a:solidFill>
                  <a:schemeClr val="tx2"/>
                </a:solidFill>
              </a:rPr>
              <a:t>“Drinking plenty of water will keep you well hydrated. Proper hydration is essential to a strong immune system and will help you feel better as well.”</a:t>
            </a:r>
          </a:p>
          <a:p>
            <a:pPr>
              <a:buFont typeface="Arial" panose="020B0604020202020204" pitchFamily="34" charset="0"/>
              <a:buNone/>
            </a:pPr>
            <a:r>
              <a:rPr lang="en-US" altLang="en-US" sz="1400" smtClean="0">
                <a:solidFill>
                  <a:schemeClr val="tx2"/>
                </a:solidFill>
              </a:rPr>
              <a:t>			-- Kristina Duda, R.N., “ How To Maintain Your Health and Prevent Colds and the Flu”</a:t>
            </a:r>
          </a:p>
          <a:p>
            <a:endParaRPr lang="en-US" altLang="en-US" smtClean="0"/>
          </a:p>
        </p:txBody>
      </p:sp>
      <p:sp>
        <p:nvSpPr>
          <p:cNvPr id="19460" name="TextBox 4"/>
          <p:cNvSpPr txBox="1">
            <a:spLocks noChangeArrowheads="1"/>
          </p:cNvSpPr>
          <p:nvPr/>
        </p:nvSpPr>
        <p:spPr bwMode="auto">
          <a:xfrm>
            <a:off x="228600" y="14478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latin typeface="Arial" panose="020B0604020202020204" pitchFamily="34" charset="0"/>
              </a:rPr>
              <a:t>Drink at least 64 ounces of water a day</a:t>
            </a:r>
          </a:p>
        </p:txBody>
      </p:sp>
      <p:cxnSp>
        <p:nvCxnSpPr>
          <p:cNvPr id="6" name="Straight Connector 5"/>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2362200"/>
            <a:ext cx="5562600" cy="1384300"/>
          </a:xfrm>
          <a:prstGeom prst="rect">
            <a:avLst/>
          </a:prstGeom>
          <a:noFill/>
        </p:spPr>
        <p:txBody>
          <a:bodyPr lIns="91407" tIns="45704" rIns="91407" bIns="45704">
            <a:spAutoFit/>
          </a:bodyPr>
          <a:lstStyle/>
          <a:p>
            <a:pPr eaLnBrk="1" hangingPunct="1">
              <a:defRPr/>
            </a:pPr>
            <a:r>
              <a:rPr lang="en-US" sz="2800" dirty="0">
                <a:latin typeface="+mn-lt"/>
                <a:cs typeface="Arial" charset="0"/>
              </a:rPr>
              <a:t>Add 1-2 drops essential oil to your water for taste and for added immune support. </a:t>
            </a:r>
            <a:endParaRPr lang="en-US" sz="2400" dirty="0">
              <a:latin typeface="+mn-lt"/>
              <a:cs typeface="Arial" charset="0"/>
            </a:endParaRPr>
          </a:p>
        </p:txBody>
      </p:sp>
      <p:sp>
        <p:nvSpPr>
          <p:cNvPr id="8" name="TextBox 7"/>
          <p:cNvSpPr txBox="1">
            <a:spLocks noChangeArrowheads="1"/>
          </p:cNvSpPr>
          <p:nvPr/>
        </p:nvSpPr>
        <p:spPr bwMode="auto">
          <a:xfrm>
            <a:off x="685800" y="3733800"/>
            <a:ext cx="43434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latin typeface="Arial" panose="020B0604020202020204" pitchFamily="34" charset="0"/>
              </a:rPr>
              <a:t>Lemon</a:t>
            </a:r>
          </a:p>
          <a:p>
            <a:pPr algn="ctr" eaLnBrk="1" hangingPunct="1">
              <a:spcBef>
                <a:spcPct val="0"/>
              </a:spcBef>
              <a:buFontTx/>
              <a:buNone/>
            </a:pPr>
            <a:r>
              <a:rPr lang="en-US" altLang="en-US" sz="2800">
                <a:latin typeface="Arial" panose="020B0604020202020204" pitchFamily="34" charset="0"/>
              </a:rPr>
              <a:t>Wild Orange</a:t>
            </a:r>
          </a:p>
          <a:p>
            <a:pPr algn="ctr" eaLnBrk="1" hangingPunct="1">
              <a:spcBef>
                <a:spcPct val="0"/>
              </a:spcBef>
              <a:buFontTx/>
              <a:buNone/>
            </a:pPr>
            <a:r>
              <a:rPr lang="en-US" altLang="en-US" sz="2800">
                <a:latin typeface="Arial" panose="020B0604020202020204" pitchFamily="34" charset="0"/>
              </a:rPr>
              <a:t>Lime</a:t>
            </a:r>
          </a:p>
          <a:p>
            <a:pPr algn="ctr" eaLnBrk="1" hangingPunct="1">
              <a:spcBef>
                <a:spcPct val="0"/>
              </a:spcBef>
              <a:buFontTx/>
              <a:buNone/>
            </a:pPr>
            <a:r>
              <a:rPr lang="en-US" altLang="en-US" sz="2800">
                <a:latin typeface="Arial" panose="020B0604020202020204" pitchFamily="34" charset="0"/>
              </a:rPr>
              <a:t>Peppermint</a:t>
            </a:r>
          </a:p>
          <a:p>
            <a:pPr algn="ctr" eaLnBrk="1" hangingPunct="1">
              <a:spcBef>
                <a:spcPct val="0"/>
              </a:spcBef>
              <a:buFontTx/>
              <a:buNone/>
            </a:pPr>
            <a:r>
              <a:rPr lang="en-US" altLang="en-US" sz="2800">
                <a:latin typeface="Arial" panose="020B0604020202020204" pitchFamily="34" charset="0"/>
              </a:rPr>
              <a:t>Grapefruit</a:t>
            </a:r>
          </a:p>
          <a:p>
            <a:pPr algn="ctr" eaLnBrk="1" hangingPunct="1">
              <a:spcBef>
                <a:spcPct val="0"/>
              </a:spcBef>
              <a:buFontTx/>
              <a:buNone/>
            </a:pPr>
            <a:r>
              <a:rPr lang="en-US" altLang="en-US" sz="2800">
                <a:latin typeface="Arial" panose="020B0604020202020204" pitchFamily="34" charset="0"/>
              </a:rPr>
              <a:t>Slim &amp; Sassy</a:t>
            </a: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460"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Managing Stress</a:t>
            </a:r>
          </a:p>
        </p:txBody>
      </p:sp>
      <p:cxnSp>
        <p:nvCxnSpPr>
          <p:cNvPr id="4" name="Straight Connector 3"/>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pic>
        <p:nvPicPr>
          <p:cNvPr id="31749" name="Picture 4" descr="0040969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524000"/>
            <a:ext cx="32432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6"/>
          <p:cNvSpPr txBox="1">
            <a:spLocks noChangeArrowheads="1"/>
          </p:cNvSpPr>
          <p:nvPr/>
        </p:nvSpPr>
        <p:spPr bwMode="auto">
          <a:xfrm>
            <a:off x="4572000" y="1600200"/>
            <a:ext cx="3429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en-US" altLang="en-US" sz="3600">
                <a:solidFill>
                  <a:schemeClr val="accent1"/>
                </a:solidFill>
                <a:latin typeface="Arial" panose="020B0604020202020204" pitchFamily="34" charset="0"/>
              </a:rPr>
              <a:t>Lavender</a:t>
            </a:r>
          </a:p>
          <a:p>
            <a:pPr eaLnBrk="1" hangingPunct="1">
              <a:lnSpc>
                <a:spcPct val="150000"/>
              </a:lnSpc>
              <a:spcBef>
                <a:spcPct val="0"/>
              </a:spcBef>
            </a:pPr>
            <a:r>
              <a:rPr lang="en-US" altLang="en-US" sz="3600">
                <a:solidFill>
                  <a:schemeClr val="accent1"/>
                </a:solidFill>
                <a:latin typeface="Arial" panose="020B0604020202020204" pitchFamily="34" charset="0"/>
              </a:rPr>
              <a:t>Serenity</a:t>
            </a:r>
          </a:p>
          <a:p>
            <a:pPr eaLnBrk="1" hangingPunct="1">
              <a:lnSpc>
                <a:spcPct val="150000"/>
              </a:lnSpc>
              <a:spcBef>
                <a:spcPct val="0"/>
              </a:spcBef>
            </a:pPr>
            <a:r>
              <a:rPr lang="en-US" altLang="en-US" sz="3600">
                <a:solidFill>
                  <a:schemeClr val="accent1"/>
                </a:solidFill>
                <a:latin typeface="Arial" panose="020B0604020202020204" pitchFamily="34" charset="0"/>
              </a:rPr>
              <a:t>Elevation</a:t>
            </a:r>
          </a:p>
          <a:p>
            <a:pPr eaLnBrk="1" hangingPunct="1">
              <a:lnSpc>
                <a:spcPct val="150000"/>
              </a:lnSpc>
              <a:spcBef>
                <a:spcPct val="0"/>
              </a:spcBef>
            </a:pPr>
            <a:r>
              <a:rPr lang="en-US" altLang="en-US" sz="3600">
                <a:solidFill>
                  <a:schemeClr val="accent1"/>
                </a:solidFill>
                <a:latin typeface="Arial" panose="020B0604020202020204" pitchFamily="34" charset="0"/>
              </a:rPr>
              <a:t>Balance</a:t>
            </a:r>
          </a:p>
          <a:p>
            <a:pPr eaLnBrk="1" hangingPunct="1">
              <a:lnSpc>
                <a:spcPct val="150000"/>
              </a:lnSpc>
              <a:spcBef>
                <a:spcPct val="0"/>
              </a:spcBef>
            </a:pPr>
            <a:r>
              <a:rPr lang="en-US" altLang="en-US" sz="3600">
                <a:solidFill>
                  <a:schemeClr val="accent1"/>
                </a:solidFill>
                <a:latin typeface="Arial" panose="020B0604020202020204" pitchFamily="34" charset="0"/>
              </a:rPr>
              <a:t>Ylang Ylang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1143000"/>
          </a:xfrm>
        </p:spPr>
        <p:txBody>
          <a:bodyPr/>
          <a:lstStyle/>
          <a:p>
            <a:r>
              <a:rPr lang="en-US" altLang="en-US" smtClean="0"/>
              <a:t>Cleansing your Body</a:t>
            </a:r>
          </a:p>
        </p:txBody>
      </p:sp>
      <p:cxnSp>
        <p:nvCxnSpPr>
          <p:cNvPr id="4" name="Straight Connector 3"/>
          <p:cNvCxnSpPr/>
          <p:nvPr/>
        </p:nvCxnSpPr>
        <p:spPr>
          <a:xfrm>
            <a:off x="457200" y="9906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pic>
        <p:nvPicPr>
          <p:cNvPr id="6" name="Picture 4" descr="http://aptotec.com/buttons/apoptosis.jpg"/>
          <p:cNvPicPr>
            <a:picLocks noChangeAspect="1" noChangeArrowheads="1"/>
          </p:cNvPicPr>
          <p:nvPr/>
        </p:nvPicPr>
        <p:blipFill>
          <a:blip r:embed="rId2" cstate="email"/>
          <a:srcRect/>
          <a:stretch>
            <a:fillRect/>
          </a:stretch>
        </p:blipFill>
        <p:spPr bwMode="auto">
          <a:xfrm>
            <a:off x="1828800" y="2667000"/>
            <a:ext cx="5707380" cy="3945439"/>
          </a:xfrm>
          <a:prstGeom prst="rect">
            <a:avLst/>
          </a:prstGeom>
          <a:noFill/>
          <a:effectLst>
            <a:softEdge rad="635000"/>
          </a:effectLst>
        </p:spPr>
      </p:pic>
      <p:sp>
        <p:nvSpPr>
          <p:cNvPr id="8" name="Rectangle 7"/>
          <p:cNvSpPr/>
          <p:nvPr/>
        </p:nvSpPr>
        <p:spPr>
          <a:xfrm>
            <a:off x="1828800" y="2667000"/>
            <a:ext cx="2819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6096000" y="28956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ontent Placeholder 9"/>
          <p:cNvSpPr>
            <a:spLocks noGrp="1"/>
          </p:cNvSpPr>
          <p:nvPr>
            <p:ph idx="1"/>
          </p:nvPr>
        </p:nvSpPr>
        <p:spPr>
          <a:xfrm>
            <a:off x="457200" y="1600200"/>
            <a:ext cx="8229600" cy="838200"/>
          </a:xfrm>
        </p:spPr>
        <p:txBody>
          <a:bodyPr/>
          <a:lstStyle/>
          <a:p>
            <a:pPr algn="ctr">
              <a:buFont typeface="Arial" panose="020B0604020202020204" pitchFamily="34" charset="0"/>
              <a:buNone/>
              <a:defRPr/>
            </a:pPr>
            <a:r>
              <a:rPr lang="en-US" sz="4000" dirty="0">
                <a:solidFill>
                  <a:schemeClr val="accent4"/>
                </a:solidFill>
              </a:rPr>
              <a:t>Why does this matter?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lt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8" descr="dirty filt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990600"/>
            <a:ext cx="3851275" cy="5135563"/>
          </a:xfrm>
        </p:spPr>
      </p:pic>
      <p:pic>
        <p:nvPicPr>
          <p:cNvPr id="11" name="Picture 10" descr="air-conditioning-system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76400"/>
            <a:ext cx="34290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914400" y="2286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a:latin typeface="Arial" panose="020B0604020202020204" pitchFamily="34" charset="0"/>
              </a:rPr>
              <a:t>What is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nodeType="clickEffect">
                                  <p:stCondLst>
                                    <p:cond delay="0"/>
                                  </p:stCondLst>
                                  <p:childTnLst>
                                    <p:set>
                                      <p:cBhvr rctx="PPT">
                                        <p:cTn id="14" dur="indefinite"/>
                                        <p:tgtEl>
                                          <p:spTgt spid="9"/>
                                        </p:tgtEl>
                                        <p:attrNameLst>
                                          <p:attrName>style.opacity</p:attrName>
                                        </p:attrNameLst>
                                      </p:cBhvr>
                                      <p:to>
                                        <p:strVal val="0.25"/>
                                      </p:to>
                                    </p:set>
                                    <p:animEffect filter="image" prLst="opacity: 0.25">
                                      <p:cBhvr rctx="IE">
                                        <p:cTn id="15" dur="indefinite"/>
                                        <p:tgtEl>
                                          <p:spTgt spid="9"/>
                                        </p:tgtEl>
                                      </p:cBhvr>
                                    </p:animEffect>
                                  </p:childTnLst>
                                </p:cTn>
                              </p:par>
                              <p:par>
                                <p:cTn id="16" presetID="9" presetClass="emph" presetSubtype="0" nodeType="withEffect">
                                  <p:stCondLst>
                                    <p:cond delay="0"/>
                                  </p:stCondLst>
                                  <p:childTnLst>
                                    <p:set>
                                      <p:cBhvr rctx="PPT">
                                        <p:cTn id="17" dur="indefinite"/>
                                        <p:tgtEl>
                                          <p:spTgt spid="8"/>
                                        </p:tgtEl>
                                        <p:attrNameLst>
                                          <p:attrName>style.opacity</p:attrName>
                                        </p:attrNameLst>
                                      </p:cBhvr>
                                      <p:to>
                                        <p:strVal val="0.25"/>
                                      </p:to>
                                    </p:set>
                                    <p:animEffect filter="image" prLst="opacity: 0.25">
                                      <p:cBhvr rctx="IE">
                                        <p:cTn id="18" dur="indefinite"/>
                                        <p:tgtEl>
                                          <p:spTgt spid="8"/>
                                        </p:tgtEl>
                                      </p:cBhvr>
                                    </p:animEffec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2"/>
          <p:cNvSpPr txBox="1">
            <a:spLocks noChangeArrowheads="1"/>
          </p:cNvSpPr>
          <p:nvPr/>
        </p:nvSpPr>
        <p:spPr bwMode="auto">
          <a:xfrm>
            <a:off x="415925" y="371475"/>
            <a:ext cx="8340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300">
                <a:latin typeface="Franklin Gothic Medium" panose="020B0603020102020204" pitchFamily="34" charset="0"/>
              </a:rPr>
              <a:t>WHAT IS AN ESSENTIAL OIL?</a:t>
            </a:r>
            <a:endParaRPr lang="en-US" altLang="en-US">
              <a:latin typeface="Franklin Gothic Book" panose="020B0503020102020204" pitchFamily="34" charset="0"/>
            </a:endParaRPr>
          </a:p>
        </p:txBody>
      </p:sp>
      <p:cxnSp>
        <p:nvCxnSpPr>
          <p:cNvPr id="12" name="Straight Connector 11"/>
          <p:cNvCxnSpPr/>
          <p:nvPr/>
        </p:nvCxnSpPr>
        <p:spPr>
          <a:xfrm>
            <a:off x="415925" y="1071563"/>
            <a:ext cx="8312150"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8436" name="TextBox 12"/>
          <p:cNvSpPr txBox="1">
            <a:spLocks noChangeArrowheads="1"/>
          </p:cNvSpPr>
          <p:nvPr/>
        </p:nvSpPr>
        <p:spPr bwMode="auto">
          <a:xfrm>
            <a:off x="415925" y="1089025"/>
            <a:ext cx="8258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marL="250825" indent="-250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Natural aromatic compounds found in plants</a:t>
            </a:r>
          </a:p>
          <a:p>
            <a:pPr eaLnBrk="1" hangingPunct="1">
              <a:spcBef>
                <a:spcPct val="0"/>
              </a:spcBef>
              <a:buClr>
                <a:srgbClr val="7030A0"/>
              </a:buClr>
              <a:buSzPct val="75000"/>
              <a:buFont typeface="Wingdings" panose="05000000000000000000" pitchFamily="2" charset="2"/>
              <a:buChar char="S"/>
            </a:pPr>
            <a:endParaRPr lang="en-US" altLang="en-US" sz="7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Steam distilled or cold pressed extraction</a:t>
            </a: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Powerful, safe benefits without side effects</a:t>
            </a:r>
          </a:p>
          <a:p>
            <a:pPr eaLnBrk="1" hangingPunct="1">
              <a:spcBef>
                <a:spcPct val="0"/>
              </a:spcBef>
              <a:buClr>
                <a:srgbClr val="7030A0"/>
              </a:buClr>
              <a:buSzPct val="75000"/>
              <a:buFont typeface="Wingdings" panose="05000000000000000000" pitchFamily="2" charset="2"/>
              <a:buChar char="S"/>
            </a:pPr>
            <a:endParaRPr lang="en-US" altLang="en-US" sz="8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50 to 70x more powerful than herbs</a:t>
            </a:r>
          </a:p>
          <a:p>
            <a:pPr eaLnBrk="1" hangingPunct="1">
              <a:spcBef>
                <a:spcPct val="0"/>
              </a:spcBef>
              <a:buClr>
                <a:srgbClr val="403152"/>
              </a:buClr>
              <a:buSzPct val="75000"/>
              <a:buFont typeface="Wingdings" panose="05000000000000000000" pitchFamily="2" charset="2"/>
              <a:buChar char="S"/>
            </a:pPr>
            <a:endParaRPr lang="en-US" altLang="en-US" sz="700">
              <a:latin typeface="Franklin Gothic Book" panose="020B0503020102020204" pitchFamily="34" charset="0"/>
            </a:endParaRPr>
          </a:p>
        </p:txBody>
      </p:sp>
      <p:pic>
        <p:nvPicPr>
          <p:cNvPr id="18437" name="Picture 15" descr="peppermint_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735388"/>
            <a:ext cx="4071938" cy="2436812"/>
          </a:xfrm>
          <a:prstGeom prst="rect">
            <a:avLst/>
          </a:prstGeom>
          <a:noFill/>
          <a:ln>
            <a:noFill/>
          </a:ln>
          <a:effectLst>
            <a:outerShdw dist="203200" dir="2700000" algn="ctr" rotWithShape="0">
              <a:srgbClr val="404040">
                <a:alpha val="8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6" descr="iStock_000001343838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5388"/>
            <a:ext cx="2511425" cy="2436812"/>
          </a:xfrm>
          <a:prstGeom prst="rect">
            <a:avLst/>
          </a:prstGeom>
          <a:noFill/>
          <a:ln>
            <a:noFill/>
          </a:ln>
          <a:effectLst>
            <a:outerShdw dist="203200" dir="2700000" algn="ctr" rotWithShape="0">
              <a:srgbClr val="404040">
                <a:alpha val="8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2"/>
          <p:cNvSpPr txBox="1">
            <a:spLocks noChangeArrowheads="1"/>
          </p:cNvSpPr>
          <p:nvPr/>
        </p:nvSpPr>
        <p:spPr bwMode="auto">
          <a:xfrm>
            <a:off x="3886200" y="6305550"/>
            <a:ext cx="41021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marL="250825" indent="-250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403152"/>
              </a:buClr>
              <a:buSzPct val="75000"/>
              <a:buFontTx/>
              <a:buNone/>
            </a:pPr>
            <a:r>
              <a:rPr lang="en-US" altLang="en-US" sz="1800">
                <a:latin typeface="Franklin Gothic Book" panose="020B0503020102020204" pitchFamily="34" charset="0"/>
              </a:rPr>
              <a:t>(Oil sacs on peppermint leaf)</a:t>
            </a:r>
          </a:p>
          <a:p>
            <a:pPr eaLnBrk="1" hangingPunct="1">
              <a:spcBef>
                <a:spcPct val="0"/>
              </a:spcBef>
              <a:buClr>
                <a:srgbClr val="403152"/>
              </a:buClr>
              <a:buSzPct val="75000"/>
              <a:buFont typeface="Wingdings" panose="05000000000000000000" pitchFamily="2" charset="2"/>
              <a:buChar char="S"/>
            </a:pPr>
            <a:endParaRPr lang="en-US" altLang="en-US" sz="700">
              <a:latin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descr="citrus-fru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00400"/>
            <a:ext cx="28575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457200" y="76200"/>
            <a:ext cx="8229600" cy="1143000"/>
          </a:xfrm>
        </p:spPr>
        <p:txBody>
          <a:bodyPr/>
          <a:lstStyle/>
          <a:p>
            <a:r>
              <a:rPr lang="en-US" altLang="en-US" smtClean="0"/>
              <a:t>Cleansing your Body</a:t>
            </a:r>
          </a:p>
        </p:txBody>
      </p:sp>
      <p:sp>
        <p:nvSpPr>
          <p:cNvPr id="3" name="Content Placeholder 2"/>
          <p:cNvSpPr>
            <a:spLocks noGrp="1"/>
          </p:cNvSpPr>
          <p:nvPr>
            <p:ph idx="1"/>
          </p:nvPr>
        </p:nvSpPr>
        <p:spPr>
          <a:xfrm>
            <a:off x="457200" y="1371600"/>
            <a:ext cx="8229600" cy="1905000"/>
          </a:xfrm>
        </p:spPr>
        <p:txBody>
          <a:bodyPr/>
          <a:lstStyle/>
          <a:p>
            <a:pPr marL="342780" indent="-342780">
              <a:buFont typeface="Arial" charset="0"/>
              <a:buNone/>
              <a:defRPr/>
            </a:pPr>
            <a:r>
              <a:rPr lang="en-US" b="1" dirty="0"/>
              <a:t>Essential Oils</a:t>
            </a:r>
            <a:endParaRPr lang="en-US" dirty="0"/>
          </a:p>
          <a:p>
            <a:pPr marL="342780" indent="-342780">
              <a:buFont typeface="Arial" charset="0"/>
              <a:buNone/>
              <a:defRPr/>
            </a:pPr>
            <a:r>
              <a:rPr lang="en-US" dirty="0"/>
              <a:t>Lemon, and other Citrus Oils</a:t>
            </a:r>
          </a:p>
          <a:p>
            <a:pPr marL="342780" indent="-342780">
              <a:buFont typeface="Arial" charset="0"/>
              <a:buChar char="•"/>
              <a:defRPr/>
            </a:pPr>
            <a:r>
              <a:rPr lang="en-US" dirty="0"/>
              <a:t>Supports the body with flushing toxins and petrochemicals from body</a:t>
            </a:r>
          </a:p>
          <a:p>
            <a:pPr marL="342780" indent="-342780">
              <a:buFont typeface="Arial" charset="0"/>
              <a:buNone/>
              <a:defRPr/>
            </a:pPr>
            <a:endParaRPr lang="en-US" sz="2400" dirty="0"/>
          </a:p>
          <a:p>
            <a:pPr marL="342780" indent="-342780">
              <a:buFont typeface="Arial" charset="0"/>
              <a:buChar char="•"/>
              <a:defRPr/>
            </a:pPr>
            <a:endParaRPr lang="en-US" sz="2400" dirty="0">
              <a:solidFill>
                <a:schemeClr val="tx1">
                  <a:lumMod val="75000"/>
                  <a:lumOff val="25000"/>
                </a:schemeClr>
              </a:solidFill>
              <a:latin typeface="Franklin Gothic Medium Cond" pitchFamily="34" charset="0"/>
            </a:endParaRPr>
          </a:p>
          <a:p>
            <a:pPr marL="342780" indent="-342780">
              <a:buFont typeface="Arial" charset="0"/>
              <a:buNone/>
              <a:defRPr/>
            </a:pPr>
            <a:endParaRPr lang="en-US" sz="2400" dirty="0">
              <a:solidFill>
                <a:schemeClr val="tx1">
                  <a:lumMod val="75000"/>
                  <a:lumOff val="25000"/>
                </a:schemeClr>
              </a:solidFill>
              <a:latin typeface="Franklin Gothic Medium Cond" pitchFamily="34" charset="0"/>
            </a:endParaRPr>
          </a:p>
          <a:p>
            <a:pPr marL="342780" indent="-342780">
              <a:buFont typeface="Arial" charset="0"/>
              <a:buNone/>
              <a:defRPr/>
            </a:pPr>
            <a:endParaRPr lang="en-US" dirty="0"/>
          </a:p>
        </p:txBody>
      </p:sp>
      <p:cxnSp>
        <p:nvCxnSpPr>
          <p:cNvPr id="4" name="Straight Connector 3"/>
          <p:cNvCxnSpPr/>
          <p:nvPr/>
        </p:nvCxnSpPr>
        <p:spPr>
          <a:xfrm>
            <a:off x="457200" y="9906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C:\Users\Danny\AppData\Local\Microsoft\Windows\Temporary Internet Files\Low\Content.IE5\RS3N8OWB\Zendocrine_15m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30432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DigestZen_Zendocr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3971925"/>
            <a:ext cx="1143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a:xfrm>
            <a:off x="457200" y="76200"/>
            <a:ext cx="8229600" cy="1143000"/>
          </a:xfrm>
        </p:spPr>
        <p:txBody>
          <a:bodyPr/>
          <a:lstStyle/>
          <a:p>
            <a:r>
              <a:rPr lang="en-US" altLang="en-US" smtClean="0"/>
              <a:t>Cleansing your Organs</a:t>
            </a:r>
          </a:p>
        </p:txBody>
      </p:sp>
      <p:sp>
        <p:nvSpPr>
          <p:cNvPr id="3" name="Content Placeholder 2"/>
          <p:cNvSpPr>
            <a:spLocks noGrp="1"/>
          </p:cNvSpPr>
          <p:nvPr>
            <p:ph idx="1"/>
          </p:nvPr>
        </p:nvSpPr>
        <p:spPr>
          <a:xfrm>
            <a:off x="381000" y="1066800"/>
            <a:ext cx="3733800" cy="5029200"/>
          </a:xfrm>
        </p:spPr>
        <p:txBody>
          <a:bodyPr/>
          <a:lstStyle/>
          <a:p>
            <a:pPr marL="342780" indent="-342780">
              <a:buFont typeface="Arial" charset="0"/>
              <a:buNone/>
              <a:defRPr/>
            </a:pPr>
            <a:r>
              <a:rPr lang="en-US" b="1" dirty="0" err="1">
                <a:latin typeface="+mj-lt"/>
              </a:rPr>
              <a:t>Zendocrine</a:t>
            </a:r>
            <a:r>
              <a:rPr lang="en-US" b="1" dirty="0">
                <a:latin typeface="+mj-lt"/>
              </a:rPr>
              <a:t> Complex</a:t>
            </a:r>
          </a:p>
          <a:p>
            <a:pPr marL="342780" indent="-342780">
              <a:buFont typeface="Arial" charset="0"/>
              <a:buChar char="•"/>
              <a:defRPr/>
            </a:pPr>
            <a:r>
              <a:rPr lang="en-US" sz="2400" dirty="0">
                <a:latin typeface="+mj-lt"/>
              </a:rPr>
              <a:t>Promotes healthy functioning of endocrine system</a:t>
            </a:r>
          </a:p>
          <a:p>
            <a:pPr marL="342780" indent="-342780">
              <a:buFont typeface="Arial" charset="0"/>
              <a:buChar char="•"/>
              <a:defRPr/>
            </a:pPr>
            <a:r>
              <a:rPr lang="en-US" sz="2400" dirty="0">
                <a:latin typeface="+mj-lt"/>
              </a:rPr>
              <a:t>Cleanses liver, kidneys, colon, lungs, and skin</a:t>
            </a:r>
          </a:p>
          <a:p>
            <a:pPr marL="342780" indent="-342780">
              <a:buFont typeface="Arial" panose="020B0604020202020204" pitchFamily="34" charset="0"/>
              <a:buNone/>
              <a:defRPr/>
            </a:pPr>
            <a:r>
              <a:rPr lang="en-US" sz="2000" dirty="0">
                <a:latin typeface="+mj-lt"/>
              </a:rPr>
              <a:t> </a:t>
            </a:r>
            <a:endParaRPr lang="en-US" sz="2400" dirty="0">
              <a:solidFill>
                <a:schemeClr val="tx1">
                  <a:lumMod val="75000"/>
                  <a:lumOff val="25000"/>
                </a:schemeClr>
              </a:solidFill>
              <a:latin typeface="Franklin Gothic Medium Cond" pitchFamily="34" charset="0"/>
            </a:endParaRPr>
          </a:p>
          <a:p>
            <a:pPr marL="342780" indent="-342780">
              <a:buFont typeface="Arial" charset="0"/>
              <a:buNone/>
              <a:defRPr/>
            </a:pPr>
            <a:endParaRPr lang="en-US" sz="2400" dirty="0">
              <a:solidFill>
                <a:schemeClr val="tx1">
                  <a:lumMod val="75000"/>
                  <a:lumOff val="25000"/>
                </a:schemeClr>
              </a:solidFill>
              <a:latin typeface="Franklin Gothic Medium Cond" pitchFamily="34" charset="0"/>
            </a:endParaRPr>
          </a:p>
          <a:p>
            <a:pPr marL="342780" indent="-342780">
              <a:buFont typeface="Arial" charset="0"/>
              <a:buNone/>
              <a:defRPr/>
            </a:pPr>
            <a:endParaRPr lang="en-US" dirty="0"/>
          </a:p>
        </p:txBody>
      </p:sp>
      <p:cxnSp>
        <p:nvCxnSpPr>
          <p:cNvPr id="4" name="Straight Connector 3"/>
          <p:cNvCxnSpPr/>
          <p:nvPr/>
        </p:nvCxnSpPr>
        <p:spPr>
          <a:xfrm>
            <a:off x="457200" y="9906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bwMode="auto">
          <a:xfrm>
            <a:off x="4800600" y="1066800"/>
            <a:ext cx="3733800" cy="2819400"/>
          </a:xfrm>
          <a:prstGeom prst="rect">
            <a:avLst/>
          </a:prstGeom>
          <a:noFill/>
          <a:ln w="9525">
            <a:noFill/>
            <a:miter lim="800000"/>
            <a:headEnd/>
            <a:tailEnd/>
          </a:ln>
        </p:spPr>
        <p:txBody>
          <a:bodyPr lIns="91407" tIns="45704" rIns="91407" bIns="45704"/>
          <a:lstStyle/>
          <a:p>
            <a:pPr marL="342780" indent="-342780" algn="ctr">
              <a:spcBef>
                <a:spcPct val="20000"/>
              </a:spcBef>
              <a:buFont typeface="Arial" charset="0"/>
              <a:buNone/>
              <a:defRPr/>
            </a:pPr>
            <a:r>
              <a:rPr lang="en-US" sz="3200" b="1" dirty="0" err="1">
                <a:latin typeface="+mj-lt"/>
                <a:cs typeface="+mn-cs"/>
              </a:rPr>
              <a:t>Zendocrine</a:t>
            </a:r>
            <a:r>
              <a:rPr lang="en-US" sz="3200" b="1" dirty="0">
                <a:latin typeface="+mj-lt"/>
                <a:cs typeface="+mn-cs"/>
              </a:rPr>
              <a:t> Essential Oil Blend</a:t>
            </a:r>
          </a:p>
          <a:p>
            <a:pPr marL="342780" indent="-342780">
              <a:spcBef>
                <a:spcPct val="20000"/>
              </a:spcBef>
              <a:buFont typeface="Arial" charset="0"/>
              <a:buChar char="•"/>
              <a:defRPr/>
            </a:pPr>
            <a:r>
              <a:rPr lang="en-US" sz="2400" dirty="0">
                <a:latin typeface="+mj-lt"/>
                <a:cs typeface="+mn-cs"/>
              </a:rPr>
              <a:t>Can Help supports and repair liver, kidneys, colon, lungs, and skin</a:t>
            </a:r>
            <a:endParaRPr lang="en-US" sz="2400" dirty="0">
              <a:solidFill>
                <a:schemeClr val="tx1">
                  <a:lumMod val="75000"/>
                  <a:lumOff val="25000"/>
                </a:schemeClr>
              </a:solidFill>
              <a:latin typeface="Franklin Gothic Medium Cond" pitchFamily="34" charset="0"/>
              <a:cs typeface="+mn-cs"/>
            </a:endParaRPr>
          </a:p>
          <a:p>
            <a:pPr marL="342780" indent="-342780">
              <a:spcBef>
                <a:spcPct val="20000"/>
              </a:spcBef>
              <a:buFont typeface="Arial" charset="0"/>
              <a:buNone/>
              <a:defRPr/>
            </a:pPr>
            <a:endParaRPr lang="en-US" sz="3200" dirty="0">
              <a:latin typeface="+mn-lt"/>
              <a:cs typeface="+mn-cs"/>
            </a:endParaRPr>
          </a:p>
        </p:txBody>
      </p:sp>
      <p:cxnSp>
        <p:nvCxnSpPr>
          <p:cNvPr id="10" name="Straight Connector 9"/>
          <p:cNvCxnSpPr/>
          <p:nvPr/>
        </p:nvCxnSpPr>
        <p:spPr>
          <a:xfrm rot="5400000">
            <a:off x="187325" y="5138738"/>
            <a:ext cx="8313737"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2743200"/>
            <a:ext cx="16049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igestZenPBAssistPl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19400"/>
            <a:ext cx="1524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53000" y="1600200"/>
            <a:ext cx="3810000" cy="5508625"/>
          </a:xfrm>
          <a:prstGeom prst="rect">
            <a:avLst/>
          </a:prstGeom>
          <a:noFill/>
        </p:spPr>
        <p:txBody>
          <a:bodyPr lIns="91407" tIns="45704" rIns="91407" bIns="45704">
            <a:spAutoFit/>
          </a:bodyPr>
          <a:lstStyle/>
          <a:p>
            <a:pPr eaLnBrk="1" hangingPunct="1">
              <a:defRPr/>
            </a:pPr>
            <a:r>
              <a:rPr lang="en-US" sz="3200" b="1" dirty="0">
                <a:latin typeface="+mj-lt"/>
                <a:cs typeface="Arial" charset="0"/>
              </a:rPr>
              <a:t>PB Assist– </a:t>
            </a:r>
            <a:r>
              <a:rPr lang="en-US" sz="2400" dirty="0">
                <a:latin typeface="+mj-lt"/>
                <a:cs typeface="Arial" charset="0"/>
              </a:rPr>
              <a:t>Helps support and replenish healthy micro flora in the digestive Tract</a:t>
            </a:r>
          </a:p>
          <a:p>
            <a:pPr eaLnBrk="1" hangingPunct="1">
              <a:defRPr/>
            </a:pPr>
            <a:endParaRPr lang="en-US" sz="2400" dirty="0">
              <a:latin typeface="+mj-lt"/>
              <a:cs typeface="Arial" charset="0"/>
            </a:endParaRPr>
          </a:p>
          <a:p>
            <a:pPr eaLnBrk="1" hangingPunct="1">
              <a:defRPr/>
            </a:pPr>
            <a:endParaRPr lang="en-US" sz="2400" dirty="0">
              <a:latin typeface="+mj-lt"/>
              <a:cs typeface="Arial" charset="0"/>
            </a:endParaRPr>
          </a:p>
          <a:p>
            <a:pPr eaLnBrk="1" hangingPunct="1">
              <a:defRPr/>
            </a:pPr>
            <a:endParaRPr lang="en-US" sz="2400" dirty="0">
              <a:latin typeface="+mj-lt"/>
              <a:cs typeface="Arial" charset="0"/>
            </a:endParaRPr>
          </a:p>
          <a:p>
            <a:pPr eaLnBrk="1" hangingPunct="1">
              <a:defRPr/>
            </a:pPr>
            <a:endParaRPr lang="en-US" sz="2400" dirty="0">
              <a:latin typeface="+mj-lt"/>
              <a:cs typeface="Arial" charset="0"/>
            </a:endParaRPr>
          </a:p>
          <a:p>
            <a:pPr eaLnBrk="1" hangingPunct="1">
              <a:defRPr/>
            </a:pPr>
            <a:endParaRPr lang="en-US" sz="2000" dirty="0">
              <a:latin typeface="+mj-lt"/>
              <a:cs typeface="Arial" charset="0"/>
            </a:endParaRPr>
          </a:p>
          <a:p>
            <a:pPr eaLnBrk="1" hangingPunct="1">
              <a:defRPr/>
            </a:pPr>
            <a:endParaRPr lang="en-US" sz="2000" dirty="0">
              <a:latin typeface="+mj-lt"/>
              <a:cs typeface="Arial" charset="0"/>
            </a:endParaRPr>
          </a:p>
          <a:p>
            <a:pPr eaLnBrk="1" hangingPunct="1">
              <a:defRPr/>
            </a:pPr>
            <a:endParaRPr lang="en-US" sz="2400" dirty="0">
              <a:latin typeface="+mj-lt"/>
              <a:cs typeface="Arial" charset="0"/>
            </a:endParaRPr>
          </a:p>
          <a:p>
            <a:pPr eaLnBrk="1" hangingPunct="1">
              <a:defRPr/>
            </a:pPr>
            <a:endParaRPr lang="en-US" sz="2400" dirty="0">
              <a:latin typeface="+mj-lt"/>
              <a:cs typeface="Arial" charset="0"/>
            </a:endParaRPr>
          </a:p>
          <a:p>
            <a:pPr eaLnBrk="1" hangingPunct="1">
              <a:defRPr/>
            </a:pPr>
            <a:endParaRPr lang="en-US" sz="2400" dirty="0">
              <a:latin typeface="+mj-lt"/>
              <a:cs typeface="Arial" charset="0"/>
            </a:endParaRPr>
          </a:p>
          <a:p>
            <a:pPr eaLnBrk="1" hangingPunct="1">
              <a:buFont typeface="Arial" pitchFamily="34" charset="0"/>
              <a:buChar char="•"/>
              <a:defRPr/>
            </a:pPr>
            <a:r>
              <a:rPr lang="en-US" sz="2000" dirty="0">
                <a:latin typeface="+mj-lt"/>
                <a:cs typeface="Arial" charset="0"/>
              </a:rPr>
              <a:t>Take 1 three times a day with food for 5 days each month</a:t>
            </a:r>
          </a:p>
          <a:p>
            <a:pPr eaLnBrk="1" hangingPunct="1">
              <a:defRPr/>
            </a:pPr>
            <a:endParaRPr lang="en-US" sz="2400" dirty="0">
              <a:latin typeface="+mj-lt"/>
              <a:cs typeface="Arial" charset="0"/>
            </a:endParaRPr>
          </a:p>
        </p:txBody>
      </p:sp>
      <p:sp>
        <p:nvSpPr>
          <p:cNvPr id="35842" name="Content Placeholder 2"/>
          <p:cNvSpPr>
            <a:spLocks noGrp="1"/>
          </p:cNvSpPr>
          <p:nvPr>
            <p:ph idx="1"/>
          </p:nvPr>
        </p:nvSpPr>
        <p:spPr>
          <a:xfrm>
            <a:off x="457200" y="1600200"/>
            <a:ext cx="4038600" cy="4876800"/>
          </a:xfrm>
        </p:spPr>
        <p:txBody>
          <a:bodyPr/>
          <a:lstStyle/>
          <a:p>
            <a:pPr>
              <a:buFont typeface="Arial" panose="020B0604020202020204" pitchFamily="34" charset="0"/>
              <a:buNone/>
            </a:pPr>
            <a:r>
              <a:rPr lang="en-US" altLang="en-US" b="1" smtClean="0"/>
              <a:t>GX Assist </a:t>
            </a:r>
            <a:r>
              <a:rPr lang="en-US" altLang="en-US" smtClean="0"/>
              <a:t>– </a:t>
            </a:r>
            <a:r>
              <a:rPr lang="en-US" altLang="en-US" sz="2400" smtClean="0"/>
              <a:t>Cleansing your Digestive tract</a:t>
            </a:r>
          </a:p>
          <a:p>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r>
              <a:rPr lang="en-US" altLang="en-US" sz="2000" smtClean="0"/>
              <a:t>Take 1-3 soft gels with meals for 10 days per month as needed.</a:t>
            </a:r>
          </a:p>
        </p:txBody>
      </p:sp>
      <p:sp>
        <p:nvSpPr>
          <p:cNvPr id="4" name="Title 1"/>
          <p:cNvSpPr txBox="1">
            <a:spLocks/>
          </p:cNvSpPr>
          <p:nvPr/>
        </p:nvSpPr>
        <p:spPr bwMode="auto">
          <a:xfrm>
            <a:off x="609600" y="304800"/>
            <a:ext cx="8229600" cy="1143000"/>
          </a:xfrm>
          <a:prstGeom prst="rect">
            <a:avLst/>
          </a:prstGeom>
          <a:noFill/>
          <a:ln w="9525">
            <a:noFill/>
            <a:miter lim="800000"/>
            <a:headEnd/>
            <a:tailEnd/>
          </a:ln>
        </p:spPr>
        <p:txBody>
          <a:bodyPr lIns="91407" tIns="45704" rIns="91407" bIns="45704" anchor="ctr"/>
          <a:lstStyle/>
          <a:p>
            <a:pPr algn="ctr">
              <a:defRPr/>
            </a:pPr>
            <a:r>
              <a:rPr lang="en-US" sz="4400" dirty="0">
                <a:latin typeface="+mj-lt"/>
                <a:ea typeface="+mj-ea"/>
                <a:cs typeface="+mj-cs"/>
              </a:rPr>
              <a:t>Cleansing your Body</a:t>
            </a:r>
          </a:p>
        </p:txBody>
      </p:sp>
      <p:cxnSp>
        <p:nvCxnSpPr>
          <p:cNvPr id="5" name="Straight Connector 4"/>
          <p:cNvCxnSpPr/>
          <p:nvPr/>
        </p:nvCxnSpPr>
        <p:spPr>
          <a:xfrm>
            <a:off x="457200" y="1293813"/>
            <a:ext cx="8313738"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92125" y="5443538"/>
            <a:ext cx="8313737"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84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hand-wash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19400"/>
            <a:ext cx="365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p:txBody>
          <a:bodyPr/>
          <a:lstStyle/>
          <a:p>
            <a:pPr eaLnBrk="1" hangingPunct="1"/>
            <a:r>
              <a:rPr lang="en-US" altLang="en-US" smtClean="0"/>
              <a:t>Wellness = Keeping Germs Away</a:t>
            </a:r>
          </a:p>
        </p:txBody>
      </p:sp>
      <p:sp>
        <p:nvSpPr>
          <p:cNvPr id="47108" name="Content Placeholder 2"/>
          <p:cNvSpPr>
            <a:spLocks noGrp="1"/>
          </p:cNvSpPr>
          <p:nvPr>
            <p:ph idx="1"/>
          </p:nvPr>
        </p:nvSpPr>
        <p:spPr>
          <a:xfrm>
            <a:off x="1828800" y="1447800"/>
            <a:ext cx="4800600" cy="990600"/>
          </a:xfrm>
        </p:spPr>
        <p:txBody>
          <a:bodyPr/>
          <a:lstStyle/>
          <a:p>
            <a:pPr eaLnBrk="1" hangingPunct="1">
              <a:buFont typeface="Arial" panose="020B0604020202020204" pitchFamily="34" charset="0"/>
              <a:buNone/>
            </a:pPr>
            <a:r>
              <a:rPr lang="en-US" altLang="en-US" sz="6000" smtClean="0"/>
              <a:t>Hand Washing</a:t>
            </a:r>
          </a:p>
          <a:p>
            <a:pPr eaLnBrk="1" hangingPunct="1"/>
            <a:endParaRPr lang="en-US" altLang="en-US" smtClean="0"/>
          </a:p>
          <a:p>
            <a:pPr eaLnBrk="1" hangingPunct="1">
              <a:buFont typeface="Arial" panose="020B0604020202020204" pitchFamily="34" charset="0"/>
              <a:buNone/>
            </a:pPr>
            <a:endParaRPr lang="en-US" altLang="en-US" smtClean="0"/>
          </a:p>
        </p:txBody>
      </p:sp>
      <p:cxnSp>
        <p:nvCxnSpPr>
          <p:cNvPr id="4" name="Straight Connector 3"/>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47110" name="TextBox 6"/>
          <p:cNvSpPr txBox="1">
            <a:spLocks noChangeArrowheads="1"/>
          </p:cNvSpPr>
          <p:nvPr/>
        </p:nvSpPr>
        <p:spPr bwMode="auto">
          <a:xfrm>
            <a:off x="228600" y="3429000"/>
            <a:ext cx="4724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latin typeface="Arial" panose="020B0604020202020204" pitchFamily="34" charset="0"/>
              </a:rPr>
              <a:t>"Washing your hands is the best way to fight viruses and germs — if you do it properly," </a:t>
            </a:r>
          </a:p>
          <a:p>
            <a:pPr eaLnBrk="1" hangingPunct="1">
              <a:spcBef>
                <a:spcPct val="0"/>
              </a:spcBef>
              <a:buFontTx/>
              <a:buNone/>
            </a:pPr>
            <a:r>
              <a:rPr lang="en-US" altLang="en-US" sz="1800">
                <a:solidFill>
                  <a:schemeClr val="tx2"/>
                </a:solidFill>
                <a:latin typeface="Arial" panose="020B0604020202020204" pitchFamily="34" charset="0"/>
              </a:rPr>
              <a:t>--- </a:t>
            </a:r>
            <a:r>
              <a:rPr lang="en-US" altLang="en-US" sz="1200">
                <a:solidFill>
                  <a:schemeClr val="tx2"/>
                </a:solidFill>
                <a:latin typeface="Arial" panose="020B0604020202020204" pitchFamily="34" charset="0"/>
              </a:rPr>
              <a:t>Philip Tierno, PhD, director of clinical microbiology and immunology at New York University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Keeping Germs Away</a:t>
            </a:r>
          </a:p>
        </p:txBody>
      </p:sp>
      <p:sp>
        <p:nvSpPr>
          <p:cNvPr id="48131" name="Content Placeholder 2"/>
          <p:cNvSpPr>
            <a:spLocks noGrp="1"/>
          </p:cNvSpPr>
          <p:nvPr>
            <p:ph idx="1"/>
          </p:nvPr>
        </p:nvSpPr>
        <p:spPr>
          <a:xfrm>
            <a:off x="1447800" y="1447800"/>
            <a:ext cx="6553200" cy="990600"/>
          </a:xfrm>
        </p:spPr>
        <p:txBody>
          <a:bodyPr/>
          <a:lstStyle/>
          <a:p>
            <a:pPr eaLnBrk="1" hangingPunct="1">
              <a:buFont typeface="Arial" panose="020B0604020202020204" pitchFamily="34" charset="0"/>
              <a:buNone/>
            </a:pPr>
            <a:r>
              <a:rPr lang="en-US" altLang="en-US" sz="6000" smtClean="0"/>
              <a:t>Sanitizing Surfaces</a:t>
            </a:r>
          </a:p>
          <a:p>
            <a:pPr eaLnBrk="1" hangingPunct="1"/>
            <a:endParaRPr lang="en-US" altLang="en-US" smtClean="0"/>
          </a:p>
          <a:p>
            <a:pPr eaLnBrk="1" hangingPunct="1">
              <a:buFont typeface="Arial" panose="020B0604020202020204" pitchFamily="34" charset="0"/>
              <a:buNone/>
            </a:pPr>
            <a:endParaRPr lang="en-US" altLang="en-US" smtClean="0"/>
          </a:p>
        </p:txBody>
      </p:sp>
      <p:cxnSp>
        <p:nvCxnSpPr>
          <p:cNvPr id="4" name="Straight Connector 3"/>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32773" name="TextBox 6"/>
          <p:cNvSpPr txBox="1">
            <a:spLocks noChangeArrowheads="1"/>
          </p:cNvSpPr>
          <p:nvPr/>
        </p:nvSpPr>
        <p:spPr bwMode="auto">
          <a:xfrm>
            <a:off x="5486400" y="2590800"/>
            <a:ext cx="411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pPr>
            <a:r>
              <a:rPr lang="en-US" altLang="en-US">
                <a:solidFill>
                  <a:srgbClr val="C00000"/>
                </a:solidFill>
                <a:latin typeface="Arial" panose="020B0604020202020204" pitchFamily="34" charset="0"/>
              </a:rPr>
              <a:t>Lemon</a:t>
            </a:r>
          </a:p>
          <a:p>
            <a:pPr eaLnBrk="1" hangingPunct="1">
              <a:lnSpc>
                <a:spcPct val="150000"/>
              </a:lnSpc>
              <a:spcBef>
                <a:spcPct val="0"/>
              </a:spcBef>
            </a:pPr>
            <a:r>
              <a:rPr lang="en-US" altLang="en-US">
                <a:solidFill>
                  <a:srgbClr val="C00000"/>
                </a:solidFill>
                <a:latin typeface="Arial" panose="020B0604020202020204" pitchFamily="34" charset="0"/>
              </a:rPr>
              <a:t>Lime</a:t>
            </a:r>
          </a:p>
          <a:p>
            <a:pPr eaLnBrk="1" hangingPunct="1">
              <a:lnSpc>
                <a:spcPct val="150000"/>
              </a:lnSpc>
              <a:spcBef>
                <a:spcPct val="0"/>
              </a:spcBef>
            </a:pPr>
            <a:r>
              <a:rPr lang="en-US" altLang="en-US">
                <a:solidFill>
                  <a:srgbClr val="C00000"/>
                </a:solidFill>
                <a:latin typeface="Arial" panose="020B0604020202020204" pitchFamily="34" charset="0"/>
              </a:rPr>
              <a:t>Wild Orange</a:t>
            </a:r>
          </a:p>
          <a:p>
            <a:pPr eaLnBrk="1" hangingPunct="1">
              <a:lnSpc>
                <a:spcPct val="150000"/>
              </a:lnSpc>
              <a:spcBef>
                <a:spcPct val="0"/>
              </a:spcBef>
            </a:pPr>
            <a:r>
              <a:rPr lang="en-US" altLang="en-US">
                <a:solidFill>
                  <a:srgbClr val="C00000"/>
                </a:solidFill>
                <a:latin typeface="Arial" panose="020B0604020202020204" pitchFamily="34" charset="0"/>
              </a:rPr>
              <a:t>Purify</a:t>
            </a:r>
          </a:p>
          <a:p>
            <a:pPr eaLnBrk="1" hangingPunct="1">
              <a:lnSpc>
                <a:spcPct val="150000"/>
              </a:lnSpc>
              <a:spcBef>
                <a:spcPct val="0"/>
              </a:spcBef>
            </a:pPr>
            <a:r>
              <a:rPr lang="en-US" altLang="en-US">
                <a:solidFill>
                  <a:srgbClr val="C00000"/>
                </a:solidFill>
                <a:latin typeface="Arial" panose="020B0604020202020204" pitchFamily="34" charset="0"/>
              </a:rPr>
              <a:t>On Guard</a:t>
            </a:r>
          </a:p>
          <a:p>
            <a:pPr eaLnBrk="1" hangingPunct="1">
              <a:spcBef>
                <a:spcPct val="0"/>
              </a:spcBef>
            </a:pPr>
            <a:endParaRPr lang="en-US" altLang="en-US" sz="2800">
              <a:latin typeface="Arial" panose="020B0604020202020204" pitchFamily="34" charset="0"/>
            </a:endParaRPr>
          </a:p>
        </p:txBody>
      </p:sp>
      <p:pic>
        <p:nvPicPr>
          <p:cNvPr id="48134" name="Picture 6" descr="spray bottle clean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Building Immunity</a:t>
            </a:r>
          </a:p>
        </p:txBody>
      </p:sp>
      <p:sp>
        <p:nvSpPr>
          <p:cNvPr id="49155" name="Content Placeholder 2"/>
          <p:cNvSpPr>
            <a:spLocks noGrp="1"/>
          </p:cNvSpPr>
          <p:nvPr>
            <p:ph idx="1"/>
          </p:nvPr>
        </p:nvSpPr>
        <p:spPr>
          <a:xfrm>
            <a:off x="5181600" y="2362200"/>
            <a:ext cx="4191000" cy="4267200"/>
          </a:xfrm>
        </p:spPr>
        <p:txBody>
          <a:bodyPr/>
          <a:lstStyle/>
          <a:p>
            <a:pPr eaLnBrk="1" hangingPunct="1">
              <a:buFont typeface="Arial" panose="020B0604020202020204" pitchFamily="34" charset="0"/>
              <a:buNone/>
            </a:pPr>
            <a:r>
              <a:rPr lang="en-US" altLang="en-US" sz="3600" b="1" smtClean="0"/>
              <a:t>Prevention</a:t>
            </a:r>
          </a:p>
          <a:p>
            <a:pPr eaLnBrk="1" hangingPunct="1"/>
            <a:r>
              <a:rPr lang="en-US" altLang="en-US" sz="2800" smtClean="0"/>
              <a:t>On Guard</a:t>
            </a:r>
          </a:p>
          <a:p>
            <a:pPr eaLnBrk="1" hangingPunct="1"/>
            <a:r>
              <a:rPr lang="en-US" altLang="en-US" sz="2800" smtClean="0"/>
              <a:t>Cinnamon</a:t>
            </a:r>
          </a:p>
          <a:p>
            <a:pPr eaLnBrk="1" hangingPunct="1"/>
            <a:r>
              <a:rPr lang="en-US" altLang="en-US" sz="2800" smtClean="0"/>
              <a:t>Frankincense</a:t>
            </a:r>
          </a:p>
          <a:p>
            <a:r>
              <a:rPr lang="en-US" altLang="en-US" sz="2800" smtClean="0">
                <a:cs typeface="Arial" panose="020B0604020202020204" pitchFamily="34" charset="0"/>
              </a:rPr>
              <a:t>Oregano</a:t>
            </a:r>
          </a:p>
          <a:p>
            <a:r>
              <a:rPr lang="en-US" altLang="en-US" sz="2800" smtClean="0">
                <a:cs typeface="Arial" panose="020B0604020202020204" pitchFamily="34" charset="0"/>
              </a:rPr>
              <a:t>Thyme</a:t>
            </a:r>
          </a:p>
          <a:p>
            <a:r>
              <a:rPr lang="en-US" altLang="en-US" sz="2800" smtClean="0">
                <a:cs typeface="Arial" panose="020B0604020202020204" pitchFamily="34" charset="0"/>
              </a:rPr>
              <a:t>Life Long Vitality Pack</a:t>
            </a:r>
          </a:p>
          <a:p>
            <a:pPr eaLnBrk="1" hangingPunct="1"/>
            <a:r>
              <a:rPr lang="en-US" altLang="en-US" sz="2800" smtClean="0"/>
              <a:t>On Guard Throat Drops</a:t>
            </a:r>
          </a:p>
          <a:p>
            <a:pPr eaLnBrk="1" hangingPunct="1"/>
            <a:endParaRPr lang="en-US" altLang="en-US" sz="2400" smtClean="0"/>
          </a:p>
          <a:p>
            <a:pPr eaLnBrk="1" hangingPunct="1"/>
            <a:endParaRPr lang="en-US" altLang="en-US" sz="2400" smtClean="0"/>
          </a:p>
        </p:txBody>
      </p:sp>
      <p:cxnSp>
        <p:nvCxnSpPr>
          <p:cNvPr id="4" name="Straight Connector 3"/>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49157" name="TextBox 5"/>
          <p:cNvSpPr txBox="1">
            <a:spLocks noChangeArrowheads="1"/>
          </p:cNvSpPr>
          <p:nvPr/>
        </p:nvSpPr>
        <p:spPr bwMode="auto">
          <a:xfrm>
            <a:off x="609600" y="144780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rPr>
              <a:t>“Our </a:t>
            </a:r>
            <a:r>
              <a:rPr lang="en-US" altLang="en-US" sz="2400" u="sng">
                <a:solidFill>
                  <a:srgbClr val="FF0000"/>
                </a:solidFill>
                <a:latin typeface="Arial" panose="020B0604020202020204" pitchFamily="34" charset="0"/>
              </a:rPr>
              <a:t>immune systems are the first line of defense </a:t>
            </a:r>
            <a:r>
              <a:rPr lang="en-US" altLang="en-US" sz="2400">
                <a:latin typeface="Arial" panose="020B0604020202020204" pitchFamily="34" charset="0"/>
              </a:rPr>
              <a:t>against diseases and viruses”  --Dr. David Hill</a:t>
            </a:r>
          </a:p>
        </p:txBody>
      </p:sp>
      <p:pic>
        <p:nvPicPr>
          <p:cNvPr id="49158" name="Picture 8" descr="kids playing doct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4978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81000" y="762000"/>
          <a:ext cx="8534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79" name="TextBox 2"/>
          <p:cNvSpPr txBox="1">
            <a:spLocks noChangeArrowheads="1"/>
          </p:cNvSpPr>
          <p:nvPr/>
        </p:nvSpPr>
        <p:spPr bwMode="auto">
          <a:xfrm>
            <a:off x="990600" y="228600"/>
            <a:ext cx="723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Common Winter Season Remedies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609600" y="685800"/>
          <a:ext cx="8077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TextBox 2"/>
          <p:cNvSpPr txBox="1">
            <a:spLocks noChangeArrowheads="1"/>
          </p:cNvSpPr>
          <p:nvPr/>
        </p:nvSpPr>
        <p:spPr bwMode="auto">
          <a:xfrm>
            <a:off x="990600" y="2286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Arial" panose="020B0604020202020204" pitchFamily="34" charset="0"/>
              </a:rPr>
              <a:t>Winter Season Remedies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Watch out for the Cuddies!</a:t>
            </a:r>
          </a:p>
        </p:txBody>
      </p:sp>
      <p:sp>
        <p:nvSpPr>
          <p:cNvPr id="52227" name="Content Placeholder 2"/>
          <p:cNvSpPr>
            <a:spLocks noGrp="1"/>
          </p:cNvSpPr>
          <p:nvPr>
            <p:ph idx="1"/>
          </p:nvPr>
        </p:nvSpPr>
        <p:spPr>
          <a:xfrm>
            <a:off x="304800" y="1600200"/>
            <a:ext cx="3657600" cy="4572000"/>
          </a:xfrm>
        </p:spPr>
        <p:txBody>
          <a:bodyPr/>
          <a:lstStyle/>
          <a:p>
            <a:pPr algn="ctr" eaLnBrk="1" hangingPunct="1">
              <a:buFont typeface="Arial" panose="020B0604020202020204" pitchFamily="34" charset="0"/>
              <a:buNone/>
            </a:pPr>
            <a:r>
              <a:rPr lang="en-US" altLang="en-US" b="1" smtClean="0"/>
              <a:t>Oils to use for Immune Support</a:t>
            </a:r>
          </a:p>
          <a:p>
            <a:pPr algn="ctr" eaLnBrk="1" hangingPunct="1">
              <a:buFont typeface="Arial" panose="020B0604020202020204" pitchFamily="34" charset="0"/>
              <a:buNone/>
            </a:pPr>
            <a:r>
              <a:rPr lang="en-US" altLang="en-US" sz="2800" smtClean="0"/>
              <a:t>On Guard</a:t>
            </a:r>
          </a:p>
          <a:p>
            <a:pPr algn="ctr" eaLnBrk="1" hangingPunct="1">
              <a:buFont typeface="Arial" panose="020B0604020202020204" pitchFamily="34" charset="0"/>
              <a:buNone/>
            </a:pPr>
            <a:r>
              <a:rPr lang="en-US" altLang="en-US" sz="2800" smtClean="0"/>
              <a:t>Cinnamon</a:t>
            </a:r>
          </a:p>
          <a:p>
            <a:pPr algn="ctr" eaLnBrk="1" hangingPunct="1">
              <a:buFont typeface="Arial" panose="020B0604020202020204" pitchFamily="34" charset="0"/>
              <a:buNone/>
            </a:pPr>
            <a:r>
              <a:rPr lang="en-US" altLang="en-US" sz="2800" smtClean="0"/>
              <a:t>Frankincense</a:t>
            </a:r>
          </a:p>
          <a:p>
            <a:pPr algn="ctr" eaLnBrk="1" hangingPunct="1">
              <a:buFont typeface="Arial" panose="020B0604020202020204" pitchFamily="34" charset="0"/>
              <a:buNone/>
            </a:pPr>
            <a:r>
              <a:rPr lang="en-US" altLang="en-US" sz="2800" smtClean="0"/>
              <a:t>On Guard Throat Drops</a:t>
            </a:r>
          </a:p>
          <a:p>
            <a:pPr algn="ctr">
              <a:buFont typeface="Arial" panose="020B0604020202020204" pitchFamily="34" charset="0"/>
              <a:buNone/>
            </a:pPr>
            <a:r>
              <a:rPr lang="en-US" altLang="en-US" sz="2800" smtClean="0">
                <a:cs typeface="Arial" panose="020B0604020202020204" pitchFamily="34" charset="0"/>
              </a:rPr>
              <a:t>Lemon</a:t>
            </a:r>
          </a:p>
          <a:p>
            <a:pPr algn="ctr">
              <a:buFont typeface="Arial" panose="020B0604020202020204" pitchFamily="34" charset="0"/>
              <a:buNone/>
            </a:pPr>
            <a:r>
              <a:rPr lang="en-US" altLang="en-US" sz="2800" smtClean="0">
                <a:cs typeface="Arial" panose="020B0604020202020204" pitchFamily="34" charset="0"/>
              </a:rPr>
              <a:t>Oregano</a:t>
            </a:r>
          </a:p>
          <a:p>
            <a:pPr algn="ctr">
              <a:buFont typeface="Arial" panose="020B0604020202020204" pitchFamily="34" charset="0"/>
              <a:buNone/>
            </a:pPr>
            <a:r>
              <a:rPr lang="en-US" altLang="en-US" sz="2800" smtClean="0">
                <a:cs typeface="Arial" panose="020B0604020202020204" pitchFamily="34" charset="0"/>
              </a:rPr>
              <a:t>Thyme</a:t>
            </a:r>
          </a:p>
          <a:p>
            <a:pPr eaLnBrk="1" hangingPunct="1"/>
            <a:endParaRPr lang="en-US" altLang="en-US" sz="2400" smtClean="0"/>
          </a:p>
        </p:txBody>
      </p:sp>
      <p:cxnSp>
        <p:nvCxnSpPr>
          <p:cNvPr id="4" name="Straight Connector 3"/>
          <p:cNvCxnSpPr/>
          <p:nvPr/>
        </p:nvCxnSpPr>
        <p:spPr>
          <a:xfrm>
            <a:off x="457200" y="1219200"/>
            <a:ext cx="8313738" cy="1588"/>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pic>
        <p:nvPicPr>
          <p:cNvPr id="52229" name="Picture 8" descr="004278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descr="iStock_000009910842XLarge.jpg"/>
          <p:cNvPicPr>
            <a:picLocks noChangeAspect="1"/>
          </p:cNvPicPr>
          <p:nvPr/>
        </p:nvPicPr>
        <p:blipFill>
          <a:blip r:embed="rId2">
            <a:extLst>
              <a:ext uri="{28A0092B-C50C-407E-A947-70E740481C1C}">
                <a14:useLocalDpi xmlns:a14="http://schemas.microsoft.com/office/drawing/2010/main" val="0"/>
              </a:ext>
            </a:extLst>
          </a:blip>
          <a:srcRect l="-404"/>
          <a:stretch>
            <a:fillRect/>
          </a:stretch>
        </p:blipFill>
        <p:spPr bwMode="auto">
          <a:xfrm>
            <a:off x="1281113" y="1828800"/>
            <a:ext cx="6554787" cy="4094163"/>
          </a:xfrm>
          <a:prstGeom prst="rect">
            <a:avLst/>
          </a:prstGeom>
          <a:noFill/>
          <a:ln>
            <a:noFill/>
          </a:ln>
          <a:effectLst>
            <a:outerShdw dist="203200" dir="2700000" algn="ctr" rotWithShape="0">
              <a:srgbClr val="262626">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12"/>
          <p:cNvSpPr txBox="1">
            <a:spLocks noChangeArrowheads="1"/>
          </p:cNvSpPr>
          <p:nvPr/>
        </p:nvSpPr>
        <p:spPr bwMode="auto">
          <a:xfrm>
            <a:off x="6232525" y="6411913"/>
            <a:ext cx="2427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a:latin typeface="Franklin Gothic Medium" panose="020B0603020102020204" pitchFamily="34" charset="0"/>
              </a:rPr>
              <a:t>©2009 dōTERRA INTERNATIONAL,LLC</a:t>
            </a:r>
          </a:p>
        </p:txBody>
      </p:sp>
      <p:sp>
        <p:nvSpPr>
          <p:cNvPr id="53252" name="TextBox 12"/>
          <p:cNvSpPr txBox="1">
            <a:spLocks noChangeArrowheads="1"/>
          </p:cNvSpPr>
          <p:nvPr/>
        </p:nvSpPr>
        <p:spPr bwMode="auto">
          <a:xfrm>
            <a:off x="415925" y="341313"/>
            <a:ext cx="83121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200"/>
              </a:lnSpc>
              <a:spcBef>
                <a:spcPct val="0"/>
              </a:spcBef>
              <a:buFontTx/>
              <a:buNone/>
            </a:pPr>
            <a:r>
              <a:rPr lang="en-US" altLang="en-US" sz="5400">
                <a:latin typeface="Franklin Gothic Book" panose="020B0503020102020204" pitchFamily="34" charset="0"/>
              </a:rPr>
              <a:t>With dōTERRA, </a:t>
            </a:r>
          </a:p>
          <a:p>
            <a:pPr algn="ctr" eaLnBrk="1" hangingPunct="1">
              <a:lnSpc>
                <a:spcPts val="5200"/>
              </a:lnSpc>
              <a:spcBef>
                <a:spcPct val="0"/>
              </a:spcBef>
              <a:buFontTx/>
              <a:buNone/>
            </a:pPr>
            <a:r>
              <a:rPr lang="en-US" altLang="en-US" sz="5400">
                <a:solidFill>
                  <a:srgbClr val="FF0000"/>
                </a:solidFill>
                <a:latin typeface="Franklin Gothic Book" panose="020B0503020102020204" pitchFamily="34" charset="0"/>
              </a:rPr>
              <a:t>you</a:t>
            </a:r>
            <a:r>
              <a:rPr lang="en-US" altLang="en-US" sz="5400">
                <a:latin typeface="Franklin Gothic Book" panose="020B0503020102020204" pitchFamily="34" charset="0"/>
              </a:rPr>
              <a:t> are in control!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rosemary_orig_1.jr.jpg"/>
          <p:cNvPicPr>
            <a:picLocks noChangeAspect="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0" y="4022725"/>
            <a:ext cx="42640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Content Placeholder 9" descr="iStock_000006069646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 y="666750"/>
            <a:ext cx="3068638"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8538" y="666750"/>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8463" y="2209800"/>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8463" y="1641475"/>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4325" y="1154113"/>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4250" y="2209800"/>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2209800"/>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4250" y="1641475"/>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1641475"/>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1541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35900" y="1154113"/>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4325" y="666750"/>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666750"/>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35900" y="666750"/>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1641475"/>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11541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2209800"/>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8538" y="11541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1641475"/>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2209800"/>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666750"/>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27797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6888" y="27797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Content Placeholder 11" descr="iStock_000005805401Lar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6813" y="2779713"/>
            <a:ext cx="6191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2600" y="2779713"/>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8388" y="27797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2779713"/>
            <a:ext cx="6207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666750"/>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Content Placeholder 11" descr="iStock_000005805401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1154113"/>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3734956" y="1641664"/>
            <a:ext cx="1339273" cy="814703"/>
          </a:xfrm>
          <a:prstGeom prst="rect">
            <a:avLst/>
          </a:prstGeom>
          <a:noFill/>
        </p:spPr>
        <p:txBody>
          <a:bodyPr lIns="81468" tIns="40731" rIns="81468" bIns="4073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4800" b="1" dirty="0">
                <a:ln/>
                <a:solidFill>
                  <a:schemeClr val="accent3"/>
                </a:solidFill>
                <a:latin typeface="Arial" charset="0"/>
                <a:ea typeface="ＭＳ Ｐゴシック" charset="-128"/>
                <a:cs typeface="Arial" charset="0"/>
              </a:rPr>
              <a:t>=</a:t>
            </a:r>
          </a:p>
        </p:txBody>
      </p:sp>
      <p:sp>
        <p:nvSpPr>
          <p:cNvPr id="19489" name="Rectangle 36"/>
          <p:cNvSpPr>
            <a:spLocks noChangeArrowheads="1"/>
          </p:cNvSpPr>
          <p:nvPr/>
        </p:nvSpPr>
        <p:spPr bwMode="auto">
          <a:xfrm>
            <a:off x="304800" y="3962400"/>
            <a:ext cx="86217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68" tIns="40731" rIns="81468" bIns="4073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latin typeface="Franklin Gothic Medium" panose="020B0603020102020204" pitchFamily="34" charset="0"/>
              </a:rPr>
              <a:t>ONE drop of peppermint essential oil is equivalent to 28 cups of peppermint tea!</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4" descr="sky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05513"/>
            <a:ext cx="20399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71450" y="6005513"/>
            <a:ext cx="2495550" cy="712787"/>
          </a:xfrm>
          <a:prstGeom prst="rect">
            <a:avLst/>
          </a:prstGeom>
          <a:solidFill>
            <a:schemeClr val="accent4"/>
          </a:solidFill>
          <a:ln w="3175">
            <a:noFill/>
          </a:ln>
        </p:spPr>
        <p:style>
          <a:lnRef idx="2">
            <a:schemeClr val="dk1">
              <a:shade val="50000"/>
            </a:schemeClr>
          </a:lnRef>
          <a:fillRef idx="1">
            <a:schemeClr val="dk1"/>
          </a:fillRef>
          <a:effectRef idx="0">
            <a:schemeClr val="dk1"/>
          </a:effectRef>
          <a:fontRef idx="minor">
            <a:schemeClr val="lt1"/>
          </a:fontRef>
        </p:style>
        <p:txBody>
          <a:bodyPr lIns="91248" tIns="45625" rIns="91248" bIns="45625" anchor="ctr"/>
          <a:lstStyle/>
          <a:p>
            <a:pPr algn="ctr" defTabSz="912476" eaLnBrk="1" fontAlgn="auto" hangingPunct="1">
              <a:spcBef>
                <a:spcPts val="0"/>
              </a:spcBef>
              <a:spcAft>
                <a:spcPts val="0"/>
              </a:spcAft>
              <a:defRPr/>
            </a:pPr>
            <a:endParaRPr lang="en-US">
              <a:ln w="12700">
                <a:solidFill>
                  <a:prstClr val="black"/>
                </a:solidFill>
              </a:ln>
              <a:solidFill>
                <a:prstClr val="white"/>
              </a:solidFill>
            </a:endParaRPr>
          </a:p>
        </p:txBody>
      </p:sp>
      <p:pic>
        <p:nvPicPr>
          <p:cNvPr id="54276" name="Picture 12" descr="iStock_000005598237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6003925"/>
            <a:ext cx="21653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3" descr="Healthy family cro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0763" y="6005513"/>
            <a:ext cx="21510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doTERRA Logo Whit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225" y="6154738"/>
            <a:ext cx="20002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14288" y="5997575"/>
            <a:ext cx="9144001"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288" y="6711950"/>
            <a:ext cx="9144001"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36600" y="1268413"/>
            <a:ext cx="1828800" cy="1371600"/>
          </a:xfrm>
          <a:prstGeom prst="roundRect">
            <a:avLst>
              <a:gd name="adj" fmla="val 733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248" tIns="45625" rIns="91248" bIns="45625"/>
          <a:lstStyle/>
          <a:p>
            <a:pPr algn="ctr" defTabSz="912476" eaLnBrk="1" fontAlgn="auto" hangingPunct="1">
              <a:spcBef>
                <a:spcPts val="0"/>
              </a:spcBef>
              <a:spcAft>
                <a:spcPts val="0"/>
              </a:spcAft>
              <a:defRPr/>
            </a:pPr>
            <a:r>
              <a:rPr lang="en-US" sz="2400" dirty="0">
                <a:solidFill>
                  <a:prstClr val="white"/>
                </a:solidFill>
                <a:latin typeface="Franklin Gothic Book"/>
                <a:cs typeface="Franklin Gothic Book"/>
              </a:rPr>
              <a:t>Essential Oils</a:t>
            </a: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p:txBody>
      </p:sp>
      <p:sp>
        <p:nvSpPr>
          <p:cNvPr id="22" name="Rounded Rectangle 21"/>
          <p:cNvSpPr/>
          <p:nvPr/>
        </p:nvSpPr>
        <p:spPr>
          <a:xfrm>
            <a:off x="2732088" y="1273175"/>
            <a:ext cx="1828800" cy="1371600"/>
          </a:xfrm>
          <a:prstGeom prst="roundRect">
            <a:avLst>
              <a:gd name="adj" fmla="val 7338"/>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lIns="91248" tIns="45625" rIns="91248" bIns="45625"/>
          <a:lstStyle/>
          <a:p>
            <a:pPr algn="ctr" defTabSz="912476" eaLnBrk="1" fontAlgn="auto" hangingPunct="1">
              <a:spcBef>
                <a:spcPts val="0"/>
              </a:spcBef>
              <a:spcAft>
                <a:spcPts val="0"/>
              </a:spcAft>
              <a:defRPr/>
            </a:pPr>
            <a:r>
              <a:rPr lang="en-US" sz="2400" dirty="0">
                <a:solidFill>
                  <a:prstClr val="white"/>
                </a:solidFill>
                <a:latin typeface="Franklin Gothic Book"/>
                <a:cs typeface="Franklin Gothic Book"/>
              </a:rPr>
              <a:t>Wellness</a:t>
            </a: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8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p:txBody>
      </p:sp>
      <p:sp>
        <p:nvSpPr>
          <p:cNvPr id="24" name="Rounded Rectangle 23"/>
          <p:cNvSpPr/>
          <p:nvPr/>
        </p:nvSpPr>
        <p:spPr>
          <a:xfrm>
            <a:off x="4713288" y="1273175"/>
            <a:ext cx="1828800" cy="1371600"/>
          </a:xfrm>
          <a:prstGeom prst="roundRect">
            <a:avLst>
              <a:gd name="adj" fmla="val 7338"/>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248" tIns="45625" rIns="91248" bIns="45625"/>
          <a:lstStyle/>
          <a:p>
            <a:pPr algn="ctr" defTabSz="912476" eaLnBrk="1" fontAlgn="auto" hangingPunct="1">
              <a:spcBef>
                <a:spcPts val="0"/>
              </a:spcBef>
              <a:spcAft>
                <a:spcPts val="0"/>
              </a:spcAft>
              <a:defRPr/>
            </a:pPr>
            <a:r>
              <a:rPr lang="en-US" sz="2400" dirty="0">
                <a:solidFill>
                  <a:prstClr val="white"/>
                </a:solidFill>
                <a:latin typeface="Franklin Gothic Book"/>
                <a:cs typeface="Franklin Gothic Book"/>
              </a:rPr>
              <a:t>Spa</a:t>
            </a:r>
          </a:p>
          <a:p>
            <a:pPr algn="ctr" defTabSz="912476" eaLnBrk="1" fontAlgn="auto" hangingPunct="1">
              <a:spcBef>
                <a:spcPts val="0"/>
              </a:spcBef>
              <a:spcAft>
                <a:spcPts val="0"/>
              </a:spcAft>
              <a:defRPr/>
            </a:pPr>
            <a:endParaRPr lang="en-US" sz="2400" dirty="0">
              <a:solidFill>
                <a:prstClr val="white"/>
              </a:solidFill>
              <a:latin typeface="Franklin Gothic Book"/>
              <a:cs typeface="Franklin Gothic Book"/>
            </a:endParaRPr>
          </a:p>
          <a:p>
            <a:pPr algn="ctr" defTabSz="912476" eaLnBrk="1" fontAlgn="auto" hangingPunct="1">
              <a:spcBef>
                <a:spcPts val="0"/>
              </a:spcBef>
              <a:spcAft>
                <a:spcPts val="0"/>
              </a:spcAft>
              <a:defRPr/>
            </a:pPr>
            <a:r>
              <a:rPr lang="en-US" sz="2400" dirty="0">
                <a:solidFill>
                  <a:prstClr val="white"/>
                </a:solidFill>
                <a:latin typeface="Franklin Gothic Book"/>
                <a:cs typeface="Franklin Gothic Book"/>
              </a:rPr>
              <a:t> </a:t>
            </a: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p:txBody>
      </p:sp>
      <p:sp>
        <p:nvSpPr>
          <p:cNvPr id="25" name="Rounded Rectangle 24"/>
          <p:cNvSpPr/>
          <p:nvPr/>
        </p:nvSpPr>
        <p:spPr>
          <a:xfrm>
            <a:off x="6694488" y="1268413"/>
            <a:ext cx="1828800" cy="1371600"/>
          </a:xfrm>
          <a:prstGeom prst="roundRect">
            <a:avLst>
              <a:gd name="adj" fmla="val 7338"/>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lIns="91248" tIns="45625" rIns="91248" bIns="45625"/>
          <a:lstStyle/>
          <a:p>
            <a:pPr algn="ctr" defTabSz="912476" eaLnBrk="1" fontAlgn="auto" hangingPunct="1">
              <a:spcBef>
                <a:spcPts val="0"/>
              </a:spcBef>
              <a:spcAft>
                <a:spcPts val="0"/>
              </a:spcAft>
              <a:defRPr/>
            </a:pPr>
            <a:r>
              <a:rPr lang="en-US" sz="2400" dirty="0">
                <a:solidFill>
                  <a:prstClr val="white"/>
                </a:solidFill>
                <a:latin typeface="Franklin Gothic Book"/>
                <a:cs typeface="Franklin Gothic Book"/>
              </a:rPr>
              <a:t>Living</a:t>
            </a:r>
          </a:p>
          <a:p>
            <a:pPr algn="ctr" defTabSz="912476" eaLnBrk="1" fontAlgn="auto" hangingPunct="1">
              <a:spcBef>
                <a:spcPts val="0"/>
              </a:spcBef>
              <a:spcAft>
                <a:spcPts val="0"/>
              </a:spcAft>
              <a:defRPr/>
            </a:pPr>
            <a:endParaRPr lang="en-US" sz="28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algn="ctr" defTabSz="912476" eaLnBrk="1" fontAlgn="auto" hangingPunct="1">
              <a:spcBef>
                <a:spcPts val="0"/>
              </a:spcBef>
              <a:spcAft>
                <a:spcPts val="0"/>
              </a:spcAft>
              <a:defRPr/>
            </a:pPr>
            <a:endParaRPr lang="en-US" sz="20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a:p>
            <a:pPr defTabSz="912476" eaLnBrk="1" fontAlgn="auto" hangingPunct="1">
              <a:spcBef>
                <a:spcPts val="0"/>
              </a:spcBef>
              <a:spcAft>
                <a:spcPts val="0"/>
              </a:spcAft>
              <a:defRPr/>
            </a:pPr>
            <a:endParaRPr lang="en-US" sz="800" dirty="0">
              <a:solidFill>
                <a:prstClr val="white"/>
              </a:solidFill>
              <a:latin typeface="Franklin Gothic Book"/>
              <a:cs typeface="Franklin Gothic Book"/>
            </a:endParaRPr>
          </a:p>
        </p:txBody>
      </p:sp>
      <p:sp>
        <p:nvSpPr>
          <p:cNvPr id="54285" name="TextBox 25"/>
          <p:cNvSpPr txBox="1">
            <a:spLocks noChangeArrowheads="1"/>
          </p:cNvSpPr>
          <p:nvPr/>
        </p:nvSpPr>
        <p:spPr bwMode="auto">
          <a:xfrm>
            <a:off x="712788" y="304800"/>
            <a:ext cx="7669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8" tIns="45625" rIns="91248" bIns="45625">
            <a:spAutoFit/>
          </a:bodyPr>
          <a:lstStyle>
            <a:lvl1pPr defTabSz="9112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rgbClr val="404040"/>
                </a:solidFill>
                <a:latin typeface="Franklin Gothic Demi Cond" panose="020B0706030402020204" pitchFamily="34" charset="0"/>
                <a:cs typeface="Arabic Typesetting" panose="03020402040406030203" pitchFamily="66" charset="-78"/>
              </a:rPr>
              <a:t>dōTERRA Product Categories</a:t>
            </a:r>
          </a:p>
        </p:txBody>
      </p:sp>
      <p:pic>
        <p:nvPicPr>
          <p:cNvPr id="54286" name="Picture 17" descr="Alpha CRS+ photo sil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005138"/>
            <a:ext cx="1412875"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19" descr="_DSC0203.tif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30300" y="2755900"/>
            <a:ext cx="11207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26" descr="SkinCar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403600"/>
            <a:ext cx="744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27" descr="SkinCar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59413" y="2819400"/>
            <a:ext cx="939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29" descr="On Guard foamer bottl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2852738"/>
            <a:ext cx="13716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latin typeface="Franklin Gothic Book" panose="020B0503020102020204" pitchFamily="34" charset="0"/>
                <a:ea typeface="MS PGothic" panose="020B0600070205080204" pitchFamily="34" charset="-128"/>
              </a:rPr>
              <a:t>How do you become an oil user?</a:t>
            </a:r>
          </a:p>
        </p:txBody>
      </p:sp>
      <p:pic>
        <p:nvPicPr>
          <p:cNvPr id="56323" name="Content Placeholder 4" descr="book.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295400"/>
            <a:ext cx="3228975" cy="3886200"/>
          </a:xfrm>
        </p:spPr>
      </p:pic>
      <p:sp>
        <p:nvSpPr>
          <p:cNvPr id="56324" name="Content Placeholder 3"/>
          <p:cNvSpPr>
            <a:spLocks noGrp="1"/>
          </p:cNvSpPr>
          <p:nvPr>
            <p:ph sz="half" idx="2"/>
          </p:nvPr>
        </p:nvSpPr>
        <p:spPr>
          <a:xfrm>
            <a:off x="3581400" y="1524000"/>
            <a:ext cx="5105400" cy="3962400"/>
          </a:xfrm>
        </p:spPr>
        <p:txBody>
          <a:bodyPr/>
          <a:lstStyle/>
          <a:p>
            <a:r>
              <a:rPr lang="en-US" altLang="en-US" smtClean="0">
                <a:latin typeface="Franklin Gothic Medium" panose="020B0603020102020204" pitchFamily="34" charset="0"/>
                <a:ea typeface="MS PGothic" panose="020B0600070205080204" pitchFamily="34" charset="-128"/>
              </a:rPr>
              <a:t>If you know the alphabet, you can be an essential oils user.</a:t>
            </a:r>
          </a:p>
          <a:p>
            <a:r>
              <a:rPr lang="en-US" altLang="en-US" smtClean="0">
                <a:latin typeface="Franklin Gothic Medium" panose="020B0603020102020204" pitchFamily="34" charset="0"/>
                <a:ea typeface="MS PGothic" panose="020B0600070205080204" pitchFamily="34" charset="-128"/>
              </a:rPr>
              <a:t>This book will help you become an essential oil expert</a:t>
            </a:r>
          </a:p>
          <a:p>
            <a:r>
              <a:rPr lang="en-US" altLang="en-US" smtClean="0">
                <a:latin typeface="Franklin Gothic Medium" panose="020B0603020102020204" pitchFamily="34" charset="0"/>
                <a:ea typeface="MS PGothic" panose="020B0600070205080204" pitchFamily="34" charset="-128"/>
                <a:hlinkClick r:id="rId3"/>
              </a:rPr>
              <a:t>www.AromaTools.com</a:t>
            </a:r>
            <a:endParaRPr lang="en-US" altLang="en-US" smtClean="0">
              <a:latin typeface="Franklin Gothic Medium" panose="020B0603020102020204" pitchFamily="34" charset="0"/>
              <a:ea typeface="MS PGothic" panose="020B0600070205080204" pitchFamily="34" charset="-128"/>
            </a:endParaRPr>
          </a:p>
          <a:p>
            <a:r>
              <a:rPr lang="en-US" altLang="en-US" smtClean="0">
                <a:latin typeface="Franklin Gothic Medium" panose="020B0603020102020204" pitchFamily="34" charset="0"/>
                <a:ea typeface="MS PGothic" panose="020B0600070205080204" pitchFamily="34" charset="-128"/>
                <a:hlinkClick r:id="rId4"/>
              </a:rPr>
              <a:t>www.Doterra.com</a:t>
            </a:r>
            <a:endParaRPr lang="en-US" altLang="en-US" smtClean="0">
              <a:latin typeface="Franklin Gothic Medium" panose="020B0603020102020204" pitchFamily="34" charset="0"/>
              <a:ea typeface="MS PGothic" panose="020B0600070205080204" pitchFamily="34" charset="-128"/>
            </a:endParaRPr>
          </a:p>
          <a:p>
            <a:r>
              <a:rPr lang="en-US" altLang="en-US" smtClean="0">
                <a:latin typeface="Franklin Gothic Medium" panose="020B0603020102020204" pitchFamily="34" charset="0"/>
                <a:ea typeface="MS PGothic" panose="020B0600070205080204" pitchFamily="34" charset="-128"/>
                <a:hlinkClick r:id="rId5"/>
              </a:rPr>
              <a:t>www.SourceToYou.com</a:t>
            </a:r>
            <a:endParaRPr lang="en-US" altLang="en-US" smtClean="0">
              <a:latin typeface="Franklin Gothic Medium" panose="020B0603020102020204" pitchFamily="34" charset="0"/>
              <a:ea typeface="MS PGothic" panose="020B0600070205080204" pitchFamily="34" charset="-128"/>
            </a:endParaRPr>
          </a:p>
          <a:p>
            <a:endParaRPr lang="en-US" altLang="en-US" smtClean="0">
              <a:latin typeface="Franklin Gothic Medium" panose="020B0603020102020204" pitchFamily="34" charset="0"/>
              <a:ea typeface="MS PGothic" panose="020B0600070205080204" pitchFamily="34" charset="-128"/>
            </a:endParaRPr>
          </a:p>
          <a:p>
            <a:endParaRPr lang="en-US" altLang="en-US" smtClean="0">
              <a:ea typeface="MS PGothic" panose="020B0600070205080204" pitchFamily="34" charset="-128"/>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5913" y="3124200"/>
            <a:ext cx="230028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solidFill>
            <a:schemeClr val="bg1"/>
          </a:solidFill>
        </p:spPr>
        <p:txBody>
          <a:bodyPr/>
          <a:lstStyle/>
          <a:p>
            <a:r>
              <a:rPr lang="en-US" smtClean="0">
                <a:solidFill>
                  <a:srgbClr val="002060"/>
                </a:solidFill>
                <a:latin typeface="Franklin Gothic Book" panose="020B0503020102020204" pitchFamily="34" charset="0"/>
                <a:ea typeface="MS PGothic" panose="020B0600070205080204" pitchFamily="34" charset="-128"/>
              </a:rPr>
              <a:t>How to Purchase</a:t>
            </a:r>
          </a:p>
        </p:txBody>
      </p:sp>
      <p:graphicFrame>
        <p:nvGraphicFramePr>
          <p:cNvPr id="4" name="Content Placeholder 3"/>
          <p:cNvGraphicFramePr>
            <a:graphicFrameLocks noGrp="1"/>
          </p:cNvGraphicFramePr>
          <p:nvPr>
            <p:ph idx="1"/>
          </p:nvPr>
        </p:nvGraphicFramePr>
        <p:xfrm>
          <a:off x="457200" y="1600310"/>
          <a:ext cx="8229600" cy="472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00406639.jpg"/>
          <p:cNvPicPr>
            <a:picLocks noChangeAspect="1"/>
          </p:cNvPicPr>
          <p:nvPr/>
        </p:nvPicPr>
        <p:blipFill>
          <a:blip r:embed="rId8" cstate="email"/>
          <a:stretch>
            <a:fillRect/>
          </a:stretch>
        </p:blipFill>
        <p:spPr>
          <a:xfrm>
            <a:off x="710378" y="4925960"/>
            <a:ext cx="1311968" cy="1246239"/>
          </a:xfrm>
          <a:prstGeom prst="roundRect">
            <a:avLst/>
          </a:prstGeom>
          <a:ln w="28575">
            <a:solidFill>
              <a:schemeClr val="bg1"/>
            </a:solidFill>
          </a:ln>
        </p:spPr>
      </p:pic>
      <p:pic>
        <p:nvPicPr>
          <p:cNvPr id="57349" name="Picture 1"/>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079750"/>
            <a:ext cx="26066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a:solidFill>
                  <a:schemeClr val="accent1">
                    <a:lumMod val="75000"/>
                  </a:schemeClr>
                </a:solidFill>
              </a:rPr>
              <a:t>Now Is The Time</a:t>
            </a:r>
          </a:p>
        </p:txBody>
      </p:sp>
      <p:sp>
        <p:nvSpPr>
          <p:cNvPr id="60419" name="Content Placeholder 2"/>
          <p:cNvSpPr>
            <a:spLocks noGrp="1"/>
          </p:cNvSpPr>
          <p:nvPr>
            <p:ph idx="1"/>
          </p:nvPr>
        </p:nvSpPr>
        <p:spPr/>
        <p:txBody>
          <a:bodyPr/>
          <a:lstStyle/>
          <a:p>
            <a:endParaRPr lang="en-US" altLang="en-US" smtClean="0"/>
          </a:p>
        </p:txBody>
      </p:sp>
      <p:pic>
        <p:nvPicPr>
          <p:cNvPr id="60420" name="Picture 6" descr="http://www.bostonfairtrade.org/wp-content/uploads/2010/03/How-to-Find-Opportunity-Leads-278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1328738"/>
            <a:ext cx="4841875"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iStock_000010074506XX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descr="C:\Users\doTERRA\logos\IPC_Logo_lg_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3967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2"/>
          <p:cNvSpPr txBox="1">
            <a:spLocks noChangeArrowheads="1"/>
          </p:cNvSpPr>
          <p:nvPr/>
        </p:nvSpPr>
        <p:spPr bwMode="auto">
          <a:xfrm>
            <a:off x="415925" y="371475"/>
            <a:ext cx="8340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300">
                <a:latin typeface="Franklin Gothic Medium" panose="020B0603020102020204" pitchFamily="34" charset="0"/>
              </a:rPr>
              <a:t>ESSENTIAL OIL USES</a:t>
            </a:r>
            <a:endParaRPr lang="en-US" altLang="en-US">
              <a:latin typeface="Franklin Gothic Book" panose="020B0503020102020204" pitchFamily="34" charset="0"/>
            </a:endParaRPr>
          </a:p>
        </p:txBody>
      </p:sp>
      <p:cxnSp>
        <p:nvCxnSpPr>
          <p:cNvPr id="12" name="Straight Connector 11"/>
          <p:cNvCxnSpPr/>
          <p:nvPr/>
        </p:nvCxnSpPr>
        <p:spPr>
          <a:xfrm>
            <a:off x="415925" y="1071563"/>
            <a:ext cx="8312150"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21508" name="TextBox 12"/>
          <p:cNvSpPr txBox="1">
            <a:spLocks noChangeArrowheads="1"/>
          </p:cNvSpPr>
          <p:nvPr/>
        </p:nvSpPr>
        <p:spPr bwMode="auto">
          <a:xfrm>
            <a:off x="6232525" y="6411913"/>
            <a:ext cx="2427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a:latin typeface="Franklin Gothic Medium" panose="020B0603020102020204" pitchFamily="34" charset="0"/>
              </a:rPr>
              <a:t>©2009 dōTERRA INTERNATIONAL,LLC</a:t>
            </a:r>
          </a:p>
        </p:txBody>
      </p:sp>
      <p:sp>
        <p:nvSpPr>
          <p:cNvPr id="10" name="TextBox 12"/>
          <p:cNvSpPr txBox="1">
            <a:spLocks noChangeArrowheads="1"/>
          </p:cNvSpPr>
          <p:nvPr/>
        </p:nvSpPr>
        <p:spPr bwMode="auto">
          <a:xfrm>
            <a:off x="2667000" y="1828800"/>
            <a:ext cx="8258175" cy="2924175"/>
          </a:xfrm>
          <a:prstGeom prst="rect">
            <a:avLst/>
          </a:prstGeom>
          <a:noFill/>
          <a:ln w="9525">
            <a:noFill/>
            <a:miter lim="800000"/>
            <a:headEnd/>
            <a:tailEnd/>
          </a:ln>
        </p:spPr>
        <p:txBody>
          <a:bodyPr lIns="91397" tIns="45698" rIns="91397" bIns="45698">
            <a:spAutoFit/>
          </a:bodyPr>
          <a:lstStyle/>
          <a:p>
            <a:pPr marL="254918" indent="-254918" eaLnBrk="1" hangingPunct="1">
              <a:buClr>
                <a:schemeClr val="accent4">
                  <a:lumMod val="50000"/>
                </a:schemeClr>
              </a:buClr>
              <a:buSzPct val="75000"/>
              <a:defRPr/>
            </a:pPr>
            <a:r>
              <a:rPr lang="en-US" sz="4800" dirty="0">
                <a:latin typeface="Franklin Gothic Book" pitchFamily="34" charset="0"/>
                <a:ea typeface="ＭＳ Ｐゴシック" charset="-128"/>
              </a:rPr>
              <a:t>Aromatic</a:t>
            </a:r>
          </a:p>
          <a:p>
            <a:pPr marL="710638" lvl="1" indent="-254918" eaLnBrk="1" hangingPunct="1">
              <a:buClr>
                <a:schemeClr val="accent4">
                  <a:lumMod val="50000"/>
                </a:schemeClr>
              </a:buClr>
              <a:buSzPct val="75000"/>
              <a:defRPr/>
            </a:pPr>
            <a:r>
              <a:rPr lang="en-US" sz="3200" dirty="0">
                <a:latin typeface="Franklin Gothic Book" pitchFamily="34" charset="0"/>
                <a:ea typeface="ＭＳ Ｐゴシック" charset="-128"/>
              </a:rPr>
              <a:t>Diffuse in a room to:</a:t>
            </a:r>
          </a:p>
          <a:p>
            <a:pPr marL="710638" lvl="1" indent="-254918" eaLnBrk="1" hangingPunct="1">
              <a:buClr>
                <a:schemeClr val="accent4">
                  <a:lumMod val="50000"/>
                </a:schemeClr>
              </a:buClr>
              <a:buSzPct val="75000"/>
              <a:buFont typeface="Wingdings" pitchFamily="2" charset="2"/>
              <a:buChar char="S"/>
              <a:defRPr/>
            </a:pPr>
            <a:r>
              <a:rPr lang="en-US" sz="3200" dirty="0">
                <a:latin typeface="Franklin Gothic Book" pitchFamily="34" charset="0"/>
                <a:ea typeface="ＭＳ Ｐゴシック" charset="-128"/>
              </a:rPr>
              <a:t>Impact mood</a:t>
            </a:r>
          </a:p>
          <a:p>
            <a:pPr marL="710638" lvl="1" indent="-254918" eaLnBrk="1" hangingPunct="1">
              <a:buClr>
                <a:schemeClr val="accent4">
                  <a:lumMod val="50000"/>
                </a:schemeClr>
              </a:buClr>
              <a:buSzPct val="75000"/>
              <a:buFont typeface="Wingdings" pitchFamily="2" charset="2"/>
              <a:buChar char="S"/>
              <a:defRPr/>
            </a:pPr>
            <a:r>
              <a:rPr lang="en-US" sz="3200" dirty="0">
                <a:latin typeface="Franklin Gothic Book" pitchFamily="34" charset="0"/>
                <a:ea typeface="ＭＳ Ｐゴシック" charset="-128"/>
              </a:rPr>
              <a:t>Open airways</a:t>
            </a:r>
          </a:p>
          <a:p>
            <a:pPr marL="710638" lvl="1" indent="-254918" eaLnBrk="1" hangingPunct="1">
              <a:buClr>
                <a:schemeClr val="accent4">
                  <a:lumMod val="50000"/>
                </a:schemeClr>
              </a:buClr>
              <a:buSzPct val="75000"/>
              <a:buFont typeface="Wingdings" pitchFamily="2" charset="2"/>
              <a:buChar char="S"/>
              <a:defRPr/>
            </a:pPr>
            <a:r>
              <a:rPr lang="en-US" sz="3200" dirty="0">
                <a:latin typeface="Franklin Gothic Book" pitchFamily="34" charset="0"/>
                <a:ea typeface="ＭＳ Ｐゴシック" charset="-128"/>
              </a:rPr>
              <a:t>Cleanse environment</a:t>
            </a:r>
          </a:p>
          <a:p>
            <a:pPr marL="254918" indent="-254918" eaLnBrk="1" hangingPunct="1">
              <a:buClr>
                <a:schemeClr val="accent4">
                  <a:lumMod val="50000"/>
                </a:schemeClr>
              </a:buClr>
              <a:buSzPct val="75000"/>
              <a:defRPr/>
            </a:pPr>
            <a:endParaRPr lang="en-US" sz="700" dirty="0">
              <a:latin typeface="Franklin Gothic Book" pitchFamily="34" charset="0"/>
              <a:ea typeface="ＭＳ Ｐゴシック" charset="-128"/>
            </a:endParaRPr>
          </a:p>
        </p:txBody>
      </p:sp>
      <p:pic>
        <p:nvPicPr>
          <p:cNvPr id="21510" name="Picture 6" descr="_DSC00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24384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j0431278.jpg"/>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2"/>
          <p:cNvSpPr txBox="1">
            <a:spLocks noChangeArrowheads="1"/>
          </p:cNvSpPr>
          <p:nvPr/>
        </p:nvSpPr>
        <p:spPr bwMode="auto">
          <a:xfrm>
            <a:off x="415925" y="371475"/>
            <a:ext cx="8340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300">
                <a:latin typeface="Franklin Gothic Medium" panose="020B0603020102020204" pitchFamily="34" charset="0"/>
              </a:rPr>
              <a:t>ESSENTIAL OIL USES</a:t>
            </a:r>
            <a:endParaRPr lang="en-US" altLang="en-US">
              <a:latin typeface="Franklin Gothic Book" panose="020B0503020102020204" pitchFamily="34" charset="0"/>
            </a:endParaRPr>
          </a:p>
        </p:txBody>
      </p:sp>
      <p:cxnSp>
        <p:nvCxnSpPr>
          <p:cNvPr id="12" name="Straight Connector 11"/>
          <p:cNvCxnSpPr/>
          <p:nvPr/>
        </p:nvCxnSpPr>
        <p:spPr>
          <a:xfrm>
            <a:off x="415925" y="1071563"/>
            <a:ext cx="8312150"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249238" y="1828800"/>
            <a:ext cx="6989762" cy="3400425"/>
          </a:xfrm>
          <a:prstGeom prst="rect">
            <a:avLst/>
          </a:prstGeom>
          <a:noFill/>
          <a:ln w="9525">
            <a:noFill/>
            <a:miter lim="800000"/>
            <a:headEnd/>
            <a:tailEnd/>
          </a:ln>
        </p:spPr>
        <p:txBody>
          <a:bodyPr lIns="91397" tIns="45698" rIns="91397" bIns="45698">
            <a:spAutoFit/>
          </a:bodyPr>
          <a:lstStyle/>
          <a:p>
            <a:pPr marL="254918" indent="-254918" eaLnBrk="1" hangingPunct="1">
              <a:buClr>
                <a:schemeClr val="accent4">
                  <a:lumMod val="50000"/>
                </a:schemeClr>
              </a:buClr>
              <a:buSzPct val="75000"/>
              <a:defRPr/>
            </a:pPr>
            <a:r>
              <a:rPr lang="en-US" sz="4800" dirty="0">
                <a:latin typeface="Franklin Gothic Book" pitchFamily="34" charset="0"/>
                <a:ea typeface="ＭＳ Ｐゴシック" charset="-128"/>
              </a:rPr>
              <a:t>Topical</a:t>
            </a:r>
          </a:p>
          <a:p>
            <a:pPr marL="710638" lvl="1" indent="-254918" eaLnBrk="1" hangingPunct="1">
              <a:buClr>
                <a:schemeClr val="accent4">
                  <a:lumMod val="50000"/>
                </a:schemeClr>
              </a:buClr>
              <a:buSzPct val="75000"/>
              <a:defRPr/>
            </a:pPr>
            <a:r>
              <a:rPr lang="en-US" sz="3200" dirty="0">
                <a:latin typeface="Franklin Gothic Book" pitchFamily="34" charset="0"/>
                <a:ea typeface="ＭＳ Ｐゴシック" charset="-128"/>
              </a:rPr>
              <a:t>Apply directly to skin for systemic or localized effects</a:t>
            </a:r>
          </a:p>
          <a:p>
            <a:pPr marL="710638" lvl="1" indent="-254918" eaLnBrk="1" hangingPunct="1">
              <a:buClr>
                <a:schemeClr val="accent4">
                  <a:lumMod val="50000"/>
                </a:schemeClr>
              </a:buClr>
              <a:buSzPct val="75000"/>
              <a:buFont typeface="Wingdings" pitchFamily="2" charset="2"/>
              <a:buChar char="S"/>
              <a:defRPr/>
            </a:pPr>
            <a:endParaRPr lang="en-US" sz="3200" dirty="0">
              <a:latin typeface="Franklin Gothic Book" pitchFamily="34" charset="0"/>
              <a:ea typeface="ＭＳ Ｐゴシック" charset="-128"/>
            </a:endParaRPr>
          </a:p>
          <a:p>
            <a:pPr marL="710638" lvl="1" indent="-254918" eaLnBrk="1" hangingPunct="1">
              <a:buClr>
                <a:schemeClr val="accent4">
                  <a:lumMod val="50000"/>
                </a:schemeClr>
              </a:buClr>
              <a:buSzPct val="75000"/>
              <a:defRPr/>
            </a:pPr>
            <a:endParaRPr lang="en-US" sz="3200" dirty="0">
              <a:latin typeface="Franklin Gothic Book" pitchFamily="34" charset="0"/>
              <a:ea typeface="ＭＳ Ｐゴシック" charset="-128"/>
            </a:endParaRPr>
          </a:p>
          <a:p>
            <a:pPr marL="710638" lvl="1" indent="-254918" eaLnBrk="1" hangingPunct="1">
              <a:buClr>
                <a:schemeClr val="accent4">
                  <a:lumMod val="50000"/>
                </a:schemeClr>
              </a:buClr>
              <a:buSzPct val="75000"/>
              <a:defRPr/>
            </a:pPr>
            <a:endParaRPr lang="en-US" sz="3200" dirty="0">
              <a:latin typeface="Franklin Gothic Book" pitchFamily="34" charset="0"/>
              <a:ea typeface="ＭＳ Ｐゴシック" charset="-128"/>
            </a:endParaRPr>
          </a:p>
          <a:p>
            <a:pPr marL="254918" indent="-254918" eaLnBrk="1" hangingPunct="1">
              <a:buClr>
                <a:schemeClr val="accent4">
                  <a:lumMod val="50000"/>
                </a:schemeClr>
              </a:buClr>
              <a:buSzPct val="75000"/>
              <a:defRPr/>
            </a:pPr>
            <a:endParaRPr lang="en-US" sz="700" dirty="0">
              <a:latin typeface="Franklin Gothic Book" pitchFamily="34" charset="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Dr.Hill\Downloads\5353172woman_gel.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5562600" y="1490663"/>
            <a:ext cx="35814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2"/>
          <p:cNvSpPr txBox="1">
            <a:spLocks noChangeArrowheads="1"/>
          </p:cNvSpPr>
          <p:nvPr/>
        </p:nvSpPr>
        <p:spPr bwMode="auto">
          <a:xfrm>
            <a:off x="415925" y="371475"/>
            <a:ext cx="8340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300">
                <a:latin typeface="Franklin Gothic Medium" panose="020B0603020102020204" pitchFamily="34" charset="0"/>
              </a:rPr>
              <a:t>ESSENTIAL OIL USES</a:t>
            </a:r>
            <a:endParaRPr lang="en-US" altLang="en-US">
              <a:latin typeface="Franklin Gothic Book" panose="020B0503020102020204" pitchFamily="34" charset="0"/>
            </a:endParaRPr>
          </a:p>
        </p:txBody>
      </p:sp>
      <p:cxnSp>
        <p:nvCxnSpPr>
          <p:cNvPr id="12" name="Straight Connector 11"/>
          <p:cNvCxnSpPr/>
          <p:nvPr/>
        </p:nvCxnSpPr>
        <p:spPr>
          <a:xfrm>
            <a:off x="415925" y="1071563"/>
            <a:ext cx="8312150"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25605" name="TextBox 8"/>
          <p:cNvSpPr txBox="1">
            <a:spLocks noChangeArrowheads="1"/>
          </p:cNvSpPr>
          <p:nvPr/>
        </p:nvSpPr>
        <p:spPr bwMode="auto">
          <a:xfrm>
            <a:off x="228600" y="1524000"/>
            <a:ext cx="624522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0" tIns="41015" rIns="82030" bIns="410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900">
                <a:latin typeface="Arial" panose="020B0604020202020204" pitchFamily="34" charset="0"/>
              </a:rPr>
              <a:t>INTERNAL</a:t>
            </a:r>
          </a:p>
          <a:p>
            <a:pPr eaLnBrk="1" hangingPunct="1">
              <a:spcBef>
                <a:spcPct val="0"/>
              </a:spcBef>
              <a:buFontTx/>
              <a:buNone/>
            </a:pPr>
            <a:endParaRPr lang="en-US" altLang="en-US" sz="1800">
              <a:latin typeface="Arial" panose="020B0604020202020204" pitchFamily="34" charset="0"/>
            </a:endParaRPr>
          </a:p>
          <a:p>
            <a:pPr eaLnBrk="1" hangingPunct="1">
              <a:spcBef>
                <a:spcPct val="0"/>
              </a:spcBef>
            </a:pPr>
            <a:r>
              <a:rPr lang="en-US" altLang="en-US" sz="2900">
                <a:latin typeface="Arial" panose="020B0604020202020204" pitchFamily="34" charset="0"/>
              </a:rPr>
              <a:t>In an Empty Capsule</a:t>
            </a:r>
          </a:p>
          <a:p>
            <a:pPr eaLnBrk="1" hangingPunct="1">
              <a:spcBef>
                <a:spcPct val="0"/>
              </a:spcBef>
            </a:pPr>
            <a:r>
              <a:rPr lang="en-US" altLang="en-US" sz="2900">
                <a:latin typeface="Arial" panose="020B0604020202020204" pitchFamily="34" charset="0"/>
              </a:rPr>
              <a:t>Under your tongue</a:t>
            </a:r>
          </a:p>
          <a:p>
            <a:pPr eaLnBrk="1" hangingPunct="1">
              <a:spcBef>
                <a:spcPct val="0"/>
              </a:spcBef>
            </a:pPr>
            <a:r>
              <a:rPr lang="en-US" altLang="en-US" sz="2900">
                <a:latin typeface="Arial" panose="020B0604020202020204" pitchFamily="34" charset="0"/>
              </a:rPr>
              <a:t>In a glass of water or juice</a:t>
            </a:r>
          </a:p>
          <a:p>
            <a:pPr eaLnBrk="1" hangingPunct="1">
              <a:spcBef>
                <a:spcPct val="0"/>
              </a:spcBef>
            </a:pPr>
            <a:r>
              <a:rPr lang="en-US" altLang="en-US" sz="2900">
                <a:latin typeface="Arial" panose="020B0604020202020204" pitchFamily="34" charset="0"/>
              </a:rPr>
              <a:t>In a teaspoon with honey</a:t>
            </a: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9761"/>
          <a:stretch>
            <a:fillRect/>
          </a:stretch>
        </p:blipFill>
        <p:spPr bwMode="auto">
          <a:xfrm>
            <a:off x="533400" y="2720975"/>
            <a:ext cx="66087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2"/>
          <p:cNvSpPr txBox="1">
            <a:spLocks noChangeArrowheads="1"/>
          </p:cNvSpPr>
          <p:nvPr/>
        </p:nvSpPr>
        <p:spPr bwMode="auto">
          <a:xfrm>
            <a:off x="415925" y="371475"/>
            <a:ext cx="83407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300">
                <a:latin typeface="Franklin Gothic Medium" panose="020B0603020102020204" pitchFamily="34" charset="0"/>
              </a:rPr>
              <a:t>ESSENTIAL OIL SAFETY</a:t>
            </a:r>
            <a:endParaRPr lang="en-US" altLang="en-US">
              <a:latin typeface="Franklin Gothic Book" panose="020B0503020102020204" pitchFamily="34" charset="0"/>
            </a:endParaRPr>
          </a:p>
        </p:txBody>
      </p:sp>
      <p:cxnSp>
        <p:nvCxnSpPr>
          <p:cNvPr id="12" name="Straight Connector 11"/>
          <p:cNvCxnSpPr/>
          <p:nvPr/>
        </p:nvCxnSpPr>
        <p:spPr>
          <a:xfrm>
            <a:off x="415925" y="1071563"/>
            <a:ext cx="8312150"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27653" name="TextBox 12"/>
          <p:cNvSpPr txBox="1">
            <a:spLocks noChangeArrowheads="1"/>
          </p:cNvSpPr>
          <p:nvPr/>
        </p:nvSpPr>
        <p:spPr bwMode="auto">
          <a:xfrm>
            <a:off x="415925" y="1327150"/>
            <a:ext cx="825817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254000" indent="-254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Very safe and gentle with few side effects</a:t>
            </a:r>
          </a:p>
          <a:p>
            <a:pPr eaLnBrk="1" hangingPunct="1">
              <a:spcBef>
                <a:spcPct val="0"/>
              </a:spcBef>
              <a:buClr>
                <a:srgbClr val="7030A0"/>
              </a:buClr>
              <a:buSzPct val="75000"/>
              <a:buFont typeface="Wingdings" panose="05000000000000000000" pitchFamily="2" charset="2"/>
              <a:buChar char="S"/>
            </a:pPr>
            <a:endParaRPr lang="en-US" altLang="en-US" sz="4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Keep out of eyes, ears, and nose</a:t>
            </a:r>
          </a:p>
          <a:p>
            <a:pPr eaLnBrk="1" hangingPunct="1">
              <a:spcBef>
                <a:spcPct val="0"/>
              </a:spcBef>
              <a:buClr>
                <a:srgbClr val="7030A0"/>
              </a:buClr>
              <a:buSzPct val="75000"/>
              <a:buFont typeface="Wingdings" panose="05000000000000000000" pitchFamily="2" charset="2"/>
              <a:buChar char="S"/>
            </a:pPr>
            <a:endParaRPr lang="en-US" altLang="en-US" sz="4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Dilute with carrier oil, not water</a:t>
            </a:r>
          </a:p>
          <a:p>
            <a:pPr eaLnBrk="1" hangingPunct="1">
              <a:spcBef>
                <a:spcPct val="0"/>
              </a:spcBef>
              <a:buClr>
                <a:srgbClr val="7030A0"/>
              </a:buClr>
              <a:buSzPct val="75000"/>
              <a:buFont typeface="Wingdings" panose="05000000000000000000" pitchFamily="2" charset="2"/>
              <a:buChar char="S"/>
            </a:pPr>
            <a:endParaRPr lang="en-US" altLang="en-US" sz="4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Skin sensitivity primary safety issue</a:t>
            </a:r>
          </a:p>
          <a:p>
            <a:pPr eaLnBrk="1" hangingPunct="1">
              <a:spcBef>
                <a:spcPct val="0"/>
              </a:spcBef>
              <a:buClr>
                <a:srgbClr val="7030A0"/>
              </a:buClr>
              <a:buSzPct val="75000"/>
              <a:buFont typeface="Wingdings" panose="05000000000000000000" pitchFamily="2" charset="2"/>
              <a:buChar char="S"/>
            </a:pPr>
            <a:endParaRPr lang="en-US" altLang="en-US" sz="4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Book" panose="020B0503020102020204" pitchFamily="34" charset="0"/>
              </a:rPr>
              <a:t>Follow all label directions</a:t>
            </a:r>
          </a:p>
          <a:p>
            <a:pPr eaLnBrk="1" hangingPunct="1">
              <a:spcBef>
                <a:spcPct val="0"/>
              </a:spcBef>
              <a:buClr>
                <a:srgbClr val="403152"/>
              </a:buClr>
              <a:buSzPct val="75000"/>
              <a:buFont typeface="Wingdings" panose="05000000000000000000" pitchFamily="2" charset="2"/>
              <a:buChar char="S"/>
            </a:pPr>
            <a:endParaRPr lang="en-US" altLang="en-US" sz="700">
              <a:latin typeface="Franklin Gothic Book" panose="020B0503020102020204" pitchFamily="34" charset="0"/>
            </a:endParaRPr>
          </a:p>
        </p:txBody>
      </p:sp>
      <p:pic>
        <p:nvPicPr>
          <p:cNvPr id="27654" name="Picture 8" descr="_DSC0058.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2114550"/>
            <a:ext cx="15938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2"/>
          <p:cNvSpPr txBox="1">
            <a:spLocks noChangeArrowheads="1"/>
          </p:cNvSpPr>
          <p:nvPr/>
        </p:nvSpPr>
        <p:spPr bwMode="auto">
          <a:xfrm>
            <a:off x="6232525" y="6411913"/>
            <a:ext cx="2427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a:latin typeface="Franklin Gothic Medium" panose="020B0603020102020204" pitchFamily="34" charset="0"/>
              </a:rPr>
              <a:t>©2009 dōTERRA INTERNATIONAL,LLC</a:t>
            </a:r>
          </a:p>
        </p:txBody>
      </p:sp>
      <p:pic>
        <p:nvPicPr>
          <p:cNvPr id="29699" name="Picture 10" descr="fal009_updat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852613"/>
            <a:ext cx="6453188" cy="3932237"/>
          </a:xfrm>
          <a:prstGeom prst="rect">
            <a:avLst/>
          </a:prstGeom>
          <a:noFill/>
          <a:ln>
            <a:noFill/>
          </a:ln>
          <a:effectLst>
            <a:outerShdw dist="203200" dir="2700000" algn="tl" rotWithShape="0">
              <a:srgbClr val="333333">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2"/>
          <p:cNvSpPr txBox="1">
            <a:spLocks noChangeArrowheads="1"/>
          </p:cNvSpPr>
          <p:nvPr/>
        </p:nvSpPr>
        <p:spPr bwMode="auto">
          <a:xfrm>
            <a:off x="415925" y="400050"/>
            <a:ext cx="8312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388"/>
              </a:lnSpc>
              <a:spcBef>
                <a:spcPct val="0"/>
              </a:spcBef>
              <a:buFontTx/>
              <a:buNone/>
            </a:pPr>
            <a:r>
              <a:rPr lang="en-US" altLang="en-US" sz="5400">
                <a:latin typeface="Franklin Gothic Book" panose="020B0503020102020204" pitchFamily="34" charset="0"/>
              </a:rPr>
              <a:t>Why choose </a:t>
            </a:r>
            <a:r>
              <a:rPr lang="en-US" altLang="en-US" sz="5400">
                <a:solidFill>
                  <a:srgbClr val="7030A0"/>
                </a:solidFill>
                <a:latin typeface="Franklin Gothic Book" panose="020B0503020102020204" pitchFamily="34" charset="0"/>
              </a:rPr>
              <a:t>dōTERRA</a:t>
            </a:r>
            <a:r>
              <a:rPr lang="en-US" altLang="en-US" sz="5400">
                <a:latin typeface="Franklin Gothic Book" panose="020B0503020102020204" pitchFamily="34" charset="0"/>
              </a:rPr>
              <a:t> essential oils?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3" descr="dr. mom box_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0" y="1398588"/>
            <a:ext cx="3448050" cy="4467225"/>
          </a:xfrm>
          <a:prstGeom prst="rect">
            <a:avLst/>
          </a:prstGeom>
          <a:noFill/>
          <a:ln>
            <a:noFill/>
          </a:ln>
          <a:effectLst>
            <a:outerShdw dist="203200" dir="2700000" algn="tl" rotWithShape="0">
              <a:srgbClr val="333333">
                <a:alpha val="8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2"/>
          <p:cNvSpPr txBox="1">
            <a:spLocks noChangeArrowheads="1"/>
          </p:cNvSpPr>
          <p:nvPr/>
        </p:nvSpPr>
        <p:spPr bwMode="auto">
          <a:xfrm>
            <a:off x="415925" y="371475"/>
            <a:ext cx="834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Franklin Gothic Medium" panose="020B0603020102020204" pitchFamily="34" charset="0"/>
              </a:rPr>
              <a:t>CERTIFIED PURE THERAPEUTIC GRADE</a:t>
            </a:r>
            <a:r>
              <a:rPr lang="en-US" altLang="en-US" sz="2500" baseline="60000">
                <a:latin typeface="Franklin Gothic Book" panose="020B0503020102020204" pitchFamily="34" charset="0"/>
              </a:rPr>
              <a:t>®</a:t>
            </a:r>
          </a:p>
        </p:txBody>
      </p:sp>
      <p:cxnSp>
        <p:nvCxnSpPr>
          <p:cNvPr id="12" name="Straight Connector 11"/>
          <p:cNvCxnSpPr/>
          <p:nvPr/>
        </p:nvCxnSpPr>
        <p:spPr>
          <a:xfrm>
            <a:off x="415925" y="992188"/>
            <a:ext cx="8312150" cy="1587"/>
          </a:xfrm>
          <a:prstGeom prst="line">
            <a:avLst/>
          </a:prstGeom>
          <a:ln w="28575">
            <a:solidFill>
              <a:srgbClr val="669900"/>
            </a:solidFill>
          </a:ln>
        </p:spPr>
        <p:style>
          <a:lnRef idx="1">
            <a:schemeClr val="accent1"/>
          </a:lnRef>
          <a:fillRef idx="0">
            <a:schemeClr val="accent1"/>
          </a:fillRef>
          <a:effectRef idx="0">
            <a:schemeClr val="accent1"/>
          </a:effectRef>
          <a:fontRef idx="minor">
            <a:schemeClr val="tx1"/>
          </a:fontRef>
        </p:style>
      </p:cxnSp>
      <p:sp>
        <p:nvSpPr>
          <p:cNvPr id="30725" name="TextBox 12"/>
          <p:cNvSpPr txBox="1">
            <a:spLocks noChangeArrowheads="1"/>
          </p:cNvSpPr>
          <p:nvPr/>
        </p:nvSpPr>
        <p:spPr bwMode="auto">
          <a:xfrm>
            <a:off x="6232525" y="6411913"/>
            <a:ext cx="2427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a:latin typeface="Franklin Gothic Medium" panose="020B0603020102020204" pitchFamily="34" charset="0"/>
              </a:rPr>
              <a:t>©2009 dōTERRA INTERNATIONAL,LLC</a:t>
            </a:r>
          </a:p>
        </p:txBody>
      </p:sp>
      <p:sp>
        <p:nvSpPr>
          <p:cNvPr id="30726" name="TextBox 12"/>
          <p:cNvSpPr txBox="1">
            <a:spLocks noChangeArrowheads="1"/>
          </p:cNvSpPr>
          <p:nvPr/>
        </p:nvSpPr>
        <p:spPr bwMode="auto">
          <a:xfrm>
            <a:off x="415925" y="1268413"/>
            <a:ext cx="44069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spAutoFit/>
          </a:bodyPr>
          <a:lstStyle>
            <a:lvl1pPr marL="250825" indent="-250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403152"/>
              </a:buClr>
              <a:buSzPct val="75000"/>
              <a:buFont typeface="Wingdings" panose="05000000000000000000" pitchFamily="2" charset="2"/>
              <a:buChar char="S"/>
            </a:pPr>
            <a:endParaRPr lang="en-US" altLang="en-US" sz="7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Medium" panose="020B0603020102020204" pitchFamily="34" charset="0"/>
              </a:rPr>
              <a:t>PURE</a:t>
            </a:r>
            <a:r>
              <a:rPr lang="en-US" altLang="en-US" sz="2900">
                <a:latin typeface="Franklin Gothic Book" panose="020B0503020102020204" pitchFamily="34" charset="0"/>
              </a:rPr>
              <a:t>—100% natural,      no artificial ingredients, fragrances, or fillers</a:t>
            </a:r>
          </a:p>
          <a:p>
            <a:pPr eaLnBrk="1" hangingPunct="1">
              <a:spcBef>
                <a:spcPct val="0"/>
              </a:spcBef>
              <a:buClr>
                <a:srgbClr val="7030A0"/>
              </a:buClr>
              <a:buSzPct val="75000"/>
              <a:buFont typeface="Wingdings" panose="05000000000000000000" pitchFamily="2" charset="2"/>
              <a:buChar char="S"/>
            </a:pPr>
            <a:endParaRPr lang="en-US" altLang="en-US" sz="7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Medium" panose="020B0603020102020204" pitchFamily="34" charset="0"/>
              </a:rPr>
              <a:t>SAFE</a:t>
            </a:r>
            <a:r>
              <a:rPr lang="en-US" altLang="en-US" sz="2900">
                <a:latin typeface="Franklin Gothic Book" panose="020B0503020102020204" pitchFamily="34" charset="0"/>
              </a:rPr>
              <a:t>—Certified to be free of pesticides and other chemical residues</a:t>
            </a:r>
          </a:p>
          <a:p>
            <a:pPr eaLnBrk="1" hangingPunct="1">
              <a:spcBef>
                <a:spcPct val="0"/>
              </a:spcBef>
              <a:buClr>
                <a:srgbClr val="7030A0"/>
              </a:buClr>
              <a:buSzPct val="75000"/>
              <a:buFont typeface="Wingdings" panose="05000000000000000000" pitchFamily="2" charset="2"/>
              <a:buChar char="S"/>
            </a:pPr>
            <a:endParaRPr lang="en-US" altLang="en-US" sz="700">
              <a:latin typeface="Franklin Gothic Book" panose="020B0503020102020204" pitchFamily="34" charset="0"/>
            </a:endParaRPr>
          </a:p>
          <a:p>
            <a:pPr eaLnBrk="1" hangingPunct="1">
              <a:spcBef>
                <a:spcPct val="0"/>
              </a:spcBef>
              <a:buClr>
                <a:srgbClr val="7030A0"/>
              </a:buClr>
              <a:buSzPct val="75000"/>
              <a:buFont typeface="Wingdings" panose="05000000000000000000" pitchFamily="2" charset="2"/>
              <a:buChar char="S"/>
            </a:pPr>
            <a:r>
              <a:rPr lang="en-US" altLang="en-US" sz="2900">
                <a:latin typeface="Franklin Gothic Medium" panose="020B0603020102020204" pitchFamily="34" charset="0"/>
              </a:rPr>
              <a:t>POTENT</a:t>
            </a:r>
            <a:r>
              <a:rPr lang="en-US" altLang="en-US" sz="2900">
                <a:latin typeface="Franklin Gothic Book" panose="020B0503020102020204" pitchFamily="34" charset="0"/>
              </a:rPr>
              <a:t>—Standardized active compounds</a:t>
            </a:r>
          </a:p>
          <a:p>
            <a:pPr eaLnBrk="1" hangingPunct="1">
              <a:spcBef>
                <a:spcPct val="0"/>
              </a:spcBef>
              <a:buClr>
                <a:srgbClr val="403152"/>
              </a:buClr>
              <a:buSzPct val="75000"/>
              <a:buFont typeface="Wingdings" panose="05000000000000000000" pitchFamily="2" charset="2"/>
              <a:buChar char="S"/>
            </a:pPr>
            <a:endParaRPr lang="en-US" altLang="en-US" sz="2900">
              <a:latin typeface="Franklin Gothic Book" panose="020B0503020102020204" pitchFamily="34" charset="0"/>
            </a:endParaRPr>
          </a:p>
          <a:p>
            <a:pPr eaLnBrk="1" hangingPunct="1">
              <a:spcBef>
                <a:spcPct val="0"/>
              </a:spcBef>
              <a:buClr>
                <a:srgbClr val="403152"/>
              </a:buClr>
              <a:buSzPct val="75000"/>
              <a:buFont typeface="Wingdings" panose="05000000000000000000" pitchFamily="2" charset="2"/>
              <a:buChar char="S"/>
            </a:pPr>
            <a:endParaRPr lang="en-US" altLang="en-US" sz="700">
              <a:latin typeface="Franklin Gothic Book" panose="020B0503020102020204" pitchFamily="34" charset="0"/>
            </a:endParaRPr>
          </a:p>
        </p:txBody>
      </p:sp>
      <p:sp>
        <p:nvSpPr>
          <p:cNvPr id="17" name="Oval 16"/>
          <p:cNvSpPr/>
          <p:nvPr/>
        </p:nvSpPr>
        <p:spPr>
          <a:xfrm>
            <a:off x="5699125" y="4378325"/>
            <a:ext cx="1087438" cy="1057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anchor="ctr"/>
          <a:lstStyle/>
          <a:p>
            <a:pPr algn="ctr" eaLnBrk="1" hangingPunct="1">
              <a:defRPr/>
            </a:pPr>
            <a:endParaRPr lang="en-US" dirty="0">
              <a:solidFill>
                <a:srgbClr val="FFFFFF"/>
              </a:solidFill>
              <a:ea typeface="ＭＳ Ｐゴシック" charset="-128"/>
            </a:endParaRPr>
          </a:p>
        </p:txBody>
      </p:sp>
      <p:pic>
        <p:nvPicPr>
          <p:cNvPr id="30728" name="Picture 15" descr="CPTG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4203700"/>
            <a:ext cx="25765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6656</TotalTime>
  <Words>1047</Words>
  <Application>Microsoft Office PowerPoint</Application>
  <PresentationFormat>On-screen Show (4:3)</PresentationFormat>
  <Paragraphs>295</Paragraphs>
  <Slides>35</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Franklin Gothic Book</vt:lpstr>
      <vt:lpstr>Franklin Gothic Medium</vt:lpstr>
      <vt:lpstr>Wingdings</vt:lpstr>
      <vt:lpstr>MS PGothic</vt:lpstr>
      <vt:lpstr>Arial Narrow</vt:lpstr>
      <vt:lpstr>Franklin Gothic Demi Cond</vt:lpstr>
      <vt:lpstr>Franklin Gothic Medium Cond</vt:lpstr>
      <vt:lpstr>Arabic Typesetting</vt:lpstr>
      <vt:lpstr>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Why do we get run down?</vt:lpstr>
      <vt:lpstr>Top 10 Reasons</vt:lpstr>
      <vt:lpstr>How can we stay HEALTHY all Year long?</vt:lpstr>
      <vt:lpstr>PowerPoint Presentation</vt:lpstr>
      <vt:lpstr>Top 10 Benefits</vt:lpstr>
      <vt:lpstr>Drinking Enough Water </vt:lpstr>
      <vt:lpstr>Managing Stress</vt:lpstr>
      <vt:lpstr>Cleansing your Body</vt:lpstr>
      <vt:lpstr>PowerPoint Presentation</vt:lpstr>
      <vt:lpstr>Cleansing your Body</vt:lpstr>
      <vt:lpstr>Cleansing your Organs</vt:lpstr>
      <vt:lpstr>PowerPoint Presentation</vt:lpstr>
      <vt:lpstr>Wellness = Keeping Germs Away</vt:lpstr>
      <vt:lpstr>Keeping Germs Away</vt:lpstr>
      <vt:lpstr>Building Immunity</vt:lpstr>
      <vt:lpstr>PowerPoint Presentation</vt:lpstr>
      <vt:lpstr>PowerPoint Presentation</vt:lpstr>
      <vt:lpstr>Watch out for the Cuddies!</vt:lpstr>
      <vt:lpstr>PowerPoint Presentation</vt:lpstr>
      <vt:lpstr>PowerPoint Presentation</vt:lpstr>
      <vt:lpstr>How do you become an oil user?</vt:lpstr>
      <vt:lpstr>How to Purchase</vt:lpstr>
      <vt:lpstr>PowerPoint Presentation</vt:lpstr>
      <vt:lpstr>Now Is The Time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Danny</dc:creator>
  <cp:lastModifiedBy>JUNMIN</cp:lastModifiedBy>
  <cp:revision>213</cp:revision>
  <dcterms:created xsi:type="dcterms:W3CDTF">2010-11-08T17:43:38Z</dcterms:created>
  <dcterms:modified xsi:type="dcterms:W3CDTF">2020-05-07T13:05:09Z</dcterms:modified>
</cp:coreProperties>
</file>